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6"/>
  </p:notesMasterIdLst>
  <p:sldIdLst>
    <p:sldId id="256" r:id="rId2"/>
    <p:sldId id="259" r:id="rId3"/>
    <p:sldId id="260" r:id="rId4"/>
    <p:sldId id="301" r:id="rId5"/>
    <p:sldId id="263" r:id="rId6"/>
    <p:sldId id="265" r:id="rId7"/>
    <p:sldId id="296" r:id="rId8"/>
    <p:sldId id="297" r:id="rId9"/>
    <p:sldId id="299" r:id="rId10"/>
    <p:sldId id="298" r:id="rId11"/>
    <p:sldId id="300" r:id="rId12"/>
    <p:sldId id="266" r:id="rId13"/>
    <p:sldId id="269" r:id="rId14"/>
    <p:sldId id="275" r:id="rId15"/>
  </p:sldIdLst>
  <p:sldSz cx="9144000" cy="5143500" type="screen16x9"/>
  <p:notesSz cx="6858000" cy="9144000"/>
  <p:embeddedFontLst>
    <p:embeddedFont>
      <p:font typeface="Public Sans" panose="020B0604020202020204" charset="0"/>
      <p:regular r:id="rId17"/>
      <p:bold r:id="rId18"/>
      <p:italic r:id="rId19"/>
      <p:boldItalic r:id="rId20"/>
    </p:embeddedFont>
    <p:embeddedFont>
      <p:font typeface="Raleway" panose="020B0604020202020204" charset="0"/>
      <p:regular r:id="rId21"/>
      <p:bold r:id="rId22"/>
      <p:italic r:id="rId23"/>
      <p:boldItalic r:id="rId24"/>
    </p:embeddedFont>
    <p:embeddedFont>
      <p:font typeface="Titan One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9F656E-27C1-4E41-A52D-81078402A819}">
  <a:tblStyle styleId="{509F656E-27C1-4E41-A52D-81078402A8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6194152-25E2-405C-A372-CAB032A51B1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38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2774927a4d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2774927a4d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19583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2774927a4d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2774927a4d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46021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2774927a4d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2774927a4d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2774927a4df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2774927a4df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1125d80b419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1125d80b419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225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2774927a4d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" name="Google Shape;1097;g2774927a4d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2774927a4d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2774927a4d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2774927a4d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2774927a4d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42913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2774927a4d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2774927a4d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23735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2774927a4d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2774927a4d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69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1304525"/>
            <a:ext cx="4175700" cy="208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 b="0">
                <a:latin typeface="Titan One"/>
                <a:ea typeface="Titan One"/>
                <a:cs typeface="Titan One"/>
                <a:sym typeface="Titan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542575"/>
            <a:ext cx="4080900" cy="4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98625" y="37274"/>
            <a:ext cx="8768486" cy="4999287"/>
            <a:chOff x="198625" y="37274"/>
            <a:chExt cx="8768486" cy="4999287"/>
          </a:xfrm>
        </p:grpSpPr>
        <p:sp>
          <p:nvSpPr>
            <p:cNvPr id="12" name="Google Shape;12;p2"/>
            <p:cNvSpPr/>
            <p:nvPr/>
          </p:nvSpPr>
          <p:spPr>
            <a:xfrm>
              <a:off x="5095842" y="399472"/>
              <a:ext cx="113949" cy="11529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149250" y="4825288"/>
              <a:ext cx="154349" cy="156173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8590196" y="4338524"/>
              <a:ext cx="197910" cy="269964"/>
              <a:chOff x="8385658" y="2825174"/>
              <a:chExt cx="197910" cy="269964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8471579" y="3079756"/>
                <a:ext cx="1031" cy="558"/>
              </a:xfrm>
              <a:custGeom>
                <a:avLst/>
                <a:gdLst/>
                <a:ahLst/>
                <a:cxnLst/>
                <a:rect l="l" t="t" r="r" b="b"/>
                <a:pathLst>
                  <a:path w="24" h="13" extrusionOk="0">
                    <a:moveTo>
                      <a:pt x="24" y="1"/>
                    </a:moveTo>
                    <a:lnTo>
                      <a:pt x="0" y="13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8385658" y="2825174"/>
                <a:ext cx="197910" cy="269964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6287" extrusionOk="0">
                    <a:moveTo>
                      <a:pt x="2692" y="1"/>
                    </a:moveTo>
                    <a:cubicBezTo>
                      <a:pt x="2168" y="1"/>
                      <a:pt x="1656" y="120"/>
                      <a:pt x="1203" y="358"/>
                    </a:cubicBezTo>
                    <a:cubicBezTo>
                      <a:pt x="751" y="548"/>
                      <a:pt x="394" y="917"/>
                      <a:pt x="227" y="1382"/>
                    </a:cubicBezTo>
                    <a:cubicBezTo>
                      <a:pt x="1" y="1953"/>
                      <a:pt x="13" y="2572"/>
                      <a:pt x="96" y="3168"/>
                    </a:cubicBezTo>
                    <a:cubicBezTo>
                      <a:pt x="167" y="3644"/>
                      <a:pt x="310" y="4108"/>
                      <a:pt x="548" y="4525"/>
                    </a:cubicBezTo>
                    <a:cubicBezTo>
                      <a:pt x="751" y="4846"/>
                      <a:pt x="941" y="5227"/>
                      <a:pt x="1191" y="5549"/>
                    </a:cubicBezTo>
                    <a:cubicBezTo>
                      <a:pt x="1251" y="5632"/>
                      <a:pt x="1322" y="5704"/>
                      <a:pt x="1394" y="5775"/>
                    </a:cubicBezTo>
                    <a:cubicBezTo>
                      <a:pt x="1406" y="5799"/>
                      <a:pt x="1418" y="5799"/>
                      <a:pt x="1441" y="5799"/>
                    </a:cubicBezTo>
                    <a:cubicBezTo>
                      <a:pt x="1513" y="5799"/>
                      <a:pt x="1537" y="5716"/>
                      <a:pt x="1489" y="5668"/>
                    </a:cubicBezTo>
                    <a:cubicBezTo>
                      <a:pt x="1310" y="5466"/>
                      <a:pt x="1168" y="5227"/>
                      <a:pt x="1060" y="4977"/>
                    </a:cubicBezTo>
                    <a:cubicBezTo>
                      <a:pt x="953" y="4751"/>
                      <a:pt x="870" y="4513"/>
                      <a:pt x="798" y="4275"/>
                    </a:cubicBezTo>
                    <a:cubicBezTo>
                      <a:pt x="739" y="4013"/>
                      <a:pt x="739" y="4013"/>
                      <a:pt x="668" y="3751"/>
                    </a:cubicBezTo>
                    <a:cubicBezTo>
                      <a:pt x="548" y="3168"/>
                      <a:pt x="370" y="2275"/>
                      <a:pt x="656" y="1548"/>
                    </a:cubicBezTo>
                    <a:lnTo>
                      <a:pt x="656" y="1525"/>
                    </a:lnTo>
                    <a:cubicBezTo>
                      <a:pt x="679" y="1489"/>
                      <a:pt x="691" y="1441"/>
                      <a:pt x="715" y="1406"/>
                    </a:cubicBezTo>
                    <a:cubicBezTo>
                      <a:pt x="751" y="1334"/>
                      <a:pt x="798" y="1263"/>
                      <a:pt x="846" y="1191"/>
                    </a:cubicBezTo>
                    <a:lnTo>
                      <a:pt x="1072" y="965"/>
                    </a:lnTo>
                    <a:cubicBezTo>
                      <a:pt x="1545" y="640"/>
                      <a:pt x="2083" y="466"/>
                      <a:pt x="2572" y="466"/>
                    </a:cubicBezTo>
                    <a:cubicBezTo>
                      <a:pt x="2834" y="466"/>
                      <a:pt x="3082" y="516"/>
                      <a:pt x="3299" y="620"/>
                    </a:cubicBezTo>
                    <a:cubicBezTo>
                      <a:pt x="3525" y="739"/>
                      <a:pt x="3716" y="906"/>
                      <a:pt x="3858" y="1108"/>
                    </a:cubicBezTo>
                    <a:cubicBezTo>
                      <a:pt x="4013" y="1346"/>
                      <a:pt x="4108" y="1620"/>
                      <a:pt x="4144" y="1906"/>
                    </a:cubicBezTo>
                    <a:lnTo>
                      <a:pt x="4144" y="1929"/>
                    </a:lnTo>
                    <a:cubicBezTo>
                      <a:pt x="4156" y="2084"/>
                      <a:pt x="4156" y="2251"/>
                      <a:pt x="4132" y="2418"/>
                    </a:cubicBezTo>
                    <a:cubicBezTo>
                      <a:pt x="4097" y="2668"/>
                      <a:pt x="4037" y="2918"/>
                      <a:pt x="3954" y="3156"/>
                    </a:cubicBezTo>
                    <a:cubicBezTo>
                      <a:pt x="3882" y="3418"/>
                      <a:pt x="3632" y="3823"/>
                      <a:pt x="3382" y="4180"/>
                    </a:cubicBezTo>
                    <a:cubicBezTo>
                      <a:pt x="3251" y="4406"/>
                      <a:pt x="3096" y="4620"/>
                      <a:pt x="2942" y="4823"/>
                    </a:cubicBezTo>
                    <a:cubicBezTo>
                      <a:pt x="2644" y="5156"/>
                      <a:pt x="2394" y="5513"/>
                      <a:pt x="2287" y="5656"/>
                    </a:cubicBezTo>
                    <a:cubicBezTo>
                      <a:pt x="2215" y="5763"/>
                      <a:pt x="2192" y="5775"/>
                      <a:pt x="2156" y="5823"/>
                    </a:cubicBezTo>
                    <a:cubicBezTo>
                      <a:pt x="2120" y="5870"/>
                      <a:pt x="2108" y="5882"/>
                      <a:pt x="2084" y="5906"/>
                    </a:cubicBezTo>
                    <a:cubicBezTo>
                      <a:pt x="2072" y="5918"/>
                      <a:pt x="2049" y="5930"/>
                      <a:pt x="2037" y="5930"/>
                    </a:cubicBezTo>
                    <a:lnTo>
                      <a:pt x="2013" y="5942"/>
                    </a:lnTo>
                    <a:lnTo>
                      <a:pt x="1989" y="5942"/>
                    </a:lnTo>
                    <a:lnTo>
                      <a:pt x="1953" y="5954"/>
                    </a:lnTo>
                    <a:lnTo>
                      <a:pt x="1882" y="5954"/>
                    </a:lnTo>
                    <a:cubicBezTo>
                      <a:pt x="1924" y="5948"/>
                      <a:pt x="1924" y="5945"/>
                      <a:pt x="1910" y="5945"/>
                    </a:cubicBezTo>
                    <a:cubicBezTo>
                      <a:pt x="1897" y="5945"/>
                      <a:pt x="1870" y="5948"/>
                      <a:pt x="1858" y="5954"/>
                    </a:cubicBezTo>
                    <a:cubicBezTo>
                      <a:pt x="1811" y="5978"/>
                      <a:pt x="1787" y="6013"/>
                      <a:pt x="1763" y="6049"/>
                    </a:cubicBezTo>
                    <a:cubicBezTo>
                      <a:pt x="1714" y="6222"/>
                      <a:pt x="1835" y="6287"/>
                      <a:pt x="1985" y="6287"/>
                    </a:cubicBezTo>
                    <a:cubicBezTo>
                      <a:pt x="2092" y="6287"/>
                      <a:pt x="2214" y="6254"/>
                      <a:pt x="2299" y="6204"/>
                    </a:cubicBezTo>
                    <a:cubicBezTo>
                      <a:pt x="2322" y="6180"/>
                      <a:pt x="2358" y="6168"/>
                      <a:pt x="2382" y="6144"/>
                    </a:cubicBezTo>
                    <a:cubicBezTo>
                      <a:pt x="2608" y="6001"/>
                      <a:pt x="2965" y="5489"/>
                      <a:pt x="3001" y="5454"/>
                    </a:cubicBezTo>
                    <a:cubicBezTo>
                      <a:pt x="3323" y="5085"/>
                      <a:pt x="3608" y="4680"/>
                      <a:pt x="3870" y="4263"/>
                    </a:cubicBezTo>
                    <a:cubicBezTo>
                      <a:pt x="4216" y="3799"/>
                      <a:pt x="4454" y="3251"/>
                      <a:pt x="4549" y="2668"/>
                    </a:cubicBezTo>
                    <a:cubicBezTo>
                      <a:pt x="4585" y="2453"/>
                      <a:pt x="4608" y="2239"/>
                      <a:pt x="4608" y="2025"/>
                    </a:cubicBezTo>
                    <a:cubicBezTo>
                      <a:pt x="4597" y="1751"/>
                      <a:pt x="4537" y="1477"/>
                      <a:pt x="4430" y="1227"/>
                    </a:cubicBezTo>
                    <a:cubicBezTo>
                      <a:pt x="4263" y="786"/>
                      <a:pt x="3930" y="417"/>
                      <a:pt x="3501" y="215"/>
                    </a:cubicBezTo>
                    <a:cubicBezTo>
                      <a:pt x="3239" y="96"/>
                      <a:pt x="2965" y="24"/>
                      <a:pt x="2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8432075" y="2882926"/>
                <a:ext cx="108037" cy="101510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2364" extrusionOk="0">
                    <a:moveTo>
                      <a:pt x="1114" y="462"/>
                    </a:moveTo>
                    <a:cubicBezTo>
                      <a:pt x="1319" y="462"/>
                      <a:pt x="1518" y="565"/>
                      <a:pt x="1658" y="727"/>
                    </a:cubicBezTo>
                    <a:cubicBezTo>
                      <a:pt x="1861" y="965"/>
                      <a:pt x="1908" y="1311"/>
                      <a:pt x="1753" y="1585"/>
                    </a:cubicBezTo>
                    <a:cubicBezTo>
                      <a:pt x="1694" y="1668"/>
                      <a:pt x="1599" y="1739"/>
                      <a:pt x="1503" y="1799"/>
                    </a:cubicBezTo>
                    <a:cubicBezTo>
                      <a:pt x="1399" y="1872"/>
                      <a:pt x="1277" y="1908"/>
                      <a:pt x="1152" y="1908"/>
                    </a:cubicBezTo>
                    <a:cubicBezTo>
                      <a:pt x="1134" y="1908"/>
                      <a:pt x="1116" y="1908"/>
                      <a:pt x="1099" y="1906"/>
                    </a:cubicBezTo>
                    <a:cubicBezTo>
                      <a:pt x="825" y="1847"/>
                      <a:pt x="610" y="1656"/>
                      <a:pt x="539" y="1394"/>
                    </a:cubicBezTo>
                    <a:cubicBezTo>
                      <a:pt x="527" y="1204"/>
                      <a:pt x="551" y="1001"/>
                      <a:pt x="622" y="823"/>
                    </a:cubicBezTo>
                    <a:cubicBezTo>
                      <a:pt x="646" y="763"/>
                      <a:pt x="682" y="715"/>
                      <a:pt x="718" y="668"/>
                    </a:cubicBezTo>
                    <a:lnTo>
                      <a:pt x="718" y="656"/>
                    </a:lnTo>
                    <a:cubicBezTo>
                      <a:pt x="730" y="644"/>
                      <a:pt x="741" y="632"/>
                      <a:pt x="753" y="620"/>
                    </a:cubicBezTo>
                    <a:cubicBezTo>
                      <a:pt x="777" y="573"/>
                      <a:pt x="825" y="537"/>
                      <a:pt x="872" y="501"/>
                    </a:cubicBezTo>
                    <a:lnTo>
                      <a:pt x="896" y="489"/>
                    </a:lnTo>
                    <a:cubicBezTo>
                      <a:pt x="944" y="477"/>
                      <a:pt x="991" y="465"/>
                      <a:pt x="1051" y="465"/>
                    </a:cubicBezTo>
                    <a:cubicBezTo>
                      <a:pt x="1072" y="463"/>
                      <a:pt x="1093" y="462"/>
                      <a:pt x="1114" y="462"/>
                    </a:cubicBezTo>
                    <a:close/>
                    <a:moveTo>
                      <a:pt x="1099" y="1"/>
                    </a:moveTo>
                    <a:cubicBezTo>
                      <a:pt x="1020" y="1"/>
                      <a:pt x="940" y="9"/>
                      <a:pt x="860" y="25"/>
                    </a:cubicBezTo>
                    <a:cubicBezTo>
                      <a:pt x="343" y="142"/>
                      <a:pt x="0" y="631"/>
                      <a:pt x="49" y="1159"/>
                    </a:cubicBezTo>
                    <a:lnTo>
                      <a:pt x="49" y="1159"/>
                    </a:lnTo>
                    <a:cubicBezTo>
                      <a:pt x="47" y="1141"/>
                      <a:pt x="46" y="1134"/>
                      <a:pt x="46" y="1134"/>
                    </a:cubicBezTo>
                    <a:lnTo>
                      <a:pt x="46" y="1134"/>
                    </a:lnTo>
                    <a:cubicBezTo>
                      <a:pt x="46" y="1134"/>
                      <a:pt x="47" y="1148"/>
                      <a:pt x="50" y="1168"/>
                    </a:cubicBezTo>
                    <a:lnTo>
                      <a:pt x="50" y="1168"/>
                    </a:lnTo>
                    <a:cubicBezTo>
                      <a:pt x="50" y="1172"/>
                      <a:pt x="50" y="1176"/>
                      <a:pt x="51" y="1180"/>
                    </a:cubicBezTo>
                    <a:cubicBezTo>
                      <a:pt x="51" y="1177"/>
                      <a:pt x="50" y="1174"/>
                      <a:pt x="50" y="1171"/>
                    </a:cubicBezTo>
                    <a:lnTo>
                      <a:pt x="50" y="1171"/>
                    </a:lnTo>
                    <a:cubicBezTo>
                      <a:pt x="53" y="1198"/>
                      <a:pt x="58" y="1232"/>
                      <a:pt x="63" y="1251"/>
                    </a:cubicBezTo>
                    <a:cubicBezTo>
                      <a:pt x="75" y="1275"/>
                      <a:pt x="75" y="1287"/>
                      <a:pt x="75" y="1299"/>
                    </a:cubicBezTo>
                    <a:cubicBezTo>
                      <a:pt x="75" y="1430"/>
                      <a:pt x="110" y="1561"/>
                      <a:pt x="158" y="1680"/>
                    </a:cubicBezTo>
                    <a:cubicBezTo>
                      <a:pt x="301" y="2001"/>
                      <a:pt x="575" y="2239"/>
                      <a:pt x="920" y="2335"/>
                    </a:cubicBezTo>
                    <a:cubicBezTo>
                      <a:pt x="998" y="2354"/>
                      <a:pt x="1076" y="2363"/>
                      <a:pt x="1155" y="2363"/>
                    </a:cubicBezTo>
                    <a:cubicBezTo>
                      <a:pt x="1317" y="2363"/>
                      <a:pt x="1478" y="2324"/>
                      <a:pt x="1622" y="2251"/>
                    </a:cubicBezTo>
                    <a:cubicBezTo>
                      <a:pt x="2337" y="1942"/>
                      <a:pt x="2515" y="1144"/>
                      <a:pt x="2075" y="513"/>
                    </a:cubicBezTo>
                    <a:cubicBezTo>
                      <a:pt x="1858" y="187"/>
                      <a:pt x="1485" y="1"/>
                      <a:pt x="10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 rot="-2095361">
              <a:off x="1586348" y="104279"/>
              <a:ext cx="240887" cy="248644"/>
              <a:chOff x="8394375" y="1857427"/>
              <a:chExt cx="370701" cy="382638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394375" y="1857427"/>
                <a:ext cx="370701" cy="382638"/>
              </a:xfrm>
              <a:custGeom>
                <a:avLst/>
                <a:gdLst/>
                <a:ahLst/>
                <a:cxnLst/>
                <a:rect l="l" t="t" r="r" b="b"/>
                <a:pathLst>
                  <a:path w="8633" h="8911" extrusionOk="0">
                    <a:moveTo>
                      <a:pt x="4357" y="1"/>
                    </a:moveTo>
                    <a:cubicBezTo>
                      <a:pt x="4113" y="1"/>
                      <a:pt x="3871" y="25"/>
                      <a:pt x="3632" y="72"/>
                    </a:cubicBezTo>
                    <a:cubicBezTo>
                      <a:pt x="3298" y="179"/>
                      <a:pt x="2977" y="322"/>
                      <a:pt x="2679" y="512"/>
                    </a:cubicBezTo>
                    <a:cubicBezTo>
                      <a:pt x="1869" y="1060"/>
                      <a:pt x="1298" y="1893"/>
                      <a:pt x="857" y="2762"/>
                    </a:cubicBezTo>
                    <a:cubicBezTo>
                      <a:pt x="500" y="3465"/>
                      <a:pt x="274" y="4215"/>
                      <a:pt x="179" y="5001"/>
                    </a:cubicBezTo>
                    <a:cubicBezTo>
                      <a:pt x="167" y="5620"/>
                      <a:pt x="72" y="6287"/>
                      <a:pt x="84" y="6953"/>
                    </a:cubicBezTo>
                    <a:cubicBezTo>
                      <a:pt x="95" y="7120"/>
                      <a:pt x="107" y="7287"/>
                      <a:pt x="143" y="7442"/>
                    </a:cubicBezTo>
                    <a:cubicBezTo>
                      <a:pt x="143" y="7477"/>
                      <a:pt x="155" y="7501"/>
                      <a:pt x="191" y="7525"/>
                    </a:cubicBezTo>
                    <a:cubicBezTo>
                      <a:pt x="212" y="7540"/>
                      <a:pt x="235" y="7546"/>
                      <a:pt x="257" y="7546"/>
                    </a:cubicBezTo>
                    <a:cubicBezTo>
                      <a:pt x="325" y="7546"/>
                      <a:pt x="390" y="7486"/>
                      <a:pt x="381" y="7406"/>
                    </a:cubicBezTo>
                    <a:cubicBezTo>
                      <a:pt x="322" y="6965"/>
                      <a:pt x="345" y="6513"/>
                      <a:pt x="453" y="6072"/>
                    </a:cubicBezTo>
                    <a:cubicBezTo>
                      <a:pt x="512" y="5679"/>
                      <a:pt x="619" y="5275"/>
                      <a:pt x="750" y="4894"/>
                    </a:cubicBezTo>
                    <a:cubicBezTo>
                      <a:pt x="929" y="4489"/>
                      <a:pt x="917" y="4501"/>
                      <a:pt x="1072" y="4072"/>
                    </a:cubicBezTo>
                    <a:cubicBezTo>
                      <a:pt x="1453" y="3179"/>
                      <a:pt x="2036" y="1834"/>
                      <a:pt x="3108" y="1131"/>
                    </a:cubicBezTo>
                    <a:lnTo>
                      <a:pt x="3132" y="1107"/>
                    </a:lnTo>
                    <a:lnTo>
                      <a:pt x="3322" y="1000"/>
                    </a:lnTo>
                    <a:cubicBezTo>
                      <a:pt x="3441" y="941"/>
                      <a:pt x="3560" y="893"/>
                      <a:pt x="3691" y="846"/>
                    </a:cubicBezTo>
                    <a:lnTo>
                      <a:pt x="4215" y="750"/>
                    </a:lnTo>
                    <a:cubicBezTo>
                      <a:pt x="5644" y="750"/>
                      <a:pt x="6942" y="1393"/>
                      <a:pt x="7489" y="2370"/>
                    </a:cubicBezTo>
                    <a:cubicBezTo>
                      <a:pt x="7680" y="2727"/>
                      <a:pt x="7787" y="3132"/>
                      <a:pt x="7787" y="3536"/>
                    </a:cubicBezTo>
                    <a:cubicBezTo>
                      <a:pt x="7763" y="4001"/>
                      <a:pt x="7668" y="4286"/>
                      <a:pt x="7418" y="4858"/>
                    </a:cubicBezTo>
                    <a:cubicBezTo>
                      <a:pt x="7402" y="4890"/>
                      <a:pt x="7397" y="4900"/>
                      <a:pt x="7398" y="4900"/>
                    </a:cubicBezTo>
                    <a:cubicBezTo>
                      <a:pt x="7399" y="4900"/>
                      <a:pt x="7402" y="4898"/>
                      <a:pt x="7406" y="4894"/>
                    </a:cubicBezTo>
                    <a:lnTo>
                      <a:pt x="7406" y="4894"/>
                    </a:lnTo>
                    <a:cubicBezTo>
                      <a:pt x="7275" y="5120"/>
                      <a:pt x="7108" y="5334"/>
                      <a:pt x="6930" y="5525"/>
                    </a:cubicBezTo>
                    <a:cubicBezTo>
                      <a:pt x="6644" y="5834"/>
                      <a:pt x="6334" y="6108"/>
                      <a:pt x="6013" y="6358"/>
                    </a:cubicBezTo>
                    <a:cubicBezTo>
                      <a:pt x="5668" y="6632"/>
                      <a:pt x="4953" y="6930"/>
                      <a:pt x="4298" y="7180"/>
                    </a:cubicBezTo>
                    <a:cubicBezTo>
                      <a:pt x="3905" y="7346"/>
                      <a:pt x="3501" y="7501"/>
                      <a:pt x="3096" y="7620"/>
                    </a:cubicBezTo>
                    <a:cubicBezTo>
                      <a:pt x="2381" y="7787"/>
                      <a:pt x="1727" y="8037"/>
                      <a:pt x="1453" y="8132"/>
                    </a:cubicBezTo>
                    <a:cubicBezTo>
                      <a:pt x="1238" y="8204"/>
                      <a:pt x="1203" y="8192"/>
                      <a:pt x="1119" y="8227"/>
                    </a:cubicBezTo>
                    <a:cubicBezTo>
                      <a:pt x="1060" y="8239"/>
                      <a:pt x="1000" y="8251"/>
                      <a:pt x="953" y="8263"/>
                    </a:cubicBezTo>
                    <a:lnTo>
                      <a:pt x="798" y="8263"/>
                    </a:lnTo>
                    <a:lnTo>
                      <a:pt x="738" y="8239"/>
                    </a:lnTo>
                    <a:cubicBezTo>
                      <a:pt x="715" y="8224"/>
                      <a:pt x="697" y="8208"/>
                      <a:pt x="677" y="8196"/>
                    </a:cubicBezTo>
                    <a:lnTo>
                      <a:pt x="677" y="8196"/>
                    </a:lnTo>
                    <a:cubicBezTo>
                      <a:pt x="689" y="8201"/>
                      <a:pt x="695" y="8203"/>
                      <a:pt x="696" y="8203"/>
                    </a:cubicBezTo>
                    <a:cubicBezTo>
                      <a:pt x="703" y="8203"/>
                      <a:pt x="637" y="8168"/>
                      <a:pt x="595" y="8168"/>
                    </a:cubicBezTo>
                    <a:cubicBezTo>
                      <a:pt x="572" y="8160"/>
                      <a:pt x="548" y="8156"/>
                      <a:pt x="524" y="8156"/>
                    </a:cubicBezTo>
                    <a:cubicBezTo>
                      <a:pt x="478" y="8156"/>
                      <a:pt x="433" y="8172"/>
                      <a:pt x="393" y="8204"/>
                    </a:cubicBezTo>
                    <a:cubicBezTo>
                      <a:pt x="0" y="8525"/>
                      <a:pt x="572" y="8870"/>
                      <a:pt x="953" y="8894"/>
                    </a:cubicBezTo>
                    <a:cubicBezTo>
                      <a:pt x="986" y="8903"/>
                      <a:pt x="1020" y="8911"/>
                      <a:pt x="1058" y="8911"/>
                    </a:cubicBezTo>
                    <a:cubicBezTo>
                      <a:pt x="1074" y="8911"/>
                      <a:pt x="1090" y="8910"/>
                      <a:pt x="1107" y="8906"/>
                    </a:cubicBezTo>
                    <a:cubicBezTo>
                      <a:pt x="1536" y="8906"/>
                      <a:pt x="2489" y="8585"/>
                      <a:pt x="2572" y="8549"/>
                    </a:cubicBezTo>
                    <a:cubicBezTo>
                      <a:pt x="3346" y="8358"/>
                      <a:pt x="4096" y="8108"/>
                      <a:pt x="4834" y="7799"/>
                    </a:cubicBezTo>
                    <a:cubicBezTo>
                      <a:pt x="5727" y="7465"/>
                      <a:pt x="6572" y="7001"/>
                      <a:pt x="7227" y="6310"/>
                    </a:cubicBezTo>
                    <a:cubicBezTo>
                      <a:pt x="7477" y="6060"/>
                      <a:pt x="7704" y="5799"/>
                      <a:pt x="7918" y="5513"/>
                    </a:cubicBezTo>
                    <a:cubicBezTo>
                      <a:pt x="8156" y="5120"/>
                      <a:pt x="8335" y="4679"/>
                      <a:pt x="8442" y="4227"/>
                    </a:cubicBezTo>
                    <a:cubicBezTo>
                      <a:pt x="8632" y="3477"/>
                      <a:pt x="8525" y="2679"/>
                      <a:pt x="8144" y="2012"/>
                    </a:cubicBezTo>
                    <a:cubicBezTo>
                      <a:pt x="7918" y="1608"/>
                      <a:pt x="7608" y="1262"/>
                      <a:pt x="7251" y="976"/>
                    </a:cubicBezTo>
                    <a:cubicBezTo>
                      <a:pt x="6572" y="488"/>
                      <a:pt x="5775" y="167"/>
                      <a:pt x="4941" y="48"/>
                    </a:cubicBezTo>
                    <a:cubicBezTo>
                      <a:pt x="4746" y="16"/>
                      <a:pt x="4551" y="1"/>
                      <a:pt x="43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497642" y="1942531"/>
                <a:ext cx="163129" cy="164675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3835" extrusionOk="0">
                    <a:moveTo>
                      <a:pt x="2215" y="780"/>
                    </a:moveTo>
                    <a:cubicBezTo>
                      <a:pt x="2298" y="804"/>
                      <a:pt x="2381" y="840"/>
                      <a:pt x="2441" y="888"/>
                    </a:cubicBezTo>
                    <a:cubicBezTo>
                      <a:pt x="2798" y="1102"/>
                      <a:pt x="3036" y="1554"/>
                      <a:pt x="3001" y="1816"/>
                    </a:cubicBezTo>
                    <a:cubicBezTo>
                      <a:pt x="3036" y="2554"/>
                      <a:pt x="2584" y="2912"/>
                      <a:pt x="2322" y="3031"/>
                    </a:cubicBezTo>
                    <a:cubicBezTo>
                      <a:pt x="2200" y="3066"/>
                      <a:pt x="2072" y="3088"/>
                      <a:pt x="1941" y="3088"/>
                    </a:cubicBezTo>
                    <a:cubicBezTo>
                      <a:pt x="1894" y="3088"/>
                      <a:pt x="1846" y="3085"/>
                      <a:pt x="1798" y="3078"/>
                    </a:cubicBezTo>
                    <a:cubicBezTo>
                      <a:pt x="1405" y="3019"/>
                      <a:pt x="1489" y="3043"/>
                      <a:pt x="1155" y="2840"/>
                    </a:cubicBezTo>
                    <a:cubicBezTo>
                      <a:pt x="846" y="2519"/>
                      <a:pt x="750" y="2054"/>
                      <a:pt x="893" y="1650"/>
                    </a:cubicBezTo>
                    <a:cubicBezTo>
                      <a:pt x="1048" y="1376"/>
                      <a:pt x="1274" y="1138"/>
                      <a:pt x="1524" y="959"/>
                    </a:cubicBezTo>
                    <a:cubicBezTo>
                      <a:pt x="1608" y="899"/>
                      <a:pt x="1703" y="864"/>
                      <a:pt x="1798" y="840"/>
                    </a:cubicBezTo>
                    <a:lnTo>
                      <a:pt x="1822" y="840"/>
                    </a:lnTo>
                    <a:lnTo>
                      <a:pt x="1893" y="816"/>
                    </a:lnTo>
                    <a:cubicBezTo>
                      <a:pt x="1989" y="792"/>
                      <a:pt x="2072" y="780"/>
                      <a:pt x="2167" y="780"/>
                    </a:cubicBezTo>
                    <a:close/>
                    <a:moveTo>
                      <a:pt x="1976" y="0"/>
                    </a:moveTo>
                    <a:cubicBezTo>
                      <a:pt x="1357" y="0"/>
                      <a:pt x="724" y="337"/>
                      <a:pt x="446" y="889"/>
                    </a:cubicBezTo>
                    <a:lnTo>
                      <a:pt x="446" y="889"/>
                    </a:lnTo>
                    <a:cubicBezTo>
                      <a:pt x="465" y="851"/>
                      <a:pt x="471" y="836"/>
                      <a:pt x="470" y="836"/>
                    </a:cubicBezTo>
                    <a:lnTo>
                      <a:pt x="470" y="836"/>
                    </a:lnTo>
                    <a:cubicBezTo>
                      <a:pt x="466" y="836"/>
                      <a:pt x="398" y="958"/>
                      <a:pt x="381" y="1019"/>
                    </a:cubicBezTo>
                    <a:cubicBezTo>
                      <a:pt x="369" y="1042"/>
                      <a:pt x="369" y="1066"/>
                      <a:pt x="357" y="1090"/>
                    </a:cubicBezTo>
                    <a:cubicBezTo>
                      <a:pt x="238" y="1269"/>
                      <a:pt x="155" y="1459"/>
                      <a:pt x="119" y="1661"/>
                    </a:cubicBezTo>
                    <a:cubicBezTo>
                      <a:pt x="0" y="2221"/>
                      <a:pt x="155" y="2804"/>
                      <a:pt x="512" y="3245"/>
                    </a:cubicBezTo>
                    <a:cubicBezTo>
                      <a:pt x="774" y="3543"/>
                      <a:pt x="1131" y="3733"/>
                      <a:pt x="1524" y="3793"/>
                    </a:cubicBezTo>
                    <a:cubicBezTo>
                      <a:pt x="1667" y="3821"/>
                      <a:pt x="1805" y="3834"/>
                      <a:pt x="1939" y="3834"/>
                    </a:cubicBezTo>
                    <a:cubicBezTo>
                      <a:pt x="2992" y="3834"/>
                      <a:pt x="3751" y="2998"/>
                      <a:pt x="3751" y="1900"/>
                    </a:cubicBezTo>
                    <a:cubicBezTo>
                      <a:pt x="3798" y="1138"/>
                      <a:pt x="3274" y="423"/>
                      <a:pt x="2596" y="126"/>
                    </a:cubicBezTo>
                    <a:cubicBezTo>
                      <a:pt x="2401" y="40"/>
                      <a:pt x="2189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 rot="-2700000">
              <a:off x="316283" y="318565"/>
              <a:ext cx="514802" cy="465718"/>
              <a:chOff x="8434811" y="397681"/>
              <a:chExt cx="990262" cy="895844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9200077" y="554288"/>
                <a:ext cx="1074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25" h="25" extrusionOk="0">
                    <a:moveTo>
                      <a:pt x="24" y="24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8434811" y="397681"/>
                <a:ext cx="990262" cy="895844"/>
              </a:xfrm>
              <a:custGeom>
                <a:avLst/>
                <a:gdLst/>
                <a:ahLst/>
                <a:cxnLst/>
                <a:rect l="l" t="t" r="r" b="b"/>
                <a:pathLst>
                  <a:path w="20158" h="18236" extrusionOk="0">
                    <a:moveTo>
                      <a:pt x="11930" y="1587"/>
                    </a:moveTo>
                    <a:cubicBezTo>
                      <a:pt x="12264" y="1611"/>
                      <a:pt x="12609" y="1682"/>
                      <a:pt x="12919" y="1813"/>
                    </a:cubicBezTo>
                    <a:cubicBezTo>
                      <a:pt x="13371" y="2027"/>
                      <a:pt x="13478" y="2099"/>
                      <a:pt x="13681" y="2420"/>
                    </a:cubicBezTo>
                    <a:cubicBezTo>
                      <a:pt x="13859" y="2682"/>
                      <a:pt x="13954" y="2980"/>
                      <a:pt x="13954" y="3289"/>
                    </a:cubicBezTo>
                    <a:cubicBezTo>
                      <a:pt x="13954" y="3360"/>
                      <a:pt x="13954" y="3419"/>
                      <a:pt x="13943" y="3488"/>
                    </a:cubicBezTo>
                    <a:lnTo>
                      <a:pt x="13943" y="3488"/>
                    </a:lnTo>
                    <a:cubicBezTo>
                      <a:pt x="13149" y="3252"/>
                      <a:pt x="12343" y="3050"/>
                      <a:pt x="11549" y="2837"/>
                    </a:cubicBezTo>
                    <a:cubicBezTo>
                      <a:pt x="11061" y="2730"/>
                      <a:pt x="10525" y="2599"/>
                      <a:pt x="10073" y="2492"/>
                    </a:cubicBezTo>
                    <a:cubicBezTo>
                      <a:pt x="10311" y="2182"/>
                      <a:pt x="10633" y="1932"/>
                      <a:pt x="11002" y="1765"/>
                    </a:cubicBezTo>
                    <a:cubicBezTo>
                      <a:pt x="11299" y="1658"/>
                      <a:pt x="11609" y="1599"/>
                      <a:pt x="11930" y="1587"/>
                    </a:cubicBezTo>
                    <a:close/>
                    <a:moveTo>
                      <a:pt x="12308" y="669"/>
                    </a:moveTo>
                    <a:cubicBezTo>
                      <a:pt x="12428" y="669"/>
                      <a:pt x="12548" y="673"/>
                      <a:pt x="12669" y="682"/>
                    </a:cubicBezTo>
                    <a:cubicBezTo>
                      <a:pt x="12670" y="681"/>
                      <a:pt x="12672" y="680"/>
                      <a:pt x="12677" y="680"/>
                    </a:cubicBezTo>
                    <a:cubicBezTo>
                      <a:pt x="12775" y="680"/>
                      <a:pt x="13670" y="922"/>
                      <a:pt x="13693" y="968"/>
                    </a:cubicBezTo>
                    <a:cubicBezTo>
                      <a:pt x="13966" y="1099"/>
                      <a:pt x="14228" y="1277"/>
                      <a:pt x="14443" y="1504"/>
                    </a:cubicBezTo>
                    <a:cubicBezTo>
                      <a:pt x="14883" y="1944"/>
                      <a:pt x="14669" y="1694"/>
                      <a:pt x="14990" y="2146"/>
                    </a:cubicBezTo>
                    <a:cubicBezTo>
                      <a:pt x="15157" y="2397"/>
                      <a:pt x="15264" y="2670"/>
                      <a:pt x="15336" y="2968"/>
                    </a:cubicBezTo>
                    <a:cubicBezTo>
                      <a:pt x="15431" y="3266"/>
                      <a:pt x="15467" y="3587"/>
                      <a:pt x="15431" y="3909"/>
                    </a:cubicBezTo>
                    <a:cubicBezTo>
                      <a:pt x="15431" y="3932"/>
                      <a:pt x="15431" y="3944"/>
                      <a:pt x="15431" y="3968"/>
                    </a:cubicBezTo>
                    <a:cubicBezTo>
                      <a:pt x="15288" y="3920"/>
                      <a:pt x="15145" y="3861"/>
                      <a:pt x="14966" y="3790"/>
                    </a:cubicBezTo>
                    <a:cubicBezTo>
                      <a:pt x="14788" y="3730"/>
                      <a:pt x="14645" y="3694"/>
                      <a:pt x="14490" y="3647"/>
                    </a:cubicBezTo>
                    <a:lnTo>
                      <a:pt x="14490" y="3539"/>
                    </a:lnTo>
                    <a:cubicBezTo>
                      <a:pt x="14490" y="3504"/>
                      <a:pt x="14478" y="3409"/>
                      <a:pt x="14455" y="3206"/>
                    </a:cubicBezTo>
                    <a:cubicBezTo>
                      <a:pt x="14395" y="2754"/>
                      <a:pt x="14204" y="2313"/>
                      <a:pt x="13907" y="1968"/>
                    </a:cubicBezTo>
                    <a:cubicBezTo>
                      <a:pt x="13657" y="1670"/>
                      <a:pt x="13359" y="1539"/>
                      <a:pt x="12907" y="1373"/>
                    </a:cubicBezTo>
                    <a:cubicBezTo>
                      <a:pt x="12591" y="1261"/>
                      <a:pt x="12266" y="1201"/>
                      <a:pt x="11933" y="1201"/>
                    </a:cubicBezTo>
                    <a:cubicBezTo>
                      <a:pt x="11877" y="1201"/>
                      <a:pt x="11820" y="1202"/>
                      <a:pt x="11764" y="1206"/>
                    </a:cubicBezTo>
                    <a:cubicBezTo>
                      <a:pt x="11430" y="1242"/>
                      <a:pt x="11097" y="1325"/>
                      <a:pt x="10787" y="1456"/>
                    </a:cubicBezTo>
                    <a:cubicBezTo>
                      <a:pt x="10525" y="1587"/>
                      <a:pt x="10287" y="1765"/>
                      <a:pt x="10073" y="1980"/>
                    </a:cubicBezTo>
                    <a:cubicBezTo>
                      <a:pt x="9942" y="2123"/>
                      <a:pt x="9823" y="2266"/>
                      <a:pt x="9716" y="2408"/>
                    </a:cubicBezTo>
                    <a:cubicBezTo>
                      <a:pt x="9609" y="2385"/>
                      <a:pt x="9513" y="2373"/>
                      <a:pt x="9430" y="2361"/>
                    </a:cubicBezTo>
                    <a:lnTo>
                      <a:pt x="9359" y="2337"/>
                    </a:lnTo>
                    <a:lnTo>
                      <a:pt x="9263" y="2337"/>
                    </a:lnTo>
                    <a:cubicBezTo>
                      <a:pt x="9240" y="2337"/>
                      <a:pt x="9228" y="2337"/>
                      <a:pt x="9216" y="2349"/>
                    </a:cubicBezTo>
                    <a:cubicBezTo>
                      <a:pt x="9085" y="2325"/>
                      <a:pt x="8966" y="2289"/>
                      <a:pt x="8847" y="2266"/>
                    </a:cubicBezTo>
                    <a:cubicBezTo>
                      <a:pt x="9573" y="1504"/>
                      <a:pt x="10168" y="1027"/>
                      <a:pt x="11168" y="813"/>
                    </a:cubicBezTo>
                    <a:lnTo>
                      <a:pt x="11180" y="813"/>
                    </a:lnTo>
                    <a:cubicBezTo>
                      <a:pt x="11551" y="713"/>
                      <a:pt x="11929" y="669"/>
                      <a:pt x="12308" y="669"/>
                    </a:cubicBezTo>
                    <a:close/>
                    <a:moveTo>
                      <a:pt x="10073" y="4456"/>
                    </a:moveTo>
                    <a:cubicBezTo>
                      <a:pt x="10228" y="4599"/>
                      <a:pt x="10228" y="4754"/>
                      <a:pt x="10311" y="5123"/>
                    </a:cubicBezTo>
                    <a:cubicBezTo>
                      <a:pt x="10394" y="5564"/>
                      <a:pt x="10359" y="5242"/>
                      <a:pt x="10394" y="5837"/>
                    </a:cubicBezTo>
                    <a:cubicBezTo>
                      <a:pt x="10430" y="6206"/>
                      <a:pt x="10442" y="6159"/>
                      <a:pt x="10478" y="6587"/>
                    </a:cubicBezTo>
                    <a:cubicBezTo>
                      <a:pt x="10561" y="7171"/>
                      <a:pt x="10799" y="8040"/>
                      <a:pt x="10799" y="8314"/>
                    </a:cubicBezTo>
                    <a:cubicBezTo>
                      <a:pt x="10668" y="8278"/>
                      <a:pt x="10549" y="8242"/>
                      <a:pt x="10418" y="8195"/>
                    </a:cubicBezTo>
                    <a:cubicBezTo>
                      <a:pt x="9823" y="7957"/>
                      <a:pt x="9192" y="7778"/>
                      <a:pt x="8597" y="7540"/>
                    </a:cubicBezTo>
                    <a:cubicBezTo>
                      <a:pt x="8359" y="7457"/>
                      <a:pt x="8132" y="7361"/>
                      <a:pt x="7930" y="7230"/>
                    </a:cubicBezTo>
                    <a:cubicBezTo>
                      <a:pt x="7573" y="6992"/>
                      <a:pt x="7251" y="6707"/>
                      <a:pt x="6965" y="6385"/>
                    </a:cubicBezTo>
                    <a:lnTo>
                      <a:pt x="6965" y="6373"/>
                    </a:lnTo>
                    <a:lnTo>
                      <a:pt x="6965" y="6361"/>
                    </a:lnTo>
                    <a:cubicBezTo>
                      <a:pt x="6989" y="6349"/>
                      <a:pt x="7025" y="6314"/>
                      <a:pt x="7049" y="6290"/>
                    </a:cubicBezTo>
                    <a:lnTo>
                      <a:pt x="7061" y="6278"/>
                    </a:lnTo>
                    <a:cubicBezTo>
                      <a:pt x="7287" y="6099"/>
                      <a:pt x="7739" y="5790"/>
                      <a:pt x="8085" y="5552"/>
                    </a:cubicBezTo>
                    <a:cubicBezTo>
                      <a:pt x="8668" y="5159"/>
                      <a:pt x="9287" y="4802"/>
                      <a:pt x="9930" y="4480"/>
                    </a:cubicBezTo>
                    <a:cubicBezTo>
                      <a:pt x="9954" y="4480"/>
                      <a:pt x="9978" y="4468"/>
                      <a:pt x="10002" y="4456"/>
                    </a:cubicBezTo>
                    <a:close/>
                    <a:moveTo>
                      <a:pt x="5268" y="2142"/>
                    </a:moveTo>
                    <a:cubicBezTo>
                      <a:pt x="5560" y="2142"/>
                      <a:pt x="5846" y="2160"/>
                      <a:pt x="6132" y="2206"/>
                    </a:cubicBezTo>
                    <a:cubicBezTo>
                      <a:pt x="5918" y="3051"/>
                      <a:pt x="5775" y="3909"/>
                      <a:pt x="5549" y="4754"/>
                    </a:cubicBezTo>
                    <a:cubicBezTo>
                      <a:pt x="5406" y="5290"/>
                      <a:pt x="5191" y="5802"/>
                      <a:pt x="5037" y="6326"/>
                    </a:cubicBezTo>
                    <a:cubicBezTo>
                      <a:pt x="4763" y="7421"/>
                      <a:pt x="4501" y="8516"/>
                      <a:pt x="4144" y="9588"/>
                    </a:cubicBezTo>
                    <a:cubicBezTo>
                      <a:pt x="3834" y="10755"/>
                      <a:pt x="3406" y="11886"/>
                      <a:pt x="3060" y="13029"/>
                    </a:cubicBezTo>
                    <a:lnTo>
                      <a:pt x="3013" y="13195"/>
                    </a:lnTo>
                    <a:cubicBezTo>
                      <a:pt x="2941" y="13172"/>
                      <a:pt x="2870" y="13148"/>
                      <a:pt x="2810" y="13112"/>
                    </a:cubicBezTo>
                    <a:cubicBezTo>
                      <a:pt x="2358" y="12969"/>
                      <a:pt x="1929" y="12755"/>
                      <a:pt x="1536" y="12481"/>
                    </a:cubicBezTo>
                    <a:cubicBezTo>
                      <a:pt x="1381" y="12362"/>
                      <a:pt x="1239" y="12219"/>
                      <a:pt x="1131" y="12064"/>
                    </a:cubicBezTo>
                    <a:cubicBezTo>
                      <a:pt x="1120" y="12041"/>
                      <a:pt x="1120" y="12029"/>
                      <a:pt x="1108" y="12017"/>
                    </a:cubicBezTo>
                    <a:cubicBezTo>
                      <a:pt x="1072" y="11898"/>
                      <a:pt x="1036" y="11779"/>
                      <a:pt x="1024" y="11671"/>
                    </a:cubicBezTo>
                    <a:lnTo>
                      <a:pt x="1024" y="11660"/>
                    </a:lnTo>
                    <a:lnTo>
                      <a:pt x="1024" y="11648"/>
                    </a:lnTo>
                    <a:lnTo>
                      <a:pt x="1024" y="11636"/>
                    </a:lnTo>
                    <a:cubicBezTo>
                      <a:pt x="989" y="11279"/>
                      <a:pt x="1012" y="10921"/>
                      <a:pt x="1096" y="10564"/>
                    </a:cubicBezTo>
                    <a:cubicBezTo>
                      <a:pt x="1358" y="9112"/>
                      <a:pt x="1786" y="7695"/>
                      <a:pt x="2108" y="6254"/>
                    </a:cubicBezTo>
                    <a:cubicBezTo>
                      <a:pt x="2405" y="5075"/>
                      <a:pt x="2691" y="3730"/>
                      <a:pt x="3108" y="3099"/>
                    </a:cubicBezTo>
                    <a:cubicBezTo>
                      <a:pt x="3346" y="2837"/>
                      <a:pt x="3548" y="2742"/>
                      <a:pt x="4144" y="2373"/>
                    </a:cubicBezTo>
                    <a:cubicBezTo>
                      <a:pt x="4418" y="2230"/>
                      <a:pt x="4715" y="2158"/>
                      <a:pt x="5013" y="2146"/>
                    </a:cubicBezTo>
                    <a:cubicBezTo>
                      <a:pt x="5098" y="2144"/>
                      <a:pt x="5184" y="2142"/>
                      <a:pt x="5268" y="2142"/>
                    </a:cubicBezTo>
                    <a:close/>
                    <a:moveTo>
                      <a:pt x="6525" y="2266"/>
                    </a:moveTo>
                    <a:cubicBezTo>
                      <a:pt x="6835" y="2313"/>
                      <a:pt x="7156" y="2373"/>
                      <a:pt x="7489" y="2432"/>
                    </a:cubicBezTo>
                    <a:cubicBezTo>
                      <a:pt x="7168" y="3623"/>
                      <a:pt x="6811" y="4813"/>
                      <a:pt x="6454" y="5992"/>
                    </a:cubicBezTo>
                    <a:cubicBezTo>
                      <a:pt x="6203" y="6849"/>
                      <a:pt x="6013" y="7719"/>
                      <a:pt x="5751" y="8564"/>
                    </a:cubicBezTo>
                    <a:cubicBezTo>
                      <a:pt x="5489" y="9409"/>
                      <a:pt x="5191" y="10255"/>
                      <a:pt x="4882" y="11088"/>
                    </a:cubicBezTo>
                    <a:cubicBezTo>
                      <a:pt x="4668" y="11791"/>
                      <a:pt x="4453" y="12481"/>
                      <a:pt x="4203" y="13172"/>
                    </a:cubicBezTo>
                    <a:cubicBezTo>
                      <a:pt x="4169" y="13310"/>
                      <a:pt x="4123" y="13437"/>
                      <a:pt x="4077" y="13574"/>
                    </a:cubicBezTo>
                    <a:lnTo>
                      <a:pt x="4077" y="13574"/>
                    </a:lnTo>
                    <a:cubicBezTo>
                      <a:pt x="3853" y="13503"/>
                      <a:pt x="3641" y="13421"/>
                      <a:pt x="3417" y="13350"/>
                    </a:cubicBezTo>
                    <a:cubicBezTo>
                      <a:pt x="3596" y="12779"/>
                      <a:pt x="3787" y="12231"/>
                      <a:pt x="3989" y="11671"/>
                    </a:cubicBezTo>
                    <a:cubicBezTo>
                      <a:pt x="4287" y="10790"/>
                      <a:pt x="4560" y="9897"/>
                      <a:pt x="4846" y="9016"/>
                    </a:cubicBezTo>
                    <a:cubicBezTo>
                      <a:pt x="5251" y="7719"/>
                      <a:pt x="5513" y="6385"/>
                      <a:pt x="5942" y="5087"/>
                    </a:cubicBezTo>
                    <a:cubicBezTo>
                      <a:pt x="6180" y="4171"/>
                      <a:pt x="6311" y="3230"/>
                      <a:pt x="6525" y="2313"/>
                    </a:cubicBezTo>
                    <a:cubicBezTo>
                      <a:pt x="6525" y="2301"/>
                      <a:pt x="6525" y="2277"/>
                      <a:pt x="6525" y="2266"/>
                    </a:cubicBezTo>
                    <a:close/>
                    <a:moveTo>
                      <a:pt x="11970" y="11488"/>
                    </a:moveTo>
                    <a:cubicBezTo>
                      <a:pt x="12011" y="11488"/>
                      <a:pt x="12053" y="11489"/>
                      <a:pt x="12097" y="11493"/>
                    </a:cubicBezTo>
                    <a:cubicBezTo>
                      <a:pt x="12104" y="11493"/>
                      <a:pt x="12112" y="11493"/>
                      <a:pt x="12119" y="11493"/>
                    </a:cubicBezTo>
                    <a:cubicBezTo>
                      <a:pt x="12721" y="11493"/>
                      <a:pt x="13385" y="11972"/>
                      <a:pt x="13526" y="12243"/>
                    </a:cubicBezTo>
                    <a:cubicBezTo>
                      <a:pt x="13538" y="12267"/>
                      <a:pt x="13550" y="12279"/>
                      <a:pt x="13550" y="12302"/>
                    </a:cubicBezTo>
                    <a:cubicBezTo>
                      <a:pt x="13335" y="12886"/>
                      <a:pt x="13109" y="13457"/>
                      <a:pt x="12895" y="14041"/>
                    </a:cubicBezTo>
                    <a:cubicBezTo>
                      <a:pt x="12502" y="14362"/>
                      <a:pt x="12097" y="14541"/>
                      <a:pt x="11454" y="14648"/>
                    </a:cubicBezTo>
                    <a:lnTo>
                      <a:pt x="11466" y="14648"/>
                    </a:lnTo>
                    <a:cubicBezTo>
                      <a:pt x="11330" y="14678"/>
                      <a:pt x="11192" y="14694"/>
                      <a:pt x="11054" y="14694"/>
                    </a:cubicBezTo>
                    <a:cubicBezTo>
                      <a:pt x="10483" y="14694"/>
                      <a:pt x="9930" y="14422"/>
                      <a:pt x="9632" y="13779"/>
                    </a:cubicBezTo>
                    <a:cubicBezTo>
                      <a:pt x="9430" y="13267"/>
                      <a:pt x="9418" y="12779"/>
                      <a:pt x="9942" y="12314"/>
                    </a:cubicBezTo>
                    <a:cubicBezTo>
                      <a:pt x="10168" y="12136"/>
                      <a:pt x="10418" y="11981"/>
                      <a:pt x="10680" y="11862"/>
                    </a:cubicBezTo>
                    <a:cubicBezTo>
                      <a:pt x="11014" y="11695"/>
                      <a:pt x="11371" y="11564"/>
                      <a:pt x="11740" y="11493"/>
                    </a:cubicBezTo>
                    <a:cubicBezTo>
                      <a:pt x="11811" y="11493"/>
                      <a:pt x="11888" y="11488"/>
                      <a:pt x="11970" y="11488"/>
                    </a:cubicBezTo>
                    <a:close/>
                    <a:moveTo>
                      <a:pt x="17419" y="6040"/>
                    </a:moveTo>
                    <a:cubicBezTo>
                      <a:pt x="17895" y="6266"/>
                      <a:pt x="18241" y="6433"/>
                      <a:pt x="18467" y="6647"/>
                    </a:cubicBezTo>
                    <a:cubicBezTo>
                      <a:pt x="18693" y="6849"/>
                      <a:pt x="18896" y="7076"/>
                      <a:pt x="19074" y="7314"/>
                    </a:cubicBezTo>
                    <a:cubicBezTo>
                      <a:pt x="19265" y="7600"/>
                      <a:pt x="19229" y="7504"/>
                      <a:pt x="19300" y="7766"/>
                    </a:cubicBezTo>
                    <a:cubicBezTo>
                      <a:pt x="19348" y="8004"/>
                      <a:pt x="19348" y="8231"/>
                      <a:pt x="19312" y="8469"/>
                    </a:cubicBezTo>
                    <a:cubicBezTo>
                      <a:pt x="19169" y="9314"/>
                      <a:pt x="18967" y="10147"/>
                      <a:pt x="18717" y="10969"/>
                    </a:cubicBezTo>
                    <a:cubicBezTo>
                      <a:pt x="18431" y="11767"/>
                      <a:pt x="18181" y="12588"/>
                      <a:pt x="17979" y="13410"/>
                    </a:cubicBezTo>
                    <a:cubicBezTo>
                      <a:pt x="17729" y="14422"/>
                      <a:pt x="17360" y="14969"/>
                      <a:pt x="16848" y="15993"/>
                    </a:cubicBezTo>
                    <a:cubicBezTo>
                      <a:pt x="16645" y="16374"/>
                      <a:pt x="16431" y="16755"/>
                      <a:pt x="16193" y="17101"/>
                    </a:cubicBezTo>
                    <a:cubicBezTo>
                      <a:pt x="16169" y="17136"/>
                      <a:pt x="16133" y="17172"/>
                      <a:pt x="16098" y="17208"/>
                    </a:cubicBezTo>
                    <a:cubicBezTo>
                      <a:pt x="16074" y="17220"/>
                      <a:pt x="16050" y="17232"/>
                      <a:pt x="16026" y="17255"/>
                    </a:cubicBezTo>
                    <a:cubicBezTo>
                      <a:pt x="15899" y="17340"/>
                      <a:pt x="15720" y="17378"/>
                      <a:pt x="15498" y="17378"/>
                    </a:cubicBezTo>
                    <a:cubicBezTo>
                      <a:pt x="15094" y="17378"/>
                      <a:pt x="14548" y="17253"/>
                      <a:pt x="13919" y="17053"/>
                    </a:cubicBezTo>
                    <a:cubicBezTo>
                      <a:pt x="13728" y="16982"/>
                      <a:pt x="13538" y="16934"/>
                      <a:pt x="13347" y="16874"/>
                    </a:cubicBezTo>
                    <a:cubicBezTo>
                      <a:pt x="13371" y="16874"/>
                      <a:pt x="13383" y="16863"/>
                      <a:pt x="13395" y="16851"/>
                    </a:cubicBezTo>
                    <a:cubicBezTo>
                      <a:pt x="13573" y="16505"/>
                      <a:pt x="13645" y="16196"/>
                      <a:pt x="13859" y="15767"/>
                    </a:cubicBezTo>
                    <a:cubicBezTo>
                      <a:pt x="14431" y="14577"/>
                      <a:pt x="15014" y="12886"/>
                      <a:pt x="15490" y="11457"/>
                    </a:cubicBezTo>
                    <a:cubicBezTo>
                      <a:pt x="15752" y="10695"/>
                      <a:pt x="16062" y="9969"/>
                      <a:pt x="16324" y="9219"/>
                    </a:cubicBezTo>
                    <a:cubicBezTo>
                      <a:pt x="16717" y="8207"/>
                      <a:pt x="17050" y="7171"/>
                      <a:pt x="17383" y="6147"/>
                    </a:cubicBezTo>
                    <a:cubicBezTo>
                      <a:pt x="17395" y="6111"/>
                      <a:pt x="17407" y="6076"/>
                      <a:pt x="17419" y="6040"/>
                    </a:cubicBezTo>
                    <a:close/>
                    <a:moveTo>
                      <a:pt x="12322" y="0"/>
                    </a:moveTo>
                    <a:cubicBezTo>
                      <a:pt x="12048" y="0"/>
                      <a:pt x="11774" y="25"/>
                      <a:pt x="11502" y="75"/>
                    </a:cubicBezTo>
                    <a:cubicBezTo>
                      <a:pt x="10871" y="158"/>
                      <a:pt x="10264" y="372"/>
                      <a:pt x="9716" y="682"/>
                    </a:cubicBezTo>
                    <a:cubicBezTo>
                      <a:pt x="9359" y="873"/>
                      <a:pt x="8942" y="1289"/>
                      <a:pt x="8525" y="1730"/>
                    </a:cubicBezTo>
                    <a:cubicBezTo>
                      <a:pt x="8430" y="1861"/>
                      <a:pt x="8251" y="1992"/>
                      <a:pt x="8156" y="2135"/>
                    </a:cubicBezTo>
                    <a:lnTo>
                      <a:pt x="7942" y="2099"/>
                    </a:lnTo>
                    <a:cubicBezTo>
                      <a:pt x="7906" y="2027"/>
                      <a:pt x="7831" y="1990"/>
                      <a:pt x="7757" y="1990"/>
                    </a:cubicBezTo>
                    <a:cubicBezTo>
                      <a:pt x="7707" y="1990"/>
                      <a:pt x="7658" y="2006"/>
                      <a:pt x="7620" y="2039"/>
                    </a:cubicBezTo>
                    <a:cubicBezTo>
                      <a:pt x="7013" y="1944"/>
                      <a:pt x="6346" y="1837"/>
                      <a:pt x="5977" y="1789"/>
                    </a:cubicBezTo>
                    <a:cubicBezTo>
                      <a:pt x="5657" y="1746"/>
                      <a:pt x="5350" y="1719"/>
                      <a:pt x="5057" y="1719"/>
                    </a:cubicBezTo>
                    <a:cubicBezTo>
                      <a:pt x="4619" y="1719"/>
                      <a:pt x="4212" y="1780"/>
                      <a:pt x="3834" y="1944"/>
                    </a:cubicBezTo>
                    <a:cubicBezTo>
                      <a:pt x="3203" y="2254"/>
                      <a:pt x="2870" y="2301"/>
                      <a:pt x="2465" y="2801"/>
                    </a:cubicBezTo>
                    <a:cubicBezTo>
                      <a:pt x="2155" y="3254"/>
                      <a:pt x="1989" y="3801"/>
                      <a:pt x="1834" y="4337"/>
                    </a:cubicBezTo>
                    <a:cubicBezTo>
                      <a:pt x="1620" y="5040"/>
                      <a:pt x="1429" y="5766"/>
                      <a:pt x="1250" y="6480"/>
                    </a:cubicBezTo>
                    <a:cubicBezTo>
                      <a:pt x="1012" y="7528"/>
                      <a:pt x="727" y="8564"/>
                      <a:pt x="477" y="9612"/>
                    </a:cubicBezTo>
                    <a:cubicBezTo>
                      <a:pt x="298" y="10540"/>
                      <a:pt x="0" y="11588"/>
                      <a:pt x="453" y="12481"/>
                    </a:cubicBezTo>
                    <a:cubicBezTo>
                      <a:pt x="774" y="12993"/>
                      <a:pt x="1310" y="13326"/>
                      <a:pt x="1846" y="13576"/>
                    </a:cubicBezTo>
                    <a:cubicBezTo>
                      <a:pt x="2441" y="13838"/>
                      <a:pt x="3060" y="14077"/>
                      <a:pt x="3667" y="14303"/>
                    </a:cubicBezTo>
                    <a:cubicBezTo>
                      <a:pt x="5596" y="14946"/>
                      <a:pt x="7477" y="15720"/>
                      <a:pt x="9371" y="16434"/>
                    </a:cubicBezTo>
                    <a:cubicBezTo>
                      <a:pt x="10168" y="16732"/>
                      <a:pt x="10954" y="17053"/>
                      <a:pt x="11752" y="17327"/>
                    </a:cubicBezTo>
                    <a:cubicBezTo>
                      <a:pt x="12264" y="17482"/>
                      <a:pt x="12788" y="17613"/>
                      <a:pt x="13288" y="17756"/>
                    </a:cubicBezTo>
                    <a:cubicBezTo>
                      <a:pt x="13983" y="17959"/>
                      <a:pt x="14707" y="18235"/>
                      <a:pt x="15432" y="18235"/>
                    </a:cubicBezTo>
                    <a:cubicBezTo>
                      <a:pt x="15638" y="18235"/>
                      <a:pt x="15844" y="18213"/>
                      <a:pt x="16050" y="18160"/>
                    </a:cubicBezTo>
                    <a:cubicBezTo>
                      <a:pt x="16479" y="18029"/>
                      <a:pt x="16848" y="17732"/>
                      <a:pt x="17062" y="17327"/>
                    </a:cubicBezTo>
                    <a:cubicBezTo>
                      <a:pt x="17288" y="16946"/>
                      <a:pt x="17503" y="16565"/>
                      <a:pt x="17705" y="16160"/>
                    </a:cubicBezTo>
                    <a:cubicBezTo>
                      <a:pt x="18050" y="15481"/>
                      <a:pt x="18419" y="14815"/>
                      <a:pt x="18634" y="14088"/>
                    </a:cubicBezTo>
                    <a:cubicBezTo>
                      <a:pt x="18753" y="13696"/>
                      <a:pt x="18836" y="13291"/>
                      <a:pt x="18931" y="12898"/>
                    </a:cubicBezTo>
                    <a:cubicBezTo>
                      <a:pt x="19086" y="12326"/>
                      <a:pt x="19277" y="11779"/>
                      <a:pt x="19443" y="11207"/>
                    </a:cubicBezTo>
                    <a:cubicBezTo>
                      <a:pt x="19646" y="10528"/>
                      <a:pt x="19800" y="9826"/>
                      <a:pt x="19943" y="9124"/>
                    </a:cubicBezTo>
                    <a:cubicBezTo>
                      <a:pt x="20039" y="8683"/>
                      <a:pt x="20158" y="8052"/>
                      <a:pt x="19943" y="7385"/>
                    </a:cubicBezTo>
                    <a:cubicBezTo>
                      <a:pt x="19812" y="7040"/>
                      <a:pt x="19562" y="6766"/>
                      <a:pt x="19324" y="6492"/>
                    </a:cubicBezTo>
                    <a:cubicBezTo>
                      <a:pt x="18800" y="5921"/>
                      <a:pt x="18431" y="5778"/>
                      <a:pt x="17800" y="5516"/>
                    </a:cubicBezTo>
                    <a:cubicBezTo>
                      <a:pt x="17776" y="5504"/>
                      <a:pt x="17753" y="5492"/>
                      <a:pt x="17729" y="5480"/>
                    </a:cubicBezTo>
                    <a:cubicBezTo>
                      <a:pt x="17693" y="5456"/>
                      <a:pt x="17455" y="5349"/>
                      <a:pt x="17419" y="5337"/>
                    </a:cubicBezTo>
                    <a:cubicBezTo>
                      <a:pt x="17372" y="5306"/>
                      <a:pt x="17317" y="5290"/>
                      <a:pt x="17263" y="5290"/>
                    </a:cubicBezTo>
                    <a:cubicBezTo>
                      <a:pt x="17195" y="5290"/>
                      <a:pt x="17127" y="5315"/>
                      <a:pt x="17074" y="5361"/>
                    </a:cubicBezTo>
                    <a:cubicBezTo>
                      <a:pt x="16895" y="5492"/>
                      <a:pt x="16907" y="5766"/>
                      <a:pt x="17098" y="5885"/>
                    </a:cubicBezTo>
                    <a:lnTo>
                      <a:pt x="17169" y="5921"/>
                    </a:lnTo>
                    <a:cubicBezTo>
                      <a:pt x="16562" y="7790"/>
                      <a:pt x="15836" y="9433"/>
                      <a:pt x="15169" y="11183"/>
                    </a:cubicBezTo>
                    <a:cubicBezTo>
                      <a:pt x="14871" y="11969"/>
                      <a:pt x="14621" y="12779"/>
                      <a:pt x="14312" y="13565"/>
                    </a:cubicBezTo>
                    <a:cubicBezTo>
                      <a:pt x="13966" y="14458"/>
                      <a:pt x="13669" y="15136"/>
                      <a:pt x="13347" y="16089"/>
                    </a:cubicBezTo>
                    <a:cubicBezTo>
                      <a:pt x="13276" y="16315"/>
                      <a:pt x="13216" y="16529"/>
                      <a:pt x="13157" y="16755"/>
                    </a:cubicBezTo>
                    <a:cubicBezTo>
                      <a:pt x="13157" y="16779"/>
                      <a:pt x="13169" y="16803"/>
                      <a:pt x="13181" y="16815"/>
                    </a:cubicBezTo>
                    <a:lnTo>
                      <a:pt x="12419" y="16613"/>
                    </a:lnTo>
                    <a:cubicBezTo>
                      <a:pt x="12514" y="16279"/>
                      <a:pt x="12657" y="15958"/>
                      <a:pt x="12764" y="15624"/>
                    </a:cubicBezTo>
                    <a:cubicBezTo>
                      <a:pt x="12907" y="15243"/>
                      <a:pt x="13061" y="14862"/>
                      <a:pt x="13216" y="14493"/>
                    </a:cubicBezTo>
                    <a:cubicBezTo>
                      <a:pt x="13431" y="14327"/>
                      <a:pt x="13633" y="14124"/>
                      <a:pt x="13788" y="13898"/>
                    </a:cubicBezTo>
                    <a:cubicBezTo>
                      <a:pt x="14085" y="13410"/>
                      <a:pt x="14288" y="12803"/>
                      <a:pt x="14145" y="12231"/>
                    </a:cubicBezTo>
                    <a:cubicBezTo>
                      <a:pt x="14145" y="12195"/>
                      <a:pt x="14121" y="12172"/>
                      <a:pt x="14109" y="12148"/>
                    </a:cubicBezTo>
                    <a:cubicBezTo>
                      <a:pt x="14324" y="11612"/>
                      <a:pt x="14526" y="11076"/>
                      <a:pt x="14716" y="10540"/>
                    </a:cubicBezTo>
                    <a:cubicBezTo>
                      <a:pt x="15121" y="9374"/>
                      <a:pt x="15467" y="8195"/>
                      <a:pt x="15788" y="7004"/>
                    </a:cubicBezTo>
                    <a:cubicBezTo>
                      <a:pt x="15967" y="6433"/>
                      <a:pt x="16145" y="5861"/>
                      <a:pt x="16360" y="5314"/>
                    </a:cubicBezTo>
                    <a:cubicBezTo>
                      <a:pt x="16413" y="5191"/>
                      <a:pt x="16319" y="5098"/>
                      <a:pt x="16223" y="5098"/>
                    </a:cubicBezTo>
                    <a:cubicBezTo>
                      <a:pt x="16169" y="5098"/>
                      <a:pt x="16115" y="5127"/>
                      <a:pt x="16086" y="5194"/>
                    </a:cubicBezTo>
                    <a:cubicBezTo>
                      <a:pt x="15407" y="6885"/>
                      <a:pt x="14895" y="8635"/>
                      <a:pt x="14276" y="10338"/>
                    </a:cubicBezTo>
                    <a:cubicBezTo>
                      <a:pt x="14121" y="10778"/>
                      <a:pt x="13966" y="11219"/>
                      <a:pt x="13800" y="11648"/>
                    </a:cubicBezTo>
                    <a:cubicBezTo>
                      <a:pt x="13597" y="11445"/>
                      <a:pt x="13359" y="11279"/>
                      <a:pt x="13097" y="11148"/>
                    </a:cubicBezTo>
                    <a:cubicBezTo>
                      <a:pt x="12742" y="10979"/>
                      <a:pt x="12357" y="10908"/>
                      <a:pt x="11969" y="10908"/>
                    </a:cubicBezTo>
                    <a:cubicBezTo>
                      <a:pt x="11589" y="10908"/>
                      <a:pt x="11206" y="10976"/>
                      <a:pt x="10847" y="11088"/>
                    </a:cubicBezTo>
                    <a:cubicBezTo>
                      <a:pt x="9585" y="11517"/>
                      <a:pt x="8549" y="12588"/>
                      <a:pt x="8990" y="13684"/>
                    </a:cubicBezTo>
                    <a:cubicBezTo>
                      <a:pt x="9009" y="13732"/>
                      <a:pt x="9053" y="13773"/>
                      <a:pt x="9107" y="13773"/>
                    </a:cubicBezTo>
                    <a:cubicBezTo>
                      <a:pt x="9119" y="13773"/>
                      <a:pt x="9131" y="13771"/>
                      <a:pt x="9144" y="13767"/>
                    </a:cubicBezTo>
                    <a:cubicBezTo>
                      <a:pt x="9228" y="14029"/>
                      <a:pt x="9359" y="14267"/>
                      <a:pt x="9525" y="14481"/>
                    </a:cubicBezTo>
                    <a:cubicBezTo>
                      <a:pt x="9925" y="14940"/>
                      <a:pt x="10501" y="15198"/>
                      <a:pt x="11095" y="15198"/>
                    </a:cubicBezTo>
                    <a:cubicBezTo>
                      <a:pt x="11226" y="15198"/>
                      <a:pt x="11359" y="15186"/>
                      <a:pt x="11490" y="15160"/>
                    </a:cubicBezTo>
                    <a:cubicBezTo>
                      <a:pt x="11859" y="15124"/>
                      <a:pt x="12228" y="15029"/>
                      <a:pt x="12573" y="14874"/>
                    </a:cubicBezTo>
                    <a:lnTo>
                      <a:pt x="12573" y="14874"/>
                    </a:lnTo>
                    <a:cubicBezTo>
                      <a:pt x="12526" y="15005"/>
                      <a:pt x="12478" y="15124"/>
                      <a:pt x="12442" y="15255"/>
                    </a:cubicBezTo>
                    <a:cubicBezTo>
                      <a:pt x="12323" y="15541"/>
                      <a:pt x="12240" y="15839"/>
                      <a:pt x="12145" y="16124"/>
                    </a:cubicBezTo>
                    <a:cubicBezTo>
                      <a:pt x="12109" y="16243"/>
                      <a:pt x="12049" y="16363"/>
                      <a:pt x="12026" y="16482"/>
                    </a:cubicBezTo>
                    <a:lnTo>
                      <a:pt x="11895" y="16446"/>
                    </a:lnTo>
                    <a:cubicBezTo>
                      <a:pt x="9656" y="15624"/>
                      <a:pt x="7418" y="14779"/>
                      <a:pt x="5180" y="13946"/>
                    </a:cubicBezTo>
                    <a:cubicBezTo>
                      <a:pt x="4953" y="13874"/>
                      <a:pt x="4739" y="13803"/>
                      <a:pt x="4525" y="13719"/>
                    </a:cubicBezTo>
                    <a:cubicBezTo>
                      <a:pt x="4822" y="12910"/>
                      <a:pt x="5084" y="12088"/>
                      <a:pt x="5370" y="11279"/>
                    </a:cubicBezTo>
                    <a:cubicBezTo>
                      <a:pt x="5632" y="10540"/>
                      <a:pt x="5953" y="9814"/>
                      <a:pt x="6168" y="9064"/>
                    </a:cubicBezTo>
                    <a:cubicBezTo>
                      <a:pt x="6418" y="8290"/>
                      <a:pt x="6632" y="7504"/>
                      <a:pt x="6799" y="6707"/>
                    </a:cubicBezTo>
                    <a:cubicBezTo>
                      <a:pt x="6906" y="6814"/>
                      <a:pt x="7001" y="6921"/>
                      <a:pt x="7120" y="7028"/>
                    </a:cubicBezTo>
                    <a:cubicBezTo>
                      <a:pt x="7763" y="7671"/>
                      <a:pt x="8418" y="7885"/>
                      <a:pt x="9275" y="8171"/>
                    </a:cubicBezTo>
                    <a:cubicBezTo>
                      <a:pt x="9704" y="8302"/>
                      <a:pt x="10121" y="8469"/>
                      <a:pt x="10537" y="8623"/>
                    </a:cubicBezTo>
                    <a:cubicBezTo>
                      <a:pt x="10650" y="8661"/>
                      <a:pt x="10771" y="8721"/>
                      <a:pt x="10887" y="8721"/>
                    </a:cubicBezTo>
                    <a:cubicBezTo>
                      <a:pt x="10917" y="8721"/>
                      <a:pt x="10948" y="8717"/>
                      <a:pt x="10978" y="8707"/>
                    </a:cubicBezTo>
                    <a:cubicBezTo>
                      <a:pt x="11347" y="8528"/>
                      <a:pt x="11240" y="8076"/>
                      <a:pt x="11180" y="7730"/>
                    </a:cubicBezTo>
                    <a:cubicBezTo>
                      <a:pt x="11109" y="7242"/>
                      <a:pt x="11061" y="6885"/>
                      <a:pt x="11002" y="6564"/>
                    </a:cubicBezTo>
                    <a:cubicBezTo>
                      <a:pt x="10966" y="6087"/>
                      <a:pt x="10942" y="6028"/>
                      <a:pt x="10918" y="5730"/>
                    </a:cubicBezTo>
                    <a:cubicBezTo>
                      <a:pt x="10906" y="5468"/>
                      <a:pt x="10859" y="5218"/>
                      <a:pt x="10775" y="4968"/>
                    </a:cubicBezTo>
                    <a:cubicBezTo>
                      <a:pt x="10740" y="4778"/>
                      <a:pt x="10668" y="4587"/>
                      <a:pt x="10585" y="4409"/>
                    </a:cubicBezTo>
                    <a:cubicBezTo>
                      <a:pt x="10514" y="4254"/>
                      <a:pt x="10383" y="4123"/>
                      <a:pt x="10228" y="4040"/>
                    </a:cubicBezTo>
                    <a:cubicBezTo>
                      <a:pt x="10186" y="4034"/>
                      <a:pt x="10141" y="4031"/>
                      <a:pt x="10097" y="4031"/>
                    </a:cubicBezTo>
                    <a:cubicBezTo>
                      <a:pt x="10052" y="4031"/>
                      <a:pt x="10008" y="4034"/>
                      <a:pt x="9966" y="4040"/>
                    </a:cubicBezTo>
                    <a:cubicBezTo>
                      <a:pt x="9930" y="4051"/>
                      <a:pt x="9894" y="4063"/>
                      <a:pt x="9859" y="4075"/>
                    </a:cubicBezTo>
                    <a:cubicBezTo>
                      <a:pt x="9835" y="4075"/>
                      <a:pt x="9811" y="4087"/>
                      <a:pt x="9787" y="4111"/>
                    </a:cubicBezTo>
                    <a:cubicBezTo>
                      <a:pt x="9763" y="4135"/>
                      <a:pt x="9740" y="4159"/>
                      <a:pt x="9728" y="4194"/>
                    </a:cubicBezTo>
                    <a:cubicBezTo>
                      <a:pt x="8870" y="4587"/>
                      <a:pt x="7787" y="5218"/>
                      <a:pt x="7216" y="5695"/>
                    </a:cubicBezTo>
                    <a:lnTo>
                      <a:pt x="6989" y="5873"/>
                    </a:lnTo>
                    <a:cubicBezTo>
                      <a:pt x="7073" y="5564"/>
                      <a:pt x="7156" y="5254"/>
                      <a:pt x="7251" y="4944"/>
                    </a:cubicBezTo>
                    <a:cubicBezTo>
                      <a:pt x="7466" y="4135"/>
                      <a:pt x="7692" y="3313"/>
                      <a:pt x="7894" y="2504"/>
                    </a:cubicBezTo>
                    <a:lnTo>
                      <a:pt x="7918" y="2504"/>
                    </a:lnTo>
                    <a:cubicBezTo>
                      <a:pt x="8478" y="2611"/>
                      <a:pt x="9025" y="2706"/>
                      <a:pt x="9573" y="2825"/>
                    </a:cubicBezTo>
                    <a:lnTo>
                      <a:pt x="9597" y="2825"/>
                    </a:lnTo>
                    <a:cubicBezTo>
                      <a:pt x="10478" y="3051"/>
                      <a:pt x="11335" y="3337"/>
                      <a:pt x="12216" y="3575"/>
                    </a:cubicBezTo>
                    <a:cubicBezTo>
                      <a:pt x="12954" y="3778"/>
                      <a:pt x="13716" y="3956"/>
                      <a:pt x="14443" y="4206"/>
                    </a:cubicBezTo>
                    <a:lnTo>
                      <a:pt x="15490" y="4671"/>
                    </a:lnTo>
                    <a:cubicBezTo>
                      <a:pt x="15562" y="4742"/>
                      <a:pt x="15669" y="4790"/>
                      <a:pt x="15764" y="4802"/>
                    </a:cubicBezTo>
                    <a:cubicBezTo>
                      <a:pt x="15967" y="4897"/>
                      <a:pt x="16157" y="4992"/>
                      <a:pt x="16360" y="5075"/>
                    </a:cubicBezTo>
                    <a:cubicBezTo>
                      <a:pt x="16348" y="5064"/>
                      <a:pt x="16324" y="5052"/>
                      <a:pt x="16301" y="5040"/>
                    </a:cubicBezTo>
                    <a:lnTo>
                      <a:pt x="16301" y="5040"/>
                    </a:lnTo>
                    <a:lnTo>
                      <a:pt x="16371" y="5075"/>
                    </a:lnTo>
                    <a:lnTo>
                      <a:pt x="16455" y="5111"/>
                    </a:lnTo>
                    <a:cubicBezTo>
                      <a:pt x="16621" y="5099"/>
                      <a:pt x="16717" y="4933"/>
                      <a:pt x="16645" y="4790"/>
                    </a:cubicBezTo>
                    <a:cubicBezTo>
                      <a:pt x="16514" y="4659"/>
                      <a:pt x="16360" y="4540"/>
                      <a:pt x="16193" y="4468"/>
                    </a:cubicBezTo>
                    <a:lnTo>
                      <a:pt x="16193" y="4432"/>
                    </a:lnTo>
                    <a:cubicBezTo>
                      <a:pt x="16371" y="3706"/>
                      <a:pt x="16288" y="2932"/>
                      <a:pt x="15979" y="2254"/>
                    </a:cubicBezTo>
                    <a:cubicBezTo>
                      <a:pt x="15550" y="1349"/>
                      <a:pt x="14776" y="634"/>
                      <a:pt x="13847" y="277"/>
                    </a:cubicBezTo>
                    <a:cubicBezTo>
                      <a:pt x="13357" y="90"/>
                      <a:pt x="12841" y="0"/>
                      <a:pt x="12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540581" y="835449"/>
                <a:ext cx="43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1" h="25" extrusionOk="0">
                    <a:moveTo>
                      <a:pt x="0" y="13"/>
                    </a:moveTo>
                    <a:cubicBezTo>
                      <a:pt x="0" y="13"/>
                      <a:pt x="0" y="24"/>
                      <a:pt x="0" y="24"/>
                    </a:cubicBezTo>
                    <a:cubicBezTo>
                      <a:pt x="0" y="13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9244561" y="564507"/>
                <a:ext cx="2576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60" h="25" extrusionOk="0">
                    <a:moveTo>
                      <a:pt x="12" y="0"/>
                    </a:moveTo>
                    <a:cubicBezTo>
                      <a:pt x="0" y="0"/>
                      <a:pt x="12" y="0"/>
                      <a:pt x="60" y="24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917882" y="978748"/>
                <a:ext cx="168499" cy="117163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2385" extrusionOk="0">
                    <a:moveTo>
                      <a:pt x="2336" y="380"/>
                    </a:moveTo>
                    <a:cubicBezTo>
                      <a:pt x="2514" y="380"/>
                      <a:pt x="2672" y="432"/>
                      <a:pt x="2858" y="604"/>
                    </a:cubicBezTo>
                    <a:cubicBezTo>
                      <a:pt x="3037" y="819"/>
                      <a:pt x="3097" y="902"/>
                      <a:pt x="2966" y="1235"/>
                    </a:cubicBezTo>
                    <a:cubicBezTo>
                      <a:pt x="2870" y="1426"/>
                      <a:pt x="2727" y="1581"/>
                      <a:pt x="2561" y="1700"/>
                    </a:cubicBezTo>
                    <a:lnTo>
                      <a:pt x="2585" y="1676"/>
                    </a:lnTo>
                    <a:lnTo>
                      <a:pt x="2585" y="1676"/>
                    </a:lnTo>
                    <a:cubicBezTo>
                      <a:pt x="2442" y="1795"/>
                      <a:pt x="2263" y="1890"/>
                      <a:pt x="2073" y="1962"/>
                    </a:cubicBezTo>
                    <a:cubicBezTo>
                      <a:pt x="1859" y="2031"/>
                      <a:pt x="1614" y="2077"/>
                      <a:pt x="1382" y="2077"/>
                    </a:cubicBezTo>
                    <a:cubicBezTo>
                      <a:pt x="1097" y="2077"/>
                      <a:pt x="832" y="2008"/>
                      <a:pt x="668" y="1831"/>
                    </a:cubicBezTo>
                    <a:cubicBezTo>
                      <a:pt x="477" y="1652"/>
                      <a:pt x="406" y="1366"/>
                      <a:pt x="525" y="1116"/>
                    </a:cubicBezTo>
                    <a:cubicBezTo>
                      <a:pt x="608" y="1021"/>
                      <a:pt x="715" y="926"/>
                      <a:pt x="822" y="854"/>
                    </a:cubicBezTo>
                    <a:cubicBezTo>
                      <a:pt x="1144" y="652"/>
                      <a:pt x="1513" y="509"/>
                      <a:pt x="1894" y="438"/>
                    </a:cubicBezTo>
                    <a:cubicBezTo>
                      <a:pt x="2065" y="408"/>
                      <a:pt x="2206" y="380"/>
                      <a:pt x="2336" y="380"/>
                    </a:cubicBezTo>
                    <a:close/>
                    <a:moveTo>
                      <a:pt x="2093" y="0"/>
                    </a:moveTo>
                    <a:cubicBezTo>
                      <a:pt x="1978" y="0"/>
                      <a:pt x="1864" y="7"/>
                      <a:pt x="1751" y="21"/>
                    </a:cubicBezTo>
                    <a:cubicBezTo>
                      <a:pt x="1442" y="57"/>
                      <a:pt x="1144" y="152"/>
                      <a:pt x="882" y="307"/>
                    </a:cubicBezTo>
                    <a:cubicBezTo>
                      <a:pt x="608" y="450"/>
                      <a:pt x="382" y="676"/>
                      <a:pt x="239" y="938"/>
                    </a:cubicBezTo>
                    <a:cubicBezTo>
                      <a:pt x="108" y="1093"/>
                      <a:pt x="25" y="1283"/>
                      <a:pt x="13" y="1486"/>
                    </a:cubicBezTo>
                    <a:cubicBezTo>
                      <a:pt x="1" y="1676"/>
                      <a:pt x="60" y="1878"/>
                      <a:pt x="179" y="2033"/>
                    </a:cubicBezTo>
                    <a:cubicBezTo>
                      <a:pt x="239" y="2117"/>
                      <a:pt x="310" y="2200"/>
                      <a:pt x="394" y="2259"/>
                    </a:cubicBezTo>
                    <a:cubicBezTo>
                      <a:pt x="407" y="2266"/>
                      <a:pt x="420" y="2269"/>
                      <a:pt x="433" y="2269"/>
                    </a:cubicBezTo>
                    <a:cubicBezTo>
                      <a:pt x="492" y="2269"/>
                      <a:pt x="544" y="2209"/>
                      <a:pt x="525" y="2140"/>
                    </a:cubicBezTo>
                    <a:cubicBezTo>
                      <a:pt x="513" y="2128"/>
                      <a:pt x="501" y="2105"/>
                      <a:pt x="489" y="2081"/>
                    </a:cubicBezTo>
                    <a:lnTo>
                      <a:pt x="489" y="2081"/>
                    </a:lnTo>
                    <a:cubicBezTo>
                      <a:pt x="596" y="2176"/>
                      <a:pt x="727" y="2248"/>
                      <a:pt x="858" y="2307"/>
                    </a:cubicBezTo>
                    <a:cubicBezTo>
                      <a:pt x="1033" y="2360"/>
                      <a:pt x="1214" y="2384"/>
                      <a:pt x="1396" y="2384"/>
                    </a:cubicBezTo>
                    <a:cubicBezTo>
                      <a:pt x="1784" y="2384"/>
                      <a:pt x="2176" y="2275"/>
                      <a:pt x="2525" y="2105"/>
                    </a:cubicBezTo>
                    <a:cubicBezTo>
                      <a:pt x="2966" y="1843"/>
                      <a:pt x="3430" y="1402"/>
                      <a:pt x="3358" y="843"/>
                    </a:cubicBezTo>
                    <a:cubicBezTo>
                      <a:pt x="3263" y="497"/>
                      <a:pt x="3013" y="212"/>
                      <a:pt x="2680" y="92"/>
                    </a:cubicBezTo>
                    <a:cubicBezTo>
                      <a:pt x="2656" y="69"/>
                      <a:pt x="2644" y="57"/>
                      <a:pt x="2620" y="45"/>
                    </a:cubicBezTo>
                    <a:cubicBezTo>
                      <a:pt x="2447" y="16"/>
                      <a:pt x="2270" y="0"/>
                      <a:pt x="20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75771" y="638183"/>
                <a:ext cx="169088" cy="14103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871" extrusionOk="0">
                    <a:moveTo>
                      <a:pt x="2691" y="275"/>
                    </a:moveTo>
                    <a:lnTo>
                      <a:pt x="2715" y="310"/>
                    </a:lnTo>
                    <a:cubicBezTo>
                      <a:pt x="2751" y="418"/>
                      <a:pt x="2775" y="525"/>
                      <a:pt x="2811" y="632"/>
                    </a:cubicBezTo>
                    <a:cubicBezTo>
                      <a:pt x="2846" y="739"/>
                      <a:pt x="2977" y="1239"/>
                      <a:pt x="3013" y="1513"/>
                    </a:cubicBezTo>
                    <a:cubicBezTo>
                      <a:pt x="3061" y="1739"/>
                      <a:pt x="3120" y="1989"/>
                      <a:pt x="3132" y="2144"/>
                    </a:cubicBezTo>
                    <a:cubicBezTo>
                      <a:pt x="3144" y="2299"/>
                      <a:pt x="3132" y="2465"/>
                      <a:pt x="3108" y="2632"/>
                    </a:cubicBezTo>
                    <a:cubicBezTo>
                      <a:pt x="3037" y="2620"/>
                      <a:pt x="2965" y="2584"/>
                      <a:pt x="2906" y="2561"/>
                    </a:cubicBezTo>
                    <a:cubicBezTo>
                      <a:pt x="2334" y="2299"/>
                      <a:pt x="1227" y="1822"/>
                      <a:pt x="715" y="1525"/>
                    </a:cubicBezTo>
                    <a:cubicBezTo>
                      <a:pt x="739" y="1489"/>
                      <a:pt x="775" y="1465"/>
                      <a:pt x="798" y="1441"/>
                    </a:cubicBezTo>
                    <a:cubicBezTo>
                      <a:pt x="989" y="1275"/>
                      <a:pt x="1429" y="1084"/>
                      <a:pt x="1727" y="882"/>
                    </a:cubicBezTo>
                    <a:cubicBezTo>
                      <a:pt x="2037" y="679"/>
                      <a:pt x="2370" y="465"/>
                      <a:pt x="2691" y="275"/>
                    </a:cubicBezTo>
                    <a:close/>
                    <a:moveTo>
                      <a:pt x="2838" y="0"/>
                    </a:moveTo>
                    <a:cubicBezTo>
                      <a:pt x="2833" y="0"/>
                      <a:pt x="2828" y="1"/>
                      <a:pt x="2822" y="1"/>
                    </a:cubicBezTo>
                    <a:cubicBezTo>
                      <a:pt x="2775" y="13"/>
                      <a:pt x="2739" y="25"/>
                      <a:pt x="2715" y="60"/>
                    </a:cubicBezTo>
                    <a:cubicBezTo>
                      <a:pt x="2695" y="40"/>
                      <a:pt x="2666" y="27"/>
                      <a:pt x="2636" y="27"/>
                    </a:cubicBezTo>
                    <a:cubicBezTo>
                      <a:pt x="2614" y="27"/>
                      <a:pt x="2592" y="33"/>
                      <a:pt x="2572" y="48"/>
                    </a:cubicBezTo>
                    <a:cubicBezTo>
                      <a:pt x="2096" y="275"/>
                      <a:pt x="1679" y="608"/>
                      <a:pt x="1203" y="846"/>
                    </a:cubicBezTo>
                    <a:cubicBezTo>
                      <a:pt x="739" y="1084"/>
                      <a:pt x="1" y="1537"/>
                      <a:pt x="870" y="1846"/>
                    </a:cubicBezTo>
                    <a:cubicBezTo>
                      <a:pt x="1620" y="2168"/>
                      <a:pt x="2334" y="2632"/>
                      <a:pt x="3120" y="2870"/>
                    </a:cubicBezTo>
                    <a:cubicBezTo>
                      <a:pt x="3323" y="2870"/>
                      <a:pt x="3346" y="2644"/>
                      <a:pt x="3370" y="2477"/>
                    </a:cubicBezTo>
                    <a:cubicBezTo>
                      <a:pt x="3442" y="2120"/>
                      <a:pt x="3287" y="1596"/>
                      <a:pt x="3251" y="1334"/>
                    </a:cubicBezTo>
                    <a:cubicBezTo>
                      <a:pt x="3215" y="1037"/>
                      <a:pt x="3168" y="727"/>
                      <a:pt x="3096" y="429"/>
                    </a:cubicBezTo>
                    <a:cubicBezTo>
                      <a:pt x="3038" y="232"/>
                      <a:pt x="3037" y="0"/>
                      <a:pt x="28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8428892" y="310270"/>
              <a:ext cx="520519" cy="626666"/>
              <a:chOff x="8347829" y="1106133"/>
              <a:chExt cx="520519" cy="626666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8858070" y="1616113"/>
                <a:ext cx="1031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24" h="25" extrusionOk="0">
                    <a:moveTo>
                      <a:pt x="24" y="0"/>
                    </a:moveTo>
                    <a:lnTo>
                      <a:pt x="24" y="0"/>
                    </a:lnTo>
                    <a:cubicBezTo>
                      <a:pt x="12" y="12"/>
                      <a:pt x="0" y="12"/>
                      <a:pt x="0" y="24"/>
                    </a:cubicBezTo>
                    <a:lnTo>
                      <a:pt x="12" y="1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8846820" y="1593098"/>
                <a:ext cx="43" cy="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347829" y="1106133"/>
                <a:ext cx="520519" cy="626666"/>
              </a:xfrm>
              <a:custGeom>
                <a:avLst/>
                <a:gdLst/>
                <a:ahLst/>
                <a:cxnLst/>
                <a:rect l="l" t="t" r="r" b="b"/>
                <a:pathLst>
                  <a:path w="12122" h="14594" extrusionOk="0">
                    <a:moveTo>
                      <a:pt x="8716" y="1793"/>
                    </a:moveTo>
                    <a:lnTo>
                      <a:pt x="8776" y="1829"/>
                    </a:lnTo>
                    <a:cubicBezTo>
                      <a:pt x="8788" y="1840"/>
                      <a:pt x="8799" y="1840"/>
                      <a:pt x="8811" y="1852"/>
                    </a:cubicBezTo>
                    <a:cubicBezTo>
                      <a:pt x="8942" y="2019"/>
                      <a:pt x="9038" y="2210"/>
                      <a:pt x="9109" y="2412"/>
                    </a:cubicBezTo>
                    <a:cubicBezTo>
                      <a:pt x="9216" y="2591"/>
                      <a:pt x="9311" y="2781"/>
                      <a:pt x="9395" y="2983"/>
                    </a:cubicBezTo>
                    <a:cubicBezTo>
                      <a:pt x="9454" y="3222"/>
                      <a:pt x="9526" y="3448"/>
                      <a:pt x="9609" y="3674"/>
                    </a:cubicBezTo>
                    <a:cubicBezTo>
                      <a:pt x="9419" y="3281"/>
                      <a:pt x="9299" y="2948"/>
                      <a:pt x="9073" y="2436"/>
                    </a:cubicBezTo>
                    <a:cubicBezTo>
                      <a:pt x="8978" y="2210"/>
                      <a:pt x="8859" y="1995"/>
                      <a:pt x="8716" y="1793"/>
                    </a:cubicBezTo>
                    <a:close/>
                    <a:moveTo>
                      <a:pt x="5906" y="412"/>
                    </a:moveTo>
                    <a:cubicBezTo>
                      <a:pt x="5906" y="412"/>
                      <a:pt x="5918" y="424"/>
                      <a:pt x="5918" y="424"/>
                    </a:cubicBezTo>
                    <a:cubicBezTo>
                      <a:pt x="6049" y="590"/>
                      <a:pt x="6156" y="781"/>
                      <a:pt x="6275" y="948"/>
                    </a:cubicBezTo>
                    <a:cubicBezTo>
                      <a:pt x="5632" y="1269"/>
                      <a:pt x="5025" y="1698"/>
                      <a:pt x="4406" y="2067"/>
                    </a:cubicBezTo>
                    <a:cubicBezTo>
                      <a:pt x="3358" y="2710"/>
                      <a:pt x="2299" y="3329"/>
                      <a:pt x="1275" y="4019"/>
                    </a:cubicBezTo>
                    <a:cubicBezTo>
                      <a:pt x="1215" y="4067"/>
                      <a:pt x="1156" y="4115"/>
                      <a:pt x="1084" y="4150"/>
                    </a:cubicBezTo>
                    <a:cubicBezTo>
                      <a:pt x="1846" y="3400"/>
                      <a:pt x="2608" y="2888"/>
                      <a:pt x="3394" y="2269"/>
                    </a:cubicBezTo>
                    <a:cubicBezTo>
                      <a:pt x="4073" y="1710"/>
                      <a:pt x="4466" y="1436"/>
                      <a:pt x="5073" y="971"/>
                    </a:cubicBezTo>
                    <a:cubicBezTo>
                      <a:pt x="5335" y="757"/>
                      <a:pt x="5620" y="578"/>
                      <a:pt x="5906" y="412"/>
                    </a:cubicBezTo>
                    <a:close/>
                    <a:moveTo>
                      <a:pt x="6799" y="1126"/>
                    </a:moveTo>
                    <a:cubicBezTo>
                      <a:pt x="6871" y="1138"/>
                      <a:pt x="6930" y="1150"/>
                      <a:pt x="7002" y="1174"/>
                    </a:cubicBezTo>
                    <a:cubicBezTo>
                      <a:pt x="7085" y="1221"/>
                      <a:pt x="7168" y="1269"/>
                      <a:pt x="7240" y="1329"/>
                    </a:cubicBezTo>
                    <a:lnTo>
                      <a:pt x="7311" y="1376"/>
                    </a:lnTo>
                    <a:cubicBezTo>
                      <a:pt x="7371" y="1424"/>
                      <a:pt x="7418" y="1459"/>
                      <a:pt x="7466" y="1495"/>
                    </a:cubicBezTo>
                    <a:cubicBezTo>
                      <a:pt x="7549" y="1555"/>
                      <a:pt x="7621" y="1614"/>
                      <a:pt x="7704" y="1686"/>
                    </a:cubicBezTo>
                    <a:cubicBezTo>
                      <a:pt x="7645" y="1710"/>
                      <a:pt x="7597" y="1745"/>
                      <a:pt x="7549" y="1781"/>
                    </a:cubicBezTo>
                    <a:cubicBezTo>
                      <a:pt x="7549" y="1793"/>
                      <a:pt x="7549" y="1793"/>
                      <a:pt x="7537" y="1805"/>
                    </a:cubicBezTo>
                    <a:cubicBezTo>
                      <a:pt x="7430" y="1840"/>
                      <a:pt x="7335" y="1888"/>
                      <a:pt x="7228" y="1936"/>
                    </a:cubicBezTo>
                    <a:cubicBezTo>
                      <a:pt x="6644" y="2162"/>
                      <a:pt x="5728" y="2555"/>
                      <a:pt x="5001" y="2853"/>
                    </a:cubicBezTo>
                    <a:cubicBezTo>
                      <a:pt x="4180" y="3174"/>
                      <a:pt x="3430" y="3507"/>
                      <a:pt x="2620" y="3817"/>
                    </a:cubicBezTo>
                    <a:cubicBezTo>
                      <a:pt x="2180" y="3948"/>
                      <a:pt x="1763" y="4103"/>
                      <a:pt x="1346" y="4281"/>
                    </a:cubicBezTo>
                    <a:cubicBezTo>
                      <a:pt x="2668" y="3448"/>
                      <a:pt x="4073" y="2710"/>
                      <a:pt x="5394" y="1876"/>
                    </a:cubicBezTo>
                    <a:cubicBezTo>
                      <a:pt x="5835" y="1590"/>
                      <a:pt x="6299" y="1340"/>
                      <a:pt x="6787" y="1126"/>
                    </a:cubicBezTo>
                    <a:close/>
                    <a:moveTo>
                      <a:pt x="5940" y="1"/>
                    </a:moveTo>
                    <a:cubicBezTo>
                      <a:pt x="5741" y="1"/>
                      <a:pt x="5531" y="133"/>
                      <a:pt x="5335" y="257"/>
                    </a:cubicBezTo>
                    <a:cubicBezTo>
                      <a:pt x="4489" y="840"/>
                      <a:pt x="3668" y="1459"/>
                      <a:pt x="2882" y="2126"/>
                    </a:cubicBezTo>
                    <a:cubicBezTo>
                      <a:pt x="2322" y="2555"/>
                      <a:pt x="1763" y="2983"/>
                      <a:pt x="1251" y="3460"/>
                    </a:cubicBezTo>
                    <a:cubicBezTo>
                      <a:pt x="953" y="3734"/>
                      <a:pt x="656" y="4019"/>
                      <a:pt x="394" y="4329"/>
                    </a:cubicBezTo>
                    <a:cubicBezTo>
                      <a:pt x="334" y="4424"/>
                      <a:pt x="239" y="4496"/>
                      <a:pt x="215" y="4591"/>
                    </a:cubicBezTo>
                    <a:cubicBezTo>
                      <a:pt x="84" y="4615"/>
                      <a:pt x="1" y="4746"/>
                      <a:pt x="36" y="4865"/>
                    </a:cubicBezTo>
                    <a:cubicBezTo>
                      <a:pt x="703" y="7305"/>
                      <a:pt x="1703" y="9675"/>
                      <a:pt x="2465" y="11687"/>
                    </a:cubicBezTo>
                    <a:cubicBezTo>
                      <a:pt x="2668" y="12342"/>
                      <a:pt x="2906" y="12973"/>
                      <a:pt x="3180" y="13592"/>
                    </a:cubicBezTo>
                    <a:cubicBezTo>
                      <a:pt x="3275" y="13854"/>
                      <a:pt x="3406" y="14104"/>
                      <a:pt x="3549" y="14354"/>
                    </a:cubicBezTo>
                    <a:cubicBezTo>
                      <a:pt x="3620" y="14461"/>
                      <a:pt x="3727" y="14544"/>
                      <a:pt x="3846" y="14580"/>
                    </a:cubicBezTo>
                    <a:cubicBezTo>
                      <a:pt x="3929" y="14589"/>
                      <a:pt x="4010" y="14593"/>
                      <a:pt x="4092" y="14593"/>
                    </a:cubicBezTo>
                    <a:cubicBezTo>
                      <a:pt x="4662" y="14593"/>
                      <a:pt x="5222" y="14394"/>
                      <a:pt x="5763" y="14259"/>
                    </a:cubicBezTo>
                    <a:cubicBezTo>
                      <a:pt x="6287" y="14092"/>
                      <a:pt x="6823" y="13973"/>
                      <a:pt x="7335" y="13806"/>
                    </a:cubicBezTo>
                    <a:cubicBezTo>
                      <a:pt x="8156" y="13509"/>
                      <a:pt x="8978" y="13223"/>
                      <a:pt x="9788" y="12949"/>
                    </a:cubicBezTo>
                    <a:cubicBezTo>
                      <a:pt x="10383" y="12747"/>
                      <a:pt x="10907" y="12485"/>
                      <a:pt x="11181" y="12389"/>
                    </a:cubicBezTo>
                    <a:cubicBezTo>
                      <a:pt x="11407" y="12294"/>
                      <a:pt x="11609" y="12175"/>
                      <a:pt x="11800" y="12020"/>
                    </a:cubicBezTo>
                    <a:cubicBezTo>
                      <a:pt x="11824" y="11985"/>
                      <a:pt x="11847" y="11949"/>
                      <a:pt x="11883" y="11913"/>
                    </a:cubicBezTo>
                    <a:cubicBezTo>
                      <a:pt x="11883" y="11913"/>
                      <a:pt x="11883" y="11913"/>
                      <a:pt x="11883" y="11901"/>
                    </a:cubicBezTo>
                    <a:cubicBezTo>
                      <a:pt x="11899" y="11885"/>
                      <a:pt x="11932" y="11847"/>
                      <a:pt x="11933" y="11847"/>
                    </a:cubicBezTo>
                    <a:lnTo>
                      <a:pt x="11933" y="11847"/>
                    </a:lnTo>
                    <a:cubicBezTo>
                      <a:pt x="11933" y="11847"/>
                      <a:pt x="11926" y="11855"/>
                      <a:pt x="11907" y="11877"/>
                    </a:cubicBezTo>
                    <a:cubicBezTo>
                      <a:pt x="12026" y="11770"/>
                      <a:pt x="12097" y="11627"/>
                      <a:pt x="12109" y="11485"/>
                    </a:cubicBezTo>
                    <a:cubicBezTo>
                      <a:pt x="12121" y="11318"/>
                      <a:pt x="12121" y="11151"/>
                      <a:pt x="12086" y="10984"/>
                    </a:cubicBezTo>
                    <a:cubicBezTo>
                      <a:pt x="12057" y="10913"/>
                      <a:pt x="11989" y="10876"/>
                      <a:pt x="11919" y="10876"/>
                    </a:cubicBezTo>
                    <a:cubicBezTo>
                      <a:pt x="11873" y="10876"/>
                      <a:pt x="11826" y="10892"/>
                      <a:pt x="11788" y="10925"/>
                    </a:cubicBezTo>
                    <a:cubicBezTo>
                      <a:pt x="11740" y="10925"/>
                      <a:pt x="11693" y="10961"/>
                      <a:pt x="11669" y="11008"/>
                    </a:cubicBezTo>
                    <a:cubicBezTo>
                      <a:pt x="11621" y="11139"/>
                      <a:pt x="11657" y="11092"/>
                      <a:pt x="11645" y="11246"/>
                    </a:cubicBezTo>
                    <a:lnTo>
                      <a:pt x="11645" y="11270"/>
                    </a:lnTo>
                    <a:lnTo>
                      <a:pt x="11645" y="11342"/>
                    </a:lnTo>
                    <a:lnTo>
                      <a:pt x="11633" y="11389"/>
                    </a:lnTo>
                    <a:cubicBezTo>
                      <a:pt x="11371" y="11663"/>
                      <a:pt x="11407" y="11592"/>
                      <a:pt x="11002" y="11830"/>
                    </a:cubicBezTo>
                    <a:cubicBezTo>
                      <a:pt x="10383" y="12211"/>
                      <a:pt x="9990" y="12318"/>
                      <a:pt x="9299" y="12580"/>
                    </a:cubicBezTo>
                    <a:cubicBezTo>
                      <a:pt x="8276" y="12973"/>
                      <a:pt x="7240" y="13306"/>
                      <a:pt x="6180" y="13580"/>
                    </a:cubicBezTo>
                    <a:cubicBezTo>
                      <a:pt x="5680" y="13687"/>
                      <a:pt x="5204" y="13913"/>
                      <a:pt x="4704" y="14021"/>
                    </a:cubicBezTo>
                    <a:cubicBezTo>
                      <a:pt x="4442" y="14068"/>
                      <a:pt x="4192" y="14104"/>
                      <a:pt x="3930" y="14152"/>
                    </a:cubicBezTo>
                    <a:cubicBezTo>
                      <a:pt x="3882" y="14068"/>
                      <a:pt x="3846" y="13985"/>
                      <a:pt x="3799" y="13902"/>
                    </a:cubicBezTo>
                    <a:cubicBezTo>
                      <a:pt x="3406" y="12985"/>
                      <a:pt x="3073" y="12056"/>
                      <a:pt x="2799" y="11104"/>
                    </a:cubicBezTo>
                    <a:cubicBezTo>
                      <a:pt x="2358" y="9913"/>
                      <a:pt x="1918" y="8722"/>
                      <a:pt x="1477" y="7532"/>
                    </a:cubicBezTo>
                    <a:cubicBezTo>
                      <a:pt x="1179" y="6746"/>
                      <a:pt x="882" y="5948"/>
                      <a:pt x="632" y="5150"/>
                    </a:cubicBezTo>
                    <a:cubicBezTo>
                      <a:pt x="608" y="5103"/>
                      <a:pt x="596" y="5043"/>
                      <a:pt x="584" y="4996"/>
                    </a:cubicBezTo>
                    <a:cubicBezTo>
                      <a:pt x="1382" y="4555"/>
                      <a:pt x="2108" y="4317"/>
                      <a:pt x="2989" y="4031"/>
                    </a:cubicBezTo>
                    <a:cubicBezTo>
                      <a:pt x="3918" y="3662"/>
                      <a:pt x="5001" y="3245"/>
                      <a:pt x="6037" y="2829"/>
                    </a:cubicBezTo>
                    <a:cubicBezTo>
                      <a:pt x="6763" y="2531"/>
                      <a:pt x="7835" y="2067"/>
                      <a:pt x="8359" y="1948"/>
                    </a:cubicBezTo>
                    <a:cubicBezTo>
                      <a:pt x="8383" y="1983"/>
                      <a:pt x="8454" y="2091"/>
                      <a:pt x="8466" y="2126"/>
                    </a:cubicBezTo>
                    <a:cubicBezTo>
                      <a:pt x="8716" y="2662"/>
                      <a:pt x="8871" y="3126"/>
                      <a:pt x="9169" y="3841"/>
                    </a:cubicBezTo>
                    <a:cubicBezTo>
                      <a:pt x="9442" y="4496"/>
                      <a:pt x="9835" y="5091"/>
                      <a:pt x="10204" y="5710"/>
                    </a:cubicBezTo>
                    <a:cubicBezTo>
                      <a:pt x="10371" y="6031"/>
                      <a:pt x="10502" y="6365"/>
                      <a:pt x="10597" y="6722"/>
                    </a:cubicBezTo>
                    <a:cubicBezTo>
                      <a:pt x="10609" y="6758"/>
                      <a:pt x="10621" y="6793"/>
                      <a:pt x="10633" y="6829"/>
                    </a:cubicBezTo>
                    <a:cubicBezTo>
                      <a:pt x="10812" y="7484"/>
                      <a:pt x="10990" y="8139"/>
                      <a:pt x="11181" y="8782"/>
                    </a:cubicBezTo>
                    <a:cubicBezTo>
                      <a:pt x="11240" y="9032"/>
                      <a:pt x="11312" y="9282"/>
                      <a:pt x="11383" y="9532"/>
                    </a:cubicBezTo>
                    <a:cubicBezTo>
                      <a:pt x="11419" y="9734"/>
                      <a:pt x="11466" y="9925"/>
                      <a:pt x="11526" y="10127"/>
                    </a:cubicBezTo>
                    <a:cubicBezTo>
                      <a:pt x="11562" y="10246"/>
                      <a:pt x="11574" y="10389"/>
                      <a:pt x="11693" y="10449"/>
                    </a:cubicBezTo>
                    <a:cubicBezTo>
                      <a:pt x="11734" y="10473"/>
                      <a:pt x="11779" y="10484"/>
                      <a:pt x="11824" y="10484"/>
                    </a:cubicBezTo>
                    <a:cubicBezTo>
                      <a:pt x="11934" y="10484"/>
                      <a:pt x="12040" y="10416"/>
                      <a:pt x="12074" y="10306"/>
                    </a:cubicBezTo>
                    <a:cubicBezTo>
                      <a:pt x="12074" y="10270"/>
                      <a:pt x="12074" y="10246"/>
                      <a:pt x="12074" y="10222"/>
                    </a:cubicBezTo>
                    <a:cubicBezTo>
                      <a:pt x="12074" y="10211"/>
                      <a:pt x="12074" y="10187"/>
                      <a:pt x="12074" y="10187"/>
                    </a:cubicBezTo>
                    <a:cubicBezTo>
                      <a:pt x="12050" y="10020"/>
                      <a:pt x="12014" y="9865"/>
                      <a:pt x="11966" y="9711"/>
                    </a:cubicBezTo>
                    <a:cubicBezTo>
                      <a:pt x="11812" y="9056"/>
                      <a:pt x="11645" y="8413"/>
                      <a:pt x="11466" y="7758"/>
                    </a:cubicBezTo>
                    <a:cubicBezTo>
                      <a:pt x="11228" y="7079"/>
                      <a:pt x="11062" y="6377"/>
                      <a:pt x="10764" y="5710"/>
                    </a:cubicBezTo>
                    <a:cubicBezTo>
                      <a:pt x="10681" y="5555"/>
                      <a:pt x="10597" y="5400"/>
                      <a:pt x="10502" y="5246"/>
                    </a:cubicBezTo>
                    <a:cubicBezTo>
                      <a:pt x="10407" y="4972"/>
                      <a:pt x="10323" y="4686"/>
                      <a:pt x="10240" y="4400"/>
                    </a:cubicBezTo>
                    <a:cubicBezTo>
                      <a:pt x="10061" y="3900"/>
                      <a:pt x="9871" y="3388"/>
                      <a:pt x="9716" y="2876"/>
                    </a:cubicBezTo>
                    <a:cubicBezTo>
                      <a:pt x="9657" y="2686"/>
                      <a:pt x="9550" y="2448"/>
                      <a:pt x="9419" y="2162"/>
                    </a:cubicBezTo>
                    <a:cubicBezTo>
                      <a:pt x="9347" y="1971"/>
                      <a:pt x="9252" y="1781"/>
                      <a:pt x="9121" y="1626"/>
                    </a:cubicBezTo>
                    <a:cubicBezTo>
                      <a:pt x="8996" y="1462"/>
                      <a:pt x="8809" y="1369"/>
                      <a:pt x="8617" y="1369"/>
                    </a:cubicBezTo>
                    <a:cubicBezTo>
                      <a:pt x="8518" y="1369"/>
                      <a:pt x="8417" y="1395"/>
                      <a:pt x="8323" y="1448"/>
                    </a:cubicBezTo>
                    <a:cubicBezTo>
                      <a:pt x="8228" y="1483"/>
                      <a:pt x="8168" y="1507"/>
                      <a:pt x="8121" y="1531"/>
                    </a:cubicBezTo>
                    <a:cubicBezTo>
                      <a:pt x="8026" y="1459"/>
                      <a:pt x="7930" y="1388"/>
                      <a:pt x="7847" y="1329"/>
                    </a:cubicBezTo>
                    <a:cubicBezTo>
                      <a:pt x="7764" y="1233"/>
                      <a:pt x="7680" y="1150"/>
                      <a:pt x="7585" y="1078"/>
                    </a:cubicBezTo>
                    <a:cubicBezTo>
                      <a:pt x="7329" y="876"/>
                      <a:pt x="7072" y="740"/>
                      <a:pt x="6833" y="740"/>
                    </a:cubicBezTo>
                    <a:cubicBezTo>
                      <a:pt x="6806" y="740"/>
                      <a:pt x="6778" y="741"/>
                      <a:pt x="6752" y="745"/>
                    </a:cubicBezTo>
                    <a:cubicBezTo>
                      <a:pt x="6716" y="757"/>
                      <a:pt x="6668" y="781"/>
                      <a:pt x="6632" y="793"/>
                    </a:cubicBezTo>
                    <a:cubicBezTo>
                      <a:pt x="6609" y="721"/>
                      <a:pt x="6573" y="662"/>
                      <a:pt x="6537" y="590"/>
                    </a:cubicBezTo>
                    <a:cubicBezTo>
                      <a:pt x="6466" y="447"/>
                      <a:pt x="6430" y="364"/>
                      <a:pt x="6418" y="340"/>
                    </a:cubicBezTo>
                    <a:cubicBezTo>
                      <a:pt x="6406" y="316"/>
                      <a:pt x="6382" y="293"/>
                      <a:pt x="6359" y="281"/>
                    </a:cubicBezTo>
                    <a:cubicBezTo>
                      <a:pt x="6347" y="257"/>
                      <a:pt x="6323" y="221"/>
                      <a:pt x="6299" y="197"/>
                    </a:cubicBezTo>
                    <a:cubicBezTo>
                      <a:pt x="6188" y="54"/>
                      <a:pt x="6066" y="1"/>
                      <a:pt x="59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8710318" y="1433109"/>
                <a:ext cx="1546" cy="51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2" extrusionOk="0">
                    <a:moveTo>
                      <a:pt x="24" y="0"/>
                    </a:moveTo>
                    <a:lnTo>
                      <a:pt x="0" y="12"/>
                    </a:lnTo>
                    <a:lnTo>
                      <a:pt x="0" y="1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8510395" y="1357409"/>
                <a:ext cx="231661" cy="215086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009" extrusionOk="0">
                    <a:moveTo>
                      <a:pt x="2406" y="168"/>
                    </a:moveTo>
                    <a:cubicBezTo>
                      <a:pt x="2418" y="179"/>
                      <a:pt x="2418" y="179"/>
                      <a:pt x="2430" y="179"/>
                    </a:cubicBezTo>
                    <a:cubicBezTo>
                      <a:pt x="2596" y="299"/>
                      <a:pt x="2751" y="441"/>
                      <a:pt x="2894" y="596"/>
                    </a:cubicBezTo>
                    <a:cubicBezTo>
                      <a:pt x="3001" y="739"/>
                      <a:pt x="3097" y="882"/>
                      <a:pt x="3168" y="1049"/>
                    </a:cubicBezTo>
                    <a:cubicBezTo>
                      <a:pt x="2930" y="1180"/>
                      <a:pt x="2680" y="1299"/>
                      <a:pt x="2418" y="1406"/>
                    </a:cubicBezTo>
                    <a:cubicBezTo>
                      <a:pt x="2358" y="1251"/>
                      <a:pt x="2311" y="1108"/>
                      <a:pt x="2251" y="953"/>
                    </a:cubicBezTo>
                    <a:cubicBezTo>
                      <a:pt x="2168" y="715"/>
                      <a:pt x="2073" y="489"/>
                      <a:pt x="1989" y="251"/>
                    </a:cubicBezTo>
                    <a:cubicBezTo>
                      <a:pt x="2120" y="215"/>
                      <a:pt x="2263" y="179"/>
                      <a:pt x="2406" y="168"/>
                    </a:cubicBezTo>
                    <a:close/>
                    <a:moveTo>
                      <a:pt x="1763" y="334"/>
                    </a:moveTo>
                    <a:cubicBezTo>
                      <a:pt x="1894" y="727"/>
                      <a:pt x="2025" y="1108"/>
                      <a:pt x="2144" y="1501"/>
                    </a:cubicBezTo>
                    <a:cubicBezTo>
                      <a:pt x="2073" y="1525"/>
                      <a:pt x="2001" y="1549"/>
                      <a:pt x="1942" y="1573"/>
                    </a:cubicBezTo>
                    <a:cubicBezTo>
                      <a:pt x="1596" y="1656"/>
                      <a:pt x="1382" y="1680"/>
                      <a:pt x="1072" y="1727"/>
                    </a:cubicBezTo>
                    <a:cubicBezTo>
                      <a:pt x="1072" y="1394"/>
                      <a:pt x="1120" y="1072"/>
                      <a:pt x="1227" y="763"/>
                    </a:cubicBezTo>
                    <a:cubicBezTo>
                      <a:pt x="1239" y="715"/>
                      <a:pt x="1275" y="668"/>
                      <a:pt x="1287" y="608"/>
                    </a:cubicBezTo>
                    <a:cubicBezTo>
                      <a:pt x="1430" y="501"/>
                      <a:pt x="1596" y="406"/>
                      <a:pt x="1763" y="334"/>
                    </a:cubicBezTo>
                    <a:close/>
                    <a:moveTo>
                      <a:pt x="870" y="1013"/>
                    </a:moveTo>
                    <a:lnTo>
                      <a:pt x="870" y="1013"/>
                    </a:lnTo>
                    <a:cubicBezTo>
                      <a:pt x="822" y="1192"/>
                      <a:pt x="787" y="1370"/>
                      <a:pt x="775" y="1549"/>
                    </a:cubicBezTo>
                    <a:cubicBezTo>
                      <a:pt x="775" y="1608"/>
                      <a:pt x="775" y="1680"/>
                      <a:pt x="775" y="1739"/>
                    </a:cubicBezTo>
                    <a:cubicBezTo>
                      <a:pt x="703" y="1739"/>
                      <a:pt x="644" y="1727"/>
                      <a:pt x="620" y="1727"/>
                    </a:cubicBezTo>
                    <a:cubicBezTo>
                      <a:pt x="584" y="1727"/>
                      <a:pt x="560" y="1715"/>
                      <a:pt x="525" y="1703"/>
                    </a:cubicBezTo>
                    <a:cubicBezTo>
                      <a:pt x="596" y="1465"/>
                      <a:pt x="715" y="1227"/>
                      <a:pt x="870" y="1013"/>
                    </a:cubicBezTo>
                    <a:close/>
                    <a:moveTo>
                      <a:pt x="4037" y="715"/>
                    </a:moveTo>
                    <a:cubicBezTo>
                      <a:pt x="4049" y="739"/>
                      <a:pt x="4073" y="751"/>
                      <a:pt x="4097" y="763"/>
                    </a:cubicBezTo>
                    <a:lnTo>
                      <a:pt x="4109" y="763"/>
                    </a:lnTo>
                    <a:cubicBezTo>
                      <a:pt x="4216" y="858"/>
                      <a:pt x="4311" y="965"/>
                      <a:pt x="4406" y="1084"/>
                    </a:cubicBezTo>
                    <a:cubicBezTo>
                      <a:pt x="4573" y="1275"/>
                      <a:pt x="4704" y="1489"/>
                      <a:pt x="4787" y="1727"/>
                    </a:cubicBezTo>
                    <a:lnTo>
                      <a:pt x="4680" y="1763"/>
                    </a:lnTo>
                    <a:cubicBezTo>
                      <a:pt x="4430" y="1870"/>
                      <a:pt x="4192" y="1965"/>
                      <a:pt x="3954" y="2061"/>
                    </a:cubicBezTo>
                    <a:cubicBezTo>
                      <a:pt x="3906" y="1942"/>
                      <a:pt x="3859" y="1834"/>
                      <a:pt x="3799" y="1715"/>
                    </a:cubicBezTo>
                    <a:cubicBezTo>
                      <a:pt x="3716" y="1525"/>
                      <a:pt x="3644" y="1334"/>
                      <a:pt x="3537" y="1144"/>
                    </a:cubicBezTo>
                    <a:cubicBezTo>
                      <a:pt x="3728" y="1025"/>
                      <a:pt x="3882" y="870"/>
                      <a:pt x="4037" y="715"/>
                    </a:cubicBezTo>
                    <a:close/>
                    <a:moveTo>
                      <a:pt x="3299" y="1311"/>
                    </a:moveTo>
                    <a:cubicBezTo>
                      <a:pt x="3347" y="1442"/>
                      <a:pt x="3394" y="1561"/>
                      <a:pt x="3430" y="1644"/>
                    </a:cubicBezTo>
                    <a:cubicBezTo>
                      <a:pt x="3501" y="1823"/>
                      <a:pt x="3585" y="2013"/>
                      <a:pt x="3644" y="2192"/>
                    </a:cubicBezTo>
                    <a:cubicBezTo>
                      <a:pt x="3358" y="2311"/>
                      <a:pt x="3085" y="2406"/>
                      <a:pt x="2787" y="2513"/>
                    </a:cubicBezTo>
                    <a:cubicBezTo>
                      <a:pt x="2692" y="2239"/>
                      <a:pt x="2608" y="1965"/>
                      <a:pt x="2513" y="1680"/>
                    </a:cubicBezTo>
                    <a:cubicBezTo>
                      <a:pt x="2787" y="1584"/>
                      <a:pt x="3049" y="1453"/>
                      <a:pt x="3299" y="1311"/>
                    </a:cubicBezTo>
                    <a:close/>
                    <a:moveTo>
                      <a:pt x="2227" y="1775"/>
                    </a:moveTo>
                    <a:cubicBezTo>
                      <a:pt x="2323" y="2061"/>
                      <a:pt x="2406" y="2346"/>
                      <a:pt x="2489" y="2620"/>
                    </a:cubicBezTo>
                    <a:cubicBezTo>
                      <a:pt x="2275" y="2692"/>
                      <a:pt x="2049" y="2775"/>
                      <a:pt x="1799" y="2846"/>
                    </a:cubicBezTo>
                    <a:cubicBezTo>
                      <a:pt x="1656" y="2906"/>
                      <a:pt x="1501" y="2942"/>
                      <a:pt x="1346" y="2989"/>
                    </a:cubicBezTo>
                    <a:cubicBezTo>
                      <a:pt x="1239" y="2656"/>
                      <a:pt x="1156" y="2311"/>
                      <a:pt x="1096" y="1965"/>
                    </a:cubicBezTo>
                    <a:cubicBezTo>
                      <a:pt x="1477" y="1965"/>
                      <a:pt x="1858" y="1894"/>
                      <a:pt x="2227" y="1775"/>
                    </a:cubicBezTo>
                    <a:close/>
                    <a:moveTo>
                      <a:pt x="477" y="1906"/>
                    </a:moveTo>
                    <a:cubicBezTo>
                      <a:pt x="572" y="1930"/>
                      <a:pt x="680" y="1954"/>
                      <a:pt x="787" y="1965"/>
                    </a:cubicBezTo>
                    <a:cubicBezTo>
                      <a:pt x="811" y="2180"/>
                      <a:pt x="858" y="2394"/>
                      <a:pt x="918" y="2596"/>
                    </a:cubicBezTo>
                    <a:cubicBezTo>
                      <a:pt x="965" y="2751"/>
                      <a:pt x="1013" y="2894"/>
                      <a:pt x="1061" y="3049"/>
                    </a:cubicBezTo>
                    <a:cubicBezTo>
                      <a:pt x="906" y="3085"/>
                      <a:pt x="739" y="3132"/>
                      <a:pt x="584" y="3180"/>
                    </a:cubicBezTo>
                    <a:cubicBezTo>
                      <a:pt x="549" y="3097"/>
                      <a:pt x="513" y="3013"/>
                      <a:pt x="489" y="2930"/>
                    </a:cubicBezTo>
                    <a:cubicBezTo>
                      <a:pt x="406" y="2596"/>
                      <a:pt x="394" y="2239"/>
                      <a:pt x="477" y="1906"/>
                    </a:cubicBezTo>
                    <a:close/>
                    <a:moveTo>
                      <a:pt x="4847" y="2037"/>
                    </a:moveTo>
                    <a:cubicBezTo>
                      <a:pt x="4882" y="2215"/>
                      <a:pt x="4882" y="2394"/>
                      <a:pt x="4882" y="2573"/>
                    </a:cubicBezTo>
                    <a:cubicBezTo>
                      <a:pt x="4871" y="2823"/>
                      <a:pt x="4835" y="3085"/>
                      <a:pt x="4763" y="3335"/>
                    </a:cubicBezTo>
                    <a:cubicBezTo>
                      <a:pt x="4751" y="3335"/>
                      <a:pt x="4751" y="3323"/>
                      <a:pt x="4740" y="3323"/>
                    </a:cubicBezTo>
                    <a:cubicBezTo>
                      <a:pt x="4597" y="3275"/>
                      <a:pt x="4466" y="3251"/>
                      <a:pt x="4323" y="3251"/>
                    </a:cubicBezTo>
                    <a:cubicBezTo>
                      <a:pt x="4263" y="2954"/>
                      <a:pt x="4180" y="2644"/>
                      <a:pt x="4073" y="2358"/>
                    </a:cubicBezTo>
                    <a:lnTo>
                      <a:pt x="4216" y="2299"/>
                    </a:lnTo>
                    <a:lnTo>
                      <a:pt x="4847" y="2037"/>
                    </a:lnTo>
                    <a:close/>
                    <a:moveTo>
                      <a:pt x="3751" y="2477"/>
                    </a:moveTo>
                    <a:cubicBezTo>
                      <a:pt x="3811" y="2656"/>
                      <a:pt x="3870" y="2846"/>
                      <a:pt x="3918" y="3025"/>
                    </a:cubicBezTo>
                    <a:cubicBezTo>
                      <a:pt x="3942" y="3097"/>
                      <a:pt x="3966" y="3192"/>
                      <a:pt x="3978" y="3275"/>
                    </a:cubicBezTo>
                    <a:cubicBezTo>
                      <a:pt x="3680" y="3335"/>
                      <a:pt x="3394" y="3418"/>
                      <a:pt x="3120" y="3549"/>
                    </a:cubicBezTo>
                    <a:cubicBezTo>
                      <a:pt x="3037" y="3299"/>
                      <a:pt x="2954" y="3049"/>
                      <a:pt x="2870" y="2811"/>
                    </a:cubicBezTo>
                    <a:cubicBezTo>
                      <a:pt x="3168" y="2704"/>
                      <a:pt x="3466" y="2596"/>
                      <a:pt x="3751" y="2477"/>
                    </a:cubicBezTo>
                    <a:close/>
                    <a:moveTo>
                      <a:pt x="4382" y="3597"/>
                    </a:moveTo>
                    <a:cubicBezTo>
                      <a:pt x="4454" y="3608"/>
                      <a:pt x="4537" y="3632"/>
                      <a:pt x="4609" y="3656"/>
                    </a:cubicBezTo>
                    <a:cubicBezTo>
                      <a:pt x="4525" y="3751"/>
                      <a:pt x="4454" y="3835"/>
                      <a:pt x="4370" y="3918"/>
                    </a:cubicBezTo>
                    <a:cubicBezTo>
                      <a:pt x="4370" y="3811"/>
                      <a:pt x="4359" y="3704"/>
                      <a:pt x="4359" y="3597"/>
                    </a:cubicBezTo>
                    <a:close/>
                    <a:moveTo>
                      <a:pt x="2585" y="2906"/>
                    </a:moveTo>
                    <a:cubicBezTo>
                      <a:pt x="2656" y="3120"/>
                      <a:pt x="2739" y="3335"/>
                      <a:pt x="2811" y="3549"/>
                    </a:cubicBezTo>
                    <a:cubicBezTo>
                      <a:pt x="2823" y="3597"/>
                      <a:pt x="2835" y="3632"/>
                      <a:pt x="2846" y="3680"/>
                    </a:cubicBezTo>
                    <a:cubicBezTo>
                      <a:pt x="2704" y="3751"/>
                      <a:pt x="2573" y="3823"/>
                      <a:pt x="2442" y="3906"/>
                    </a:cubicBezTo>
                    <a:cubicBezTo>
                      <a:pt x="2275" y="4013"/>
                      <a:pt x="2108" y="4132"/>
                      <a:pt x="1954" y="4263"/>
                    </a:cubicBezTo>
                    <a:cubicBezTo>
                      <a:pt x="1787" y="4025"/>
                      <a:pt x="1644" y="3763"/>
                      <a:pt x="1525" y="3489"/>
                    </a:cubicBezTo>
                    <a:cubicBezTo>
                      <a:pt x="1501" y="3430"/>
                      <a:pt x="1477" y="3347"/>
                      <a:pt x="1442" y="3251"/>
                    </a:cubicBezTo>
                    <a:cubicBezTo>
                      <a:pt x="1573" y="3216"/>
                      <a:pt x="1703" y="3192"/>
                      <a:pt x="1834" y="3144"/>
                    </a:cubicBezTo>
                    <a:cubicBezTo>
                      <a:pt x="2096" y="3073"/>
                      <a:pt x="2346" y="3001"/>
                      <a:pt x="2585" y="2906"/>
                    </a:cubicBezTo>
                    <a:close/>
                    <a:moveTo>
                      <a:pt x="1156" y="3323"/>
                    </a:moveTo>
                    <a:cubicBezTo>
                      <a:pt x="1299" y="3728"/>
                      <a:pt x="1513" y="4097"/>
                      <a:pt x="1787" y="4430"/>
                    </a:cubicBezTo>
                    <a:lnTo>
                      <a:pt x="1751" y="4454"/>
                    </a:lnTo>
                    <a:lnTo>
                      <a:pt x="1739" y="4466"/>
                    </a:lnTo>
                    <a:cubicBezTo>
                      <a:pt x="1549" y="4359"/>
                      <a:pt x="1370" y="4216"/>
                      <a:pt x="1215" y="4061"/>
                    </a:cubicBezTo>
                    <a:cubicBezTo>
                      <a:pt x="1025" y="3870"/>
                      <a:pt x="846" y="3656"/>
                      <a:pt x="715" y="3430"/>
                    </a:cubicBezTo>
                    <a:cubicBezTo>
                      <a:pt x="858" y="3394"/>
                      <a:pt x="1013" y="3358"/>
                      <a:pt x="1156" y="3323"/>
                    </a:cubicBezTo>
                    <a:close/>
                    <a:moveTo>
                      <a:pt x="4049" y="3608"/>
                    </a:moveTo>
                    <a:cubicBezTo>
                      <a:pt x="4073" y="3739"/>
                      <a:pt x="4085" y="3847"/>
                      <a:pt x="4097" y="3906"/>
                    </a:cubicBezTo>
                    <a:cubicBezTo>
                      <a:pt x="4097" y="3989"/>
                      <a:pt x="4097" y="4073"/>
                      <a:pt x="4085" y="4156"/>
                    </a:cubicBezTo>
                    <a:cubicBezTo>
                      <a:pt x="3942" y="4251"/>
                      <a:pt x="3787" y="4347"/>
                      <a:pt x="3620" y="4406"/>
                    </a:cubicBezTo>
                    <a:cubicBezTo>
                      <a:pt x="3573" y="4430"/>
                      <a:pt x="3513" y="4454"/>
                      <a:pt x="3442" y="4478"/>
                    </a:cubicBezTo>
                    <a:cubicBezTo>
                      <a:pt x="3442" y="4466"/>
                      <a:pt x="3442" y="4454"/>
                      <a:pt x="3430" y="4442"/>
                    </a:cubicBezTo>
                    <a:cubicBezTo>
                      <a:pt x="3382" y="4299"/>
                      <a:pt x="3335" y="4156"/>
                      <a:pt x="3287" y="4013"/>
                    </a:cubicBezTo>
                    <a:cubicBezTo>
                      <a:pt x="3263" y="3954"/>
                      <a:pt x="3239" y="3882"/>
                      <a:pt x="3227" y="3823"/>
                    </a:cubicBezTo>
                    <a:lnTo>
                      <a:pt x="3263" y="3811"/>
                    </a:lnTo>
                    <a:cubicBezTo>
                      <a:pt x="3501" y="3728"/>
                      <a:pt x="3751" y="3656"/>
                      <a:pt x="4001" y="3608"/>
                    </a:cubicBezTo>
                    <a:close/>
                    <a:moveTo>
                      <a:pt x="2942" y="3954"/>
                    </a:moveTo>
                    <a:cubicBezTo>
                      <a:pt x="3013" y="4144"/>
                      <a:pt x="3073" y="4335"/>
                      <a:pt x="3156" y="4525"/>
                    </a:cubicBezTo>
                    <a:cubicBezTo>
                      <a:pt x="3156" y="4537"/>
                      <a:pt x="3156" y="4549"/>
                      <a:pt x="3168" y="4549"/>
                    </a:cubicBezTo>
                    <a:cubicBezTo>
                      <a:pt x="2906" y="4621"/>
                      <a:pt x="2656" y="4644"/>
                      <a:pt x="2394" y="4644"/>
                    </a:cubicBezTo>
                    <a:cubicBezTo>
                      <a:pt x="2335" y="4597"/>
                      <a:pt x="2275" y="4573"/>
                      <a:pt x="2215" y="4525"/>
                    </a:cubicBezTo>
                    <a:cubicBezTo>
                      <a:pt x="2192" y="4501"/>
                      <a:pt x="2168" y="4478"/>
                      <a:pt x="2132" y="4454"/>
                    </a:cubicBezTo>
                    <a:cubicBezTo>
                      <a:pt x="2382" y="4251"/>
                      <a:pt x="2656" y="4085"/>
                      <a:pt x="2942" y="3954"/>
                    </a:cubicBezTo>
                    <a:close/>
                    <a:moveTo>
                      <a:pt x="2287" y="1"/>
                    </a:moveTo>
                    <a:cubicBezTo>
                      <a:pt x="1882" y="60"/>
                      <a:pt x="1489" y="203"/>
                      <a:pt x="1144" y="430"/>
                    </a:cubicBezTo>
                    <a:cubicBezTo>
                      <a:pt x="1120" y="430"/>
                      <a:pt x="1096" y="453"/>
                      <a:pt x="1072" y="465"/>
                    </a:cubicBezTo>
                    <a:cubicBezTo>
                      <a:pt x="1025" y="501"/>
                      <a:pt x="977" y="537"/>
                      <a:pt x="930" y="584"/>
                    </a:cubicBezTo>
                    <a:cubicBezTo>
                      <a:pt x="310" y="1108"/>
                      <a:pt x="1" y="1894"/>
                      <a:pt x="84" y="2704"/>
                    </a:cubicBezTo>
                    <a:cubicBezTo>
                      <a:pt x="120" y="2930"/>
                      <a:pt x="179" y="3156"/>
                      <a:pt x="287" y="3370"/>
                    </a:cubicBezTo>
                    <a:cubicBezTo>
                      <a:pt x="287" y="3418"/>
                      <a:pt x="299" y="3454"/>
                      <a:pt x="346" y="3489"/>
                    </a:cubicBezTo>
                    <a:cubicBezTo>
                      <a:pt x="525" y="3823"/>
                      <a:pt x="763" y="4120"/>
                      <a:pt x="1049" y="4382"/>
                    </a:cubicBezTo>
                    <a:cubicBezTo>
                      <a:pt x="1275" y="4597"/>
                      <a:pt x="1537" y="4775"/>
                      <a:pt x="1823" y="4894"/>
                    </a:cubicBezTo>
                    <a:cubicBezTo>
                      <a:pt x="2051" y="4971"/>
                      <a:pt x="2295" y="5009"/>
                      <a:pt x="2536" y="5009"/>
                    </a:cubicBezTo>
                    <a:cubicBezTo>
                      <a:pt x="2596" y="5009"/>
                      <a:pt x="2656" y="5006"/>
                      <a:pt x="2716" y="5002"/>
                    </a:cubicBezTo>
                    <a:cubicBezTo>
                      <a:pt x="3513" y="4954"/>
                      <a:pt x="4263" y="4632"/>
                      <a:pt x="4847" y="4097"/>
                    </a:cubicBezTo>
                    <a:cubicBezTo>
                      <a:pt x="5347" y="3632"/>
                      <a:pt x="5394" y="2894"/>
                      <a:pt x="5347" y="2251"/>
                    </a:cubicBezTo>
                    <a:cubicBezTo>
                      <a:pt x="5299" y="1715"/>
                      <a:pt x="5061" y="1215"/>
                      <a:pt x="4680" y="834"/>
                    </a:cubicBezTo>
                    <a:cubicBezTo>
                      <a:pt x="4585" y="715"/>
                      <a:pt x="4466" y="620"/>
                      <a:pt x="4347" y="537"/>
                    </a:cubicBezTo>
                    <a:cubicBezTo>
                      <a:pt x="4238" y="487"/>
                      <a:pt x="4244" y="462"/>
                      <a:pt x="4174" y="462"/>
                    </a:cubicBezTo>
                    <a:cubicBezTo>
                      <a:pt x="4159" y="462"/>
                      <a:pt x="4142" y="463"/>
                      <a:pt x="4120" y="465"/>
                    </a:cubicBezTo>
                    <a:cubicBezTo>
                      <a:pt x="4085" y="477"/>
                      <a:pt x="4061" y="489"/>
                      <a:pt x="4037" y="513"/>
                    </a:cubicBezTo>
                    <a:cubicBezTo>
                      <a:pt x="4011" y="495"/>
                      <a:pt x="3985" y="484"/>
                      <a:pt x="3954" y="484"/>
                    </a:cubicBezTo>
                    <a:cubicBezTo>
                      <a:pt x="3943" y="484"/>
                      <a:pt x="3931" y="486"/>
                      <a:pt x="3918" y="489"/>
                    </a:cubicBezTo>
                    <a:cubicBezTo>
                      <a:pt x="3775" y="560"/>
                      <a:pt x="3680" y="715"/>
                      <a:pt x="3549" y="811"/>
                    </a:cubicBezTo>
                    <a:cubicBezTo>
                      <a:pt x="3501" y="846"/>
                      <a:pt x="3442" y="882"/>
                      <a:pt x="3394" y="918"/>
                    </a:cubicBezTo>
                    <a:cubicBezTo>
                      <a:pt x="3251" y="703"/>
                      <a:pt x="3097" y="501"/>
                      <a:pt x="2930" y="322"/>
                    </a:cubicBezTo>
                    <a:cubicBezTo>
                      <a:pt x="2870" y="263"/>
                      <a:pt x="2811" y="215"/>
                      <a:pt x="2739" y="168"/>
                    </a:cubicBezTo>
                    <a:cubicBezTo>
                      <a:pt x="2811" y="168"/>
                      <a:pt x="2882" y="179"/>
                      <a:pt x="2942" y="191"/>
                    </a:cubicBezTo>
                    <a:cubicBezTo>
                      <a:pt x="3144" y="203"/>
                      <a:pt x="3347" y="227"/>
                      <a:pt x="3537" y="275"/>
                    </a:cubicBezTo>
                    <a:cubicBezTo>
                      <a:pt x="3608" y="263"/>
                      <a:pt x="3620" y="168"/>
                      <a:pt x="3549" y="144"/>
                    </a:cubicBezTo>
                    <a:cubicBezTo>
                      <a:pt x="3216" y="72"/>
                      <a:pt x="2870" y="25"/>
                      <a:pt x="2525" y="13"/>
                    </a:cubicBezTo>
                    <a:cubicBezTo>
                      <a:pt x="2501" y="1"/>
                      <a:pt x="2477" y="1"/>
                      <a:pt x="24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8427609" y="1269599"/>
                <a:ext cx="279840" cy="141874"/>
              </a:xfrm>
              <a:custGeom>
                <a:avLst/>
                <a:gdLst/>
                <a:ahLst/>
                <a:cxnLst/>
                <a:rect l="l" t="t" r="r" b="b"/>
                <a:pathLst>
                  <a:path w="6517" h="3304" extrusionOk="0">
                    <a:moveTo>
                      <a:pt x="4167" y="641"/>
                    </a:moveTo>
                    <a:cubicBezTo>
                      <a:pt x="4191" y="665"/>
                      <a:pt x="4227" y="689"/>
                      <a:pt x="4263" y="700"/>
                    </a:cubicBezTo>
                    <a:cubicBezTo>
                      <a:pt x="4286" y="712"/>
                      <a:pt x="4310" y="724"/>
                      <a:pt x="4346" y="724"/>
                    </a:cubicBezTo>
                    <a:cubicBezTo>
                      <a:pt x="4358" y="808"/>
                      <a:pt x="4358" y="879"/>
                      <a:pt x="4358" y="962"/>
                    </a:cubicBezTo>
                    <a:cubicBezTo>
                      <a:pt x="4358" y="1010"/>
                      <a:pt x="4322" y="1046"/>
                      <a:pt x="4274" y="1058"/>
                    </a:cubicBezTo>
                    <a:lnTo>
                      <a:pt x="4215" y="1022"/>
                    </a:lnTo>
                    <a:lnTo>
                      <a:pt x="4203" y="1022"/>
                    </a:lnTo>
                    <a:lnTo>
                      <a:pt x="4179" y="986"/>
                    </a:lnTo>
                    <a:cubicBezTo>
                      <a:pt x="4143" y="927"/>
                      <a:pt x="4120" y="855"/>
                      <a:pt x="4132" y="784"/>
                    </a:cubicBezTo>
                    <a:cubicBezTo>
                      <a:pt x="4155" y="748"/>
                      <a:pt x="4167" y="689"/>
                      <a:pt x="4167" y="641"/>
                    </a:cubicBezTo>
                    <a:close/>
                    <a:moveTo>
                      <a:pt x="417" y="1689"/>
                    </a:moveTo>
                    <a:cubicBezTo>
                      <a:pt x="536" y="1843"/>
                      <a:pt x="607" y="2022"/>
                      <a:pt x="631" y="2213"/>
                    </a:cubicBezTo>
                    <a:cubicBezTo>
                      <a:pt x="524" y="2046"/>
                      <a:pt x="453" y="1867"/>
                      <a:pt x="417" y="1689"/>
                    </a:cubicBezTo>
                    <a:close/>
                    <a:moveTo>
                      <a:pt x="6133" y="1"/>
                    </a:moveTo>
                    <a:cubicBezTo>
                      <a:pt x="6108" y="1"/>
                      <a:pt x="6080" y="7"/>
                      <a:pt x="6048" y="22"/>
                    </a:cubicBezTo>
                    <a:cubicBezTo>
                      <a:pt x="6001" y="58"/>
                      <a:pt x="5977" y="105"/>
                      <a:pt x="5977" y="165"/>
                    </a:cubicBezTo>
                    <a:cubicBezTo>
                      <a:pt x="5977" y="165"/>
                      <a:pt x="5977" y="165"/>
                      <a:pt x="5977" y="177"/>
                    </a:cubicBezTo>
                    <a:cubicBezTo>
                      <a:pt x="5917" y="355"/>
                      <a:pt x="5822" y="534"/>
                      <a:pt x="5703" y="677"/>
                    </a:cubicBezTo>
                    <a:cubicBezTo>
                      <a:pt x="5667" y="724"/>
                      <a:pt x="5632" y="772"/>
                      <a:pt x="5584" y="808"/>
                    </a:cubicBezTo>
                    <a:lnTo>
                      <a:pt x="5572" y="808"/>
                    </a:lnTo>
                    <a:cubicBezTo>
                      <a:pt x="5560" y="808"/>
                      <a:pt x="5548" y="808"/>
                      <a:pt x="5536" y="820"/>
                    </a:cubicBezTo>
                    <a:lnTo>
                      <a:pt x="5525" y="820"/>
                    </a:lnTo>
                    <a:lnTo>
                      <a:pt x="5513" y="808"/>
                    </a:lnTo>
                    <a:lnTo>
                      <a:pt x="5499" y="801"/>
                    </a:lnTo>
                    <a:lnTo>
                      <a:pt x="5499" y="801"/>
                    </a:lnTo>
                    <a:cubicBezTo>
                      <a:pt x="5496" y="795"/>
                      <a:pt x="5489" y="793"/>
                      <a:pt x="5489" y="784"/>
                    </a:cubicBezTo>
                    <a:cubicBezTo>
                      <a:pt x="5465" y="689"/>
                      <a:pt x="5429" y="581"/>
                      <a:pt x="5394" y="486"/>
                    </a:cubicBezTo>
                    <a:cubicBezTo>
                      <a:pt x="5359" y="434"/>
                      <a:pt x="5305" y="401"/>
                      <a:pt x="5246" y="401"/>
                    </a:cubicBezTo>
                    <a:cubicBezTo>
                      <a:pt x="5224" y="401"/>
                      <a:pt x="5202" y="405"/>
                      <a:pt x="5179" y="415"/>
                    </a:cubicBezTo>
                    <a:cubicBezTo>
                      <a:pt x="5167" y="415"/>
                      <a:pt x="5144" y="427"/>
                      <a:pt x="5132" y="439"/>
                    </a:cubicBezTo>
                    <a:cubicBezTo>
                      <a:pt x="5088" y="297"/>
                      <a:pt x="5017" y="176"/>
                      <a:pt x="4901" y="176"/>
                    </a:cubicBezTo>
                    <a:cubicBezTo>
                      <a:pt x="4861" y="176"/>
                      <a:pt x="4815" y="190"/>
                      <a:pt x="4763" y="224"/>
                    </a:cubicBezTo>
                    <a:cubicBezTo>
                      <a:pt x="4644" y="319"/>
                      <a:pt x="4584" y="415"/>
                      <a:pt x="4513" y="450"/>
                    </a:cubicBezTo>
                    <a:cubicBezTo>
                      <a:pt x="4465" y="379"/>
                      <a:pt x="4382" y="343"/>
                      <a:pt x="4298" y="331"/>
                    </a:cubicBezTo>
                    <a:cubicBezTo>
                      <a:pt x="4191" y="331"/>
                      <a:pt x="4108" y="427"/>
                      <a:pt x="4120" y="534"/>
                    </a:cubicBezTo>
                    <a:cubicBezTo>
                      <a:pt x="4095" y="509"/>
                      <a:pt x="4064" y="498"/>
                      <a:pt x="4033" y="498"/>
                    </a:cubicBezTo>
                    <a:cubicBezTo>
                      <a:pt x="3960" y="498"/>
                      <a:pt x="3883" y="558"/>
                      <a:pt x="3858" y="641"/>
                    </a:cubicBezTo>
                    <a:cubicBezTo>
                      <a:pt x="3822" y="748"/>
                      <a:pt x="3810" y="855"/>
                      <a:pt x="3846" y="962"/>
                    </a:cubicBezTo>
                    <a:cubicBezTo>
                      <a:pt x="3834" y="986"/>
                      <a:pt x="3822" y="1010"/>
                      <a:pt x="3810" y="1046"/>
                    </a:cubicBezTo>
                    <a:cubicBezTo>
                      <a:pt x="3774" y="1070"/>
                      <a:pt x="3751" y="1105"/>
                      <a:pt x="3715" y="1129"/>
                    </a:cubicBezTo>
                    <a:lnTo>
                      <a:pt x="3691" y="1141"/>
                    </a:lnTo>
                    <a:cubicBezTo>
                      <a:pt x="3643" y="951"/>
                      <a:pt x="3667" y="677"/>
                      <a:pt x="3477" y="474"/>
                    </a:cubicBezTo>
                    <a:cubicBezTo>
                      <a:pt x="3435" y="439"/>
                      <a:pt x="3384" y="421"/>
                      <a:pt x="3334" y="421"/>
                    </a:cubicBezTo>
                    <a:cubicBezTo>
                      <a:pt x="3283" y="421"/>
                      <a:pt x="3233" y="439"/>
                      <a:pt x="3191" y="474"/>
                    </a:cubicBezTo>
                    <a:cubicBezTo>
                      <a:pt x="3131" y="570"/>
                      <a:pt x="3096" y="689"/>
                      <a:pt x="3108" y="796"/>
                    </a:cubicBezTo>
                    <a:cubicBezTo>
                      <a:pt x="3108" y="1010"/>
                      <a:pt x="3155" y="1212"/>
                      <a:pt x="3155" y="1415"/>
                    </a:cubicBezTo>
                    <a:cubicBezTo>
                      <a:pt x="3155" y="1427"/>
                      <a:pt x="3120" y="1462"/>
                      <a:pt x="3072" y="1486"/>
                    </a:cubicBezTo>
                    <a:lnTo>
                      <a:pt x="3060" y="1486"/>
                    </a:lnTo>
                    <a:lnTo>
                      <a:pt x="2965" y="1510"/>
                    </a:lnTo>
                    <a:cubicBezTo>
                      <a:pt x="2941" y="1427"/>
                      <a:pt x="2893" y="1343"/>
                      <a:pt x="2834" y="1272"/>
                    </a:cubicBezTo>
                    <a:lnTo>
                      <a:pt x="2798" y="1212"/>
                    </a:lnTo>
                    <a:cubicBezTo>
                      <a:pt x="2834" y="1093"/>
                      <a:pt x="2834" y="962"/>
                      <a:pt x="2774" y="855"/>
                    </a:cubicBezTo>
                    <a:cubicBezTo>
                      <a:pt x="2716" y="714"/>
                      <a:pt x="2606" y="651"/>
                      <a:pt x="2507" y="651"/>
                    </a:cubicBezTo>
                    <a:cubicBezTo>
                      <a:pt x="2363" y="651"/>
                      <a:pt x="2242" y="785"/>
                      <a:pt x="2334" y="1010"/>
                    </a:cubicBezTo>
                    <a:cubicBezTo>
                      <a:pt x="2381" y="1129"/>
                      <a:pt x="2453" y="1248"/>
                      <a:pt x="2536" y="1343"/>
                    </a:cubicBezTo>
                    <a:cubicBezTo>
                      <a:pt x="2477" y="1474"/>
                      <a:pt x="2405" y="1605"/>
                      <a:pt x="2369" y="1677"/>
                    </a:cubicBezTo>
                    <a:lnTo>
                      <a:pt x="2310" y="1605"/>
                    </a:lnTo>
                    <a:lnTo>
                      <a:pt x="2191" y="1474"/>
                    </a:lnTo>
                    <a:cubicBezTo>
                      <a:pt x="2215" y="1320"/>
                      <a:pt x="2179" y="1153"/>
                      <a:pt x="2084" y="1034"/>
                    </a:cubicBezTo>
                    <a:cubicBezTo>
                      <a:pt x="2038" y="999"/>
                      <a:pt x="1988" y="984"/>
                      <a:pt x="1940" y="984"/>
                    </a:cubicBezTo>
                    <a:cubicBezTo>
                      <a:pt x="1823" y="984"/>
                      <a:pt x="1718" y="1074"/>
                      <a:pt x="1726" y="1201"/>
                    </a:cubicBezTo>
                    <a:cubicBezTo>
                      <a:pt x="1750" y="1355"/>
                      <a:pt x="1822" y="1498"/>
                      <a:pt x="1929" y="1605"/>
                    </a:cubicBezTo>
                    <a:cubicBezTo>
                      <a:pt x="1917" y="1677"/>
                      <a:pt x="1905" y="1760"/>
                      <a:pt x="1869" y="1832"/>
                    </a:cubicBezTo>
                    <a:cubicBezTo>
                      <a:pt x="1857" y="1855"/>
                      <a:pt x="1846" y="1879"/>
                      <a:pt x="1822" y="1903"/>
                    </a:cubicBezTo>
                    <a:cubicBezTo>
                      <a:pt x="1798" y="1927"/>
                      <a:pt x="1798" y="1927"/>
                      <a:pt x="1786" y="1939"/>
                    </a:cubicBezTo>
                    <a:lnTo>
                      <a:pt x="1774" y="1939"/>
                    </a:lnTo>
                    <a:cubicBezTo>
                      <a:pt x="1667" y="1867"/>
                      <a:pt x="1596" y="1772"/>
                      <a:pt x="1548" y="1665"/>
                    </a:cubicBezTo>
                    <a:cubicBezTo>
                      <a:pt x="1524" y="1617"/>
                      <a:pt x="1512" y="1582"/>
                      <a:pt x="1476" y="1546"/>
                    </a:cubicBezTo>
                    <a:cubicBezTo>
                      <a:pt x="1443" y="1512"/>
                      <a:pt x="1402" y="1497"/>
                      <a:pt x="1363" y="1497"/>
                    </a:cubicBezTo>
                    <a:cubicBezTo>
                      <a:pt x="1263" y="1497"/>
                      <a:pt x="1172" y="1590"/>
                      <a:pt x="1215" y="1701"/>
                    </a:cubicBezTo>
                    <a:cubicBezTo>
                      <a:pt x="1238" y="1760"/>
                      <a:pt x="1262" y="1820"/>
                      <a:pt x="1298" y="1879"/>
                    </a:cubicBezTo>
                    <a:cubicBezTo>
                      <a:pt x="1298" y="1903"/>
                      <a:pt x="1298" y="1915"/>
                      <a:pt x="1310" y="1939"/>
                    </a:cubicBezTo>
                    <a:cubicBezTo>
                      <a:pt x="1322" y="1963"/>
                      <a:pt x="1322" y="1974"/>
                      <a:pt x="1310" y="1998"/>
                    </a:cubicBezTo>
                    <a:cubicBezTo>
                      <a:pt x="1310" y="2010"/>
                      <a:pt x="1310" y="2034"/>
                      <a:pt x="1310" y="2046"/>
                    </a:cubicBezTo>
                    <a:lnTo>
                      <a:pt x="1274" y="1998"/>
                    </a:lnTo>
                    <a:cubicBezTo>
                      <a:pt x="1262" y="1963"/>
                      <a:pt x="1250" y="1915"/>
                      <a:pt x="1238" y="1867"/>
                    </a:cubicBezTo>
                    <a:cubicBezTo>
                      <a:pt x="1238" y="1832"/>
                      <a:pt x="1238" y="1808"/>
                      <a:pt x="1226" y="1784"/>
                    </a:cubicBezTo>
                    <a:cubicBezTo>
                      <a:pt x="1195" y="1727"/>
                      <a:pt x="1144" y="1702"/>
                      <a:pt x="1094" y="1702"/>
                    </a:cubicBezTo>
                    <a:cubicBezTo>
                      <a:pt x="1027" y="1702"/>
                      <a:pt x="961" y="1745"/>
                      <a:pt x="941" y="1820"/>
                    </a:cubicBezTo>
                    <a:cubicBezTo>
                      <a:pt x="941" y="1867"/>
                      <a:pt x="941" y="1915"/>
                      <a:pt x="941" y="1963"/>
                    </a:cubicBezTo>
                    <a:cubicBezTo>
                      <a:pt x="941" y="2022"/>
                      <a:pt x="941" y="2082"/>
                      <a:pt x="929" y="2141"/>
                    </a:cubicBezTo>
                    <a:cubicBezTo>
                      <a:pt x="929" y="2153"/>
                      <a:pt x="929" y="2153"/>
                      <a:pt x="929" y="2165"/>
                    </a:cubicBezTo>
                    <a:cubicBezTo>
                      <a:pt x="929" y="2177"/>
                      <a:pt x="929" y="2177"/>
                      <a:pt x="929" y="2189"/>
                    </a:cubicBezTo>
                    <a:cubicBezTo>
                      <a:pt x="929" y="2201"/>
                      <a:pt x="929" y="2201"/>
                      <a:pt x="917" y="2213"/>
                    </a:cubicBezTo>
                    <a:cubicBezTo>
                      <a:pt x="917" y="1951"/>
                      <a:pt x="822" y="1689"/>
                      <a:pt x="655" y="1486"/>
                    </a:cubicBezTo>
                    <a:cubicBezTo>
                      <a:pt x="595" y="1393"/>
                      <a:pt x="498" y="1345"/>
                      <a:pt x="402" y="1345"/>
                    </a:cubicBezTo>
                    <a:cubicBezTo>
                      <a:pt x="325" y="1345"/>
                      <a:pt x="249" y="1375"/>
                      <a:pt x="191" y="1439"/>
                    </a:cubicBezTo>
                    <a:cubicBezTo>
                      <a:pt x="0" y="1665"/>
                      <a:pt x="179" y="1974"/>
                      <a:pt x="286" y="2201"/>
                    </a:cubicBezTo>
                    <a:cubicBezTo>
                      <a:pt x="512" y="2617"/>
                      <a:pt x="798" y="2986"/>
                      <a:pt x="1155" y="3296"/>
                    </a:cubicBezTo>
                    <a:cubicBezTo>
                      <a:pt x="1170" y="3301"/>
                      <a:pt x="1185" y="3304"/>
                      <a:pt x="1199" y="3304"/>
                    </a:cubicBezTo>
                    <a:cubicBezTo>
                      <a:pt x="1310" y="3304"/>
                      <a:pt x="1394" y="3153"/>
                      <a:pt x="1310" y="3058"/>
                    </a:cubicBezTo>
                    <a:lnTo>
                      <a:pt x="1012" y="2725"/>
                    </a:lnTo>
                    <a:cubicBezTo>
                      <a:pt x="1072" y="2594"/>
                      <a:pt x="1119" y="2463"/>
                      <a:pt x="1143" y="2320"/>
                    </a:cubicBezTo>
                    <a:cubicBezTo>
                      <a:pt x="1167" y="2344"/>
                      <a:pt x="1179" y="2355"/>
                      <a:pt x="1203" y="2355"/>
                    </a:cubicBezTo>
                    <a:cubicBezTo>
                      <a:pt x="1241" y="2373"/>
                      <a:pt x="1278" y="2381"/>
                      <a:pt x="1312" y="2381"/>
                    </a:cubicBezTo>
                    <a:cubicBezTo>
                      <a:pt x="1438" y="2381"/>
                      <a:pt x="1534" y="2275"/>
                      <a:pt x="1572" y="2153"/>
                    </a:cubicBezTo>
                    <a:cubicBezTo>
                      <a:pt x="1638" y="2190"/>
                      <a:pt x="1707" y="2211"/>
                      <a:pt x="1772" y="2211"/>
                    </a:cubicBezTo>
                    <a:cubicBezTo>
                      <a:pt x="1920" y="2211"/>
                      <a:pt x="2054" y="2107"/>
                      <a:pt x="2119" y="1843"/>
                    </a:cubicBezTo>
                    <a:lnTo>
                      <a:pt x="2155" y="1879"/>
                    </a:lnTo>
                    <a:lnTo>
                      <a:pt x="2203" y="1927"/>
                    </a:lnTo>
                    <a:cubicBezTo>
                      <a:pt x="2215" y="1951"/>
                      <a:pt x="2215" y="1963"/>
                      <a:pt x="2238" y="1986"/>
                    </a:cubicBezTo>
                    <a:cubicBezTo>
                      <a:pt x="2262" y="2005"/>
                      <a:pt x="2292" y="2015"/>
                      <a:pt x="2321" y="2015"/>
                    </a:cubicBezTo>
                    <a:cubicBezTo>
                      <a:pt x="2365" y="2015"/>
                      <a:pt x="2408" y="1994"/>
                      <a:pt x="2429" y="1951"/>
                    </a:cubicBezTo>
                    <a:cubicBezTo>
                      <a:pt x="2477" y="1855"/>
                      <a:pt x="2560" y="1701"/>
                      <a:pt x="2655" y="1510"/>
                    </a:cubicBezTo>
                    <a:cubicBezTo>
                      <a:pt x="2667" y="1534"/>
                      <a:pt x="2691" y="1570"/>
                      <a:pt x="2703" y="1593"/>
                    </a:cubicBezTo>
                    <a:cubicBezTo>
                      <a:pt x="2736" y="1626"/>
                      <a:pt x="2758" y="1739"/>
                      <a:pt x="2872" y="1739"/>
                    </a:cubicBezTo>
                    <a:cubicBezTo>
                      <a:pt x="2882" y="1739"/>
                      <a:pt x="2893" y="1738"/>
                      <a:pt x="2905" y="1736"/>
                    </a:cubicBezTo>
                    <a:cubicBezTo>
                      <a:pt x="2989" y="1713"/>
                      <a:pt x="3072" y="1677"/>
                      <a:pt x="3143" y="1629"/>
                    </a:cubicBezTo>
                    <a:lnTo>
                      <a:pt x="3167" y="1617"/>
                    </a:lnTo>
                    <a:cubicBezTo>
                      <a:pt x="3274" y="1570"/>
                      <a:pt x="3346" y="1462"/>
                      <a:pt x="3346" y="1343"/>
                    </a:cubicBezTo>
                    <a:cubicBezTo>
                      <a:pt x="3355" y="1232"/>
                      <a:pt x="3357" y="1114"/>
                      <a:pt x="3352" y="1000"/>
                    </a:cubicBezTo>
                    <a:lnTo>
                      <a:pt x="3352" y="1000"/>
                    </a:lnTo>
                    <a:cubicBezTo>
                      <a:pt x="3365" y="1071"/>
                      <a:pt x="3387" y="1140"/>
                      <a:pt x="3417" y="1201"/>
                    </a:cubicBezTo>
                    <a:cubicBezTo>
                      <a:pt x="3438" y="1285"/>
                      <a:pt x="3513" y="1332"/>
                      <a:pt x="3590" y="1332"/>
                    </a:cubicBezTo>
                    <a:cubicBezTo>
                      <a:pt x="3644" y="1332"/>
                      <a:pt x="3700" y="1309"/>
                      <a:pt x="3739" y="1260"/>
                    </a:cubicBezTo>
                    <a:cubicBezTo>
                      <a:pt x="3798" y="1224"/>
                      <a:pt x="3846" y="1177"/>
                      <a:pt x="3882" y="1117"/>
                    </a:cubicBezTo>
                    <a:cubicBezTo>
                      <a:pt x="3966" y="1265"/>
                      <a:pt x="4104" y="1367"/>
                      <a:pt x="4250" y="1367"/>
                    </a:cubicBezTo>
                    <a:cubicBezTo>
                      <a:pt x="4351" y="1367"/>
                      <a:pt x="4456" y="1318"/>
                      <a:pt x="4548" y="1201"/>
                    </a:cubicBezTo>
                    <a:cubicBezTo>
                      <a:pt x="4632" y="1046"/>
                      <a:pt x="4644" y="867"/>
                      <a:pt x="4596" y="700"/>
                    </a:cubicBezTo>
                    <a:cubicBezTo>
                      <a:pt x="4691" y="653"/>
                      <a:pt x="4763" y="581"/>
                      <a:pt x="4834" y="510"/>
                    </a:cubicBezTo>
                    <a:cubicBezTo>
                      <a:pt x="4846" y="593"/>
                      <a:pt x="4846" y="641"/>
                      <a:pt x="4870" y="760"/>
                    </a:cubicBezTo>
                    <a:cubicBezTo>
                      <a:pt x="4894" y="891"/>
                      <a:pt x="4882" y="1058"/>
                      <a:pt x="5001" y="1117"/>
                    </a:cubicBezTo>
                    <a:cubicBezTo>
                      <a:pt x="5019" y="1123"/>
                      <a:pt x="5038" y="1126"/>
                      <a:pt x="5057" y="1126"/>
                    </a:cubicBezTo>
                    <a:cubicBezTo>
                      <a:pt x="5112" y="1126"/>
                      <a:pt x="5165" y="1102"/>
                      <a:pt x="5191" y="1058"/>
                    </a:cubicBezTo>
                    <a:cubicBezTo>
                      <a:pt x="5215" y="1022"/>
                      <a:pt x="5215" y="974"/>
                      <a:pt x="5215" y="939"/>
                    </a:cubicBezTo>
                    <a:cubicBezTo>
                      <a:pt x="5266" y="1075"/>
                      <a:pt x="5391" y="1157"/>
                      <a:pt x="5523" y="1157"/>
                    </a:cubicBezTo>
                    <a:cubicBezTo>
                      <a:pt x="5576" y="1157"/>
                      <a:pt x="5629" y="1144"/>
                      <a:pt x="5679" y="1117"/>
                    </a:cubicBezTo>
                    <a:cubicBezTo>
                      <a:pt x="5775" y="1081"/>
                      <a:pt x="5846" y="1010"/>
                      <a:pt x="5906" y="927"/>
                    </a:cubicBezTo>
                    <a:cubicBezTo>
                      <a:pt x="5929" y="1141"/>
                      <a:pt x="6013" y="1343"/>
                      <a:pt x="6215" y="1391"/>
                    </a:cubicBezTo>
                    <a:cubicBezTo>
                      <a:pt x="6224" y="1392"/>
                      <a:pt x="6232" y="1393"/>
                      <a:pt x="6241" y="1393"/>
                    </a:cubicBezTo>
                    <a:cubicBezTo>
                      <a:pt x="6426" y="1393"/>
                      <a:pt x="6517" y="1148"/>
                      <a:pt x="6346" y="1046"/>
                    </a:cubicBezTo>
                    <a:cubicBezTo>
                      <a:pt x="6346" y="1034"/>
                      <a:pt x="6334" y="1022"/>
                      <a:pt x="6334" y="1010"/>
                    </a:cubicBezTo>
                    <a:cubicBezTo>
                      <a:pt x="6334" y="998"/>
                      <a:pt x="6322" y="974"/>
                      <a:pt x="6322" y="962"/>
                    </a:cubicBezTo>
                    <a:cubicBezTo>
                      <a:pt x="6322" y="951"/>
                      <a:pt x="6322" y="939"/>
                      <a:pt x="6310" y="927"/>
                    </a:cubicBezTo>
                    <a:cubicBezTo>
                      <a:pt x="6239" y="712"/>
                      <a:pt x="6215" y="486"/>
                      <a:pt x="6251" y="272"/>
                    </a:cubicBezTo>
                    <a:cubicBezTo>
                      <a:pt x="6290" y="144"/>
                      <a:pt x="6248" y="1"/>
                      <a:pt x="61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8663257" y="1303220"/>
                <a:ext cx="43" cy="5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1" y="13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8486006" y="1532726"/>
                <a:ext cx="111343" cy="75489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758" extrusionOk="0">
                    <a:moveTo>
                      <a:pt x="514" y="1"/>
                    </a:moveTo>
                    <a:cubicBezTo>
                      <a:pt x="509" y="1"/>
                      <a:pt x="503" y="1"/>
                      <a:pt x="497" y="2"/>
                    </a:cubicBezTo>
                    <a:cubicBezTo>
                      <a:pt x="355" y="26"/>
                      <a:pt x="366" y="204"/>
                      <a:pt x="414" y="311"/>
                    </a:cubicBezTo>
                    <a:cubicBezTo>
                      <a:pt x="450" y="418"/>
                      <a:pt x="509" y="514"/>
                      <a:pt x="581" y="609"/>
                    </a:cubicBezTo>
                    <a:cubicBezTo>
                      <a:pt x="500" y="582"/>
                      <a:pt x="420" y="569"/>
                      <a:pt x="340" y="569"/>
                    </a:cubicBezTo>
                    <a:cubicBezTo>
                      <a:pt x="313" y="569"/>
                      <a:pt x="286" y="570"/>
                      <a:pt x="259" y="573"/>
                    </a:cubicBezTo>
                    <a:cubicBezTo>
                      <a:pt x="244" y="570"/>
                      <a:pt x="230" y="568"/>
                      <a:pt x="217" y="568"/>
                    </a:cubicBezTo>
                    <a:cubicBezTo>
                      <a:pt x="48" y="568"/>
                      <a:pt x="0" y="827"/>
                      <a:pt x="188" y="871"/>
                    </a:cubicBezTo>
                    <a:cubicBezTo>
                      <a:pt x="343" y="942"/>
                      <a:pt x="497" y="1002"/>
                      <a:pt x="664" y="1014"/>
                    </a:cubicBezTo>
                    <a:cubicBezTo>
                      <a:pt x="724" y="1014"/>
                      <a:pt x="759" y="966"/>
                      <a:pt x="759" y="919"/>
                    </a:cubicBezTo>
                    <a:lnTo>
                      <a:pt x="890" y="954"/>
                    </a:lnTo>
                    <a:lnTo>
                      <a:pt x="855" y="978"/>
                    </a:lnTo>
                    <a:cubicBezTo>
                      <a:pt x="656" y="990"/>
                      <a:pt x="687" y="1276"/>
                      <a:pt x="879" y="1276"/>
                    </a:cubicBezTo>
                    <a:cubicBezTo>
                      <a:pt x="882" y="1276"/>
                      <a:pt x="886" y="1276"/>
                      <a:pt x="890" y="1276"/>
                    </a:cubicBezTo>
                    <a:cubicBezTo>
                      <a:pt x="1021" y="1311"/>
                      <a:pt x="1164" y="1323"/>
                      <a:pt x="1307" y="1323"/>
                    </a:cubicBezTo>
                    <a:cubicBezTo>
                      <a:pt x="1310" y="1323"/>
                      <a:pt x="1314" y="1322"/>
                      <a:pt x="1318" y="1322"/>
                    </a:cubicBezTo>
                    <a:cubicBezTo>
                      <a:pt x="1367" y="1322"/>
                      <a:pt x="1481" y="1363"/>
                      <a:pt x="1574" y="1363"/>
                    </a:cubicBezTo>
                    <a:cubicBezTo>
                      <a:pt x="1621" y="1363"/>
                      <a:pt x="1662" y="1353"/>
                      <a:pt x="1688" y="1323"/>
                    </a:cubicBezTo>
                    <a:cubicBezTo>
                      <a:pt x="1724" y="1323"/>
                      <a:pt x="1771" y="1323"/>
                      <a:pt x="1807" y="1311"/>
                    </a:cubicBezTo>
                    <a:cubicBezTo>
                      <a:pt x="1819" y="1300"/>
                      <a:pt x="1831" y="1288"/>
                      <a:pt x="1831" y="1276"/>
                    </a:cubicBezTo>
                    <a:lnTo>
                      <a:pt x="1843" y="1300"/>
                    </a:lnTo>
                    <a:cubicBezTo>
                      <a:pt x="1640" y="1371"/>
                      <a:pt x="1426" y="1514"/>
                      <a:pt x="1498" y="1681"/>
                    </a:cubicBezTo>
                    <a:cubicBezTo>
                      <a:pt x="1545" y="1740"/>
                      <a:pt x="1599" y="1758"/>
                      <a:pt x="1655" y="1758"/>
                    </a:cubicBezTo>
                    <a:cubicBezTo>
                      <a:pt x="1712" y="1758"/>
                      <a:pt x="1771" y="1740"/>
                      <a:pt x="1831" y="1728"/>
                    </a:cubicBezTo>
                    <a:cubicBezTo>
                      <a:pt x="1986" y="1692"/>
                      <a:pt x="2129" y="1633"/>
                      <a:pt x="2271" y="1550"/>
                    </a:cubicBezTo>
                    <a:cubicBezTo>
                      <a:pt x="2283" y="1538"/>
                      <a:pt x="2307" y="1526"/>
                      <a:pt x="2319" y="1514"/>
                    </a:cubicBezTo>
                    <a:cubicBezTo>
                      <a:pt x="2342" y="1536"/>
                      <a:pt x="2369" y="1545"/>
                      <a:pt x="2398" y="1545"/>
                    </a:cubicBezTo>
                    <a:cubicBezTo>
                      <a:pt x="2415" y="1545"/>
                      <a:pt x="2433" y="1542"/>
                      <a:pt x="2450" y="1538"/>
                    </a:cubicBezTo>
                    <a:lnTo>
                      <a:pt x="2498" y="1538"/>
                    </a:lnTo>
                    <a:cubicBezTo>
                      <a:pt x="2569" y="1514"/>
                      <a:pt x="2593" y="1430"/>
                      <a:pt x="2545" y="1383"/>
                    </a:cubicBezTo>
                    <a:cubicBezTo>
                      <a:pt x="2367" y="1252"/>
                      <a:pt x="2224" y="1097"/>
                      <a:pt x="2081" y="942"/>
                    </a:cubicBezTo>
                    <a:cubicBezTo>
                      <a:pt x="2032" y="865"/>
                      <a:pt x="1953" y="812"/>
                      <a:pt x="1889" y="812"/>
                    </a:cubicBezTo>
                    <a:cubicBezTo>
                      <a:pt x="1846" y="812"/>
                      <a:pt x="1810" y="837"/>
                      <a:pt x="1795" y="895"/>
                    </a:cubicBezTo>
                    <a:cubicBezTo>
                      <a:pt x="1629" y="716"/>
                      <a:pt x="1438" y="549"/>
                      <a:pt x="1236" y="407"/>
                    </a:cubicBezTo>
                    <a:cubicBezTo>
                      <a:pt x="1209" y="384"/>
                      <a:pt x="1177" y="373"/>
                      <a:pt x="1146" y="373"/>
                    </a:cubicBezTo>
                    <a:cubicBezTo>
                      <a:pt x="1079" y="373"/>
                      <a:pt x="1014" y="421"/>
                      <a:pt x="998" y="502"/>
                    </a:cubicBezTo>
                    <a:cubicBezTo>
                      <a:pt x="998" y="538"/>
                      <a:pt x="998" y="561"/>
                      <a:pt x="998" y="597"/>
                    </a:cubicBezTo>
                    <a:cubicBezTo>
                      <a:pt x="890" y="478"/>
                      <a:pt x="807" y="347"/>
                      <a:pt x="736" y="216"/>
                    </a:cubicBezTo>
                    <a:cubicBezTo>
                      <a:pt x="690" y="125"/>
                      <a:pt x="633" y="1"/>
                      <a:pt x="5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734535" y="1426024"/>
                <a:ext cx="66299" cy="12418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2892" extrusionOk="0">
                    <a:moveTo>
                      <a:pt x="900" y="0"/>
                    </a:moveTo>
                    <a:cubicBezTo>
                      <a:pt x="854" y="0"/>
                      <a:pt x="808" y="22"/>
                      <a:pt x="782" y="70"/>
                    </a:cubicBezTo>
                    <a:cubicBezTo>
                      <a:pt x="758" y="117"/>
                      <a:pt x="746" y="165"/>
                      <a:pt x="746" y="213"/>
                    </a:cubicBezTo>
                    <a:cubicBezTo>
                      <a:pt x="746" y="248"/>
                      <a:pt x="746" y="284"/>
                      <a:pt x="746" y="308"/>
                    </a:cubicBezTo>
                    <a:cubicBezTo>
                      <a:pt x="770" y="463"/>
                      <a:pt x="805" y="606"/>
                      <a:pt x="865" y="748"/>
                    </a:cubicBezTo>
                    <a:cubicBezTo>
                      <a:pt x="877" y="796"/>
                      <a:pt x="889" y="856"/>
                      <a:pt x="889" y="915"/>
                    </a:cubicBezTo>
                    <a:cubicBezTo>
                      <a:pt x="876" y="910"/>
                      <a:pt x="863" y="908"/>
                      <a:pt x="850" y="908"/>
                    </a:cubicBezTo>
                    <a:cubicBezTo>
                      <a:pt x="802" y="908"/>
                      <a:pt x="753" y="942"/>
                      <a:pt x="734" y="998"/>
                    </a:cubicBezTo>
                    <a:cubicBezTo>
                      <a:pt x="698" y="1177"/>
                      <a:pt x="710" y="1368"/>
                      <a:pt x="686" y="1546"/>
                    </a:cubicBezTo>
                    <a:cubicBezTo>
                      <a:pt x="686" y="1606"/>
                      <a:pt x="674" y="1677"/>
                      <a:pt x="651" y="1760"/>
                    </a:cubicBezTo>
                    <a:cubicBezTo>
                      <a:pt x="635" y="1680"/>
                      <a:pt x="597" y="1616"/>
                      <a:pt x="533" y="1616"/>
                    </a:cubicBezTo>
                    <a:cubicBezTo>
                      <a:pt x="503" y="1616"/>
                      <a:pt x="467" y="1630"/>
                      <a:pt x="424" y="1665"/>
                    </a:cubicBezTo>
                    <a:cubicBezTo>
                      <a:pt x="282" y="1832"/>
                      <a:pt x="270" y="2070"/>
                      <a:pt x="210" y="2272"/>
                    </a:cubicBezTo>
                    <a:cubicBezTo>
                      <a:pt x="151" y="2451"/>
                      <a:pt x="91" y="2618"/>
                      <a:pt x="8" y="2772"/>
                    </a:cubicBezTo>
                    <a:cubicBezTo>
                      <a:pt x="0" y="2834"/>
                      <a:pt x="51" y="2875"/>
                      <a:pt x="101" y="2875"/>
                    </a:cubicBezTo>
                    <a:cubicBezTo>
                      <a:pt x="129" y="2875"/>
                      <a:pt x="157" y="2862"/>
                      <a:pt x="174" y="2832"/>
                    </a:cubicBezTo>
                    <a:cubicBezTo>
                      <a:pt x="198" y="2868"/>
                      <a:pt x="234" y="2892"/>
                      <a:pt x="270" y="2892"/>
                    </a:cubicBezTo>
                    <a:cubicBezTo>
                      <a:pt x="353" y="2868"/>
                      <a:pt x="424" y="2844"/>
                      <a:pt x="496" y="2796"/>
                    </a:cubicBezTo>
                    <a:cubicBezTo>
                      <a:pt x="698" y="2701"/>
                      <a:pt x="865" y="2534"/>
                      <a:pt x="960" y="2332"/>
                    </a:cubicBezTo>
                    <a:cubicBezTo>
                      <a:pt x="1008" y="2249"/>
                      <a:pt x="1020" y="2130"/>
                      <a:pt x="972" y="2034"/>
                    </a:cubicBezTo>
                    <a:cubicBezTo>
                      <a:pt x="1032" y="1963"/>
                      <a:pt x="1091" y="1891"/>
                      <a:pt x="1139" y="1820"/>
                    </a:cubicBezTo>
                    <a:cubicBezTo>
                      <a:pt x="1258" y="1665"/>
                      <a:pt x="1341" y="1487"/>
                      <a:pt x="1401" y="1308"/>
                    </a:cubicBezTo>
                    <a:cubicBezTo>
                      <a:pt x="1436" y="1213"/>
                      <a:pt x="1401" y="1118"/>
                      <a:pt x="1317" y="1070"/>
                    </a:cubicBezTo>
                    <a:cubicBezTo>
                      <a:pt x="1353" y="975"/>
                      <a:pt x="1377" y="856"/>
                      <a:pt x="1413" y="772"/>
                    </a:cubicBezTo>
                    <a:cubicBezTo>
                      <a:pt x="1472" y="558"/>
                      <a:pt x="1544" y="284"/>
                      <a:pt x="1377" y="94"/>
                    </a:cubicBezTo>
                    <a:cubicBezTo>
                      <a:pt x="1330" y="64"/>
                      <a:pt x="1290" y="50"/>
                      <a:pt x="1255" y="50"/>
                    </a:cubicBezTo>
                    <a:cubicBezTo>
                      <a:pt x="1166" y="50"/>
                      <a:pt x="1114" y="137"/>
                      <a:pt x="1079" y="248"/>
                    </a:cubicBezTo>
                    <a:cubicBezTo>
                      <a:pt x="1079" y="189"/>
                      <a:pt x="1055" y="141"/>
                      <a:pt x="1044" y="94"/>
                    </a:cubicBezTo>
                    <a:cubicBezTo>
                      <a:pt x="1017" y="34"/>
                      <a:pt x="958" y="0"/>
                      <a:pt x="9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" name="Google Shape;38;p2"/>
            <p:cNvGrpSpPr/>
            <p:nvPr/>
          </p:nvGrpSpPr>
          <p:grpSpPr>
            <a:xfrm>
              <a:off x="226758" y="4206234"/>
              <a:ext cx="240873" cy="372087"/>
              <a:chOff x="9516020" y="401169"/>
              <a:chExt cx="318615" cy="492178"/>
            </a:xfrm>
          </p:grpSpPr>
          <p:sp>
            <p:nvSpPr>
              <p:cNvPr id="39" name="Google Shape;39;p2"/>
              <p:cNvSpPr/>
              <p:nvPr/>
            </p:nvSpPr>
            <p:spPr>
              <a:xfrm>
                <a:off x="9516020" y="401169"/>
                <a:ext cx="318615" cy="492178"/>
              </a:xfrm>
              <a:custGeom>
                <a:avLst/>
                <a:gdLst/>
                <a:ahLst/>
                <a:cxnLst/>
                <a:rect l="l" t="t" r="r" b="b"/>
                <a:pathLst>
                  <a:path w="7420" h="11462" extrusionOk="0">
                    <a:moveTo>
                      <a:pt x="4168" y="0"/>
                    </a:moveTo>
                    <a:cubicBezTo>
                      <a:pt x="3497" y="0"/>
                      <a:pt x="2849" y="223"/>
                      <a:pt x="2251" y="506"/>
                    </a:cubicBezTo>
                    <a:cubicBezTo>
                      <a:pt x="917" y="1066"/>
                      <a:pt x="36" y="2364"/>
                      <a:pt x="0" y="3804"/>
                    </a:cubicBezTo>
                    <a:cubicBezTo>
                      <a:pt x="24" y="4138"/>
                      <a:pt x="84" y="4471"/>
                      <a:pt x="179" y="4804"/>
                    </a:cubicBezTo>
                    <a:cubicBezTo>
                      <a:pt x="393" y="5555"/>
                      <a:pt x="667" y="6281"/>
                      <a:pt x="1001" y="6995"/>
                    </a:cubicBezTo>
                    <a:cubicBezTo>
                      <a:pt x="1263" y="7614"/>
                      <a:pt x="1358" y="7936"/>
                      <a:pt x="1763" y="8567"/>
                    </a:cubicBezTo>
                    <a:cubicBezTo>
                      <a:pt x="1763" y="8591"/>
                      <a:pt x="1798" y="8662"/>
                      <a:pt x="1846" y="8745"/>
                    </a:cubicBezTo>
                    <a:cubicBezTo>
                      <a:pt x="1965" y="9019"/>
                      <a:pt x="2108" y="9281"/>
                      <a:pt x="2275" y="9543"/>
                    </a:cubicBezTo>
                    <a:lnTo>
                      <a:pt x="2227" y="9484"/>
                    </a:lnTo>
                    <a:lnTo>
                      <a:pt x="2227" y="9484"/>
                    </a:lnTo>
                    <a:cubicBezTo>
                      <a:pt x="2406" y="9877"/>
                      <a:pt x="2632" y="10258"/>
                      <a:pt x="2906" y="10603"/>
                    </a:cubicBezTo>
                    <a:cubicBezTo>
                      <a:pt x="3025" y="10793"/>
                      <a:pt x="3179" y="11091"/>
                      <a:pt x="3394" y="11234"/>
                    </a:cubicBezTo>
                    <a:cubicBezTo>
                      <a:pt x="3409" y="11373"/>
                      <a:pt x="3530" y="11462"/>
                      <a:pt x="3655" y="11462"/>
                    </a:cubicBezTo>
                    <a:cubicBezTo>
                      <a:pt x="3722" y="11462"/>
                      <a:pt x="3792" y="11435"/>
                      <a:pt x="3846" y="11377"/>
                    </a:cubicBezTo>
                    <a:lnTo>
                      <a:pt x="3858" y="11365"/>
                    </a:lnTo>
                    <a:cubicBezTo>
                      <a:pt x="3906" y="11305"/>
                      <a:pt x="3953" y="11258"/>
                      <a:pt x="4001" y="11198"/>
                    </a:cubicBezTo>
                    <a:cubicBezTo>
                      <a:pt x="4132" y="11020"/>
                      <a:pt x="4263" y="10829"/>
                      <a:pt x="4382" y="10639"/>
                    </a:cubicBezTo>
                    <a:cubicBezTo>
                      <a:pt x="4561" y="10436"/>
                      <a:pt x="4739" y="10234"/>
                      <a:pt x="4894" y="10007"/>
                    </a:cubicBezTo>
                    <a:cubicBezTo>
                      <a:pt x="5287" y="9424"/>
                      <a:pt x="5620" y="8793"/>
                      <a:pt x="5894" y="8138"/>
                    </a:cubicBezTo>
                    <a:cubicBezTo>
                      <a:pt x="5954" y="8031"/>
                      <a:pt x="6335" y="7329"/>
                      <a:pt x="6323" y="7257"/>
                    </a:cubicBezTo>
                    <a:cubicBezTo>
                      <a:pt x="6335" y="7245"/>
                      <a:pt x="6347" y="7233"/>
                      <a:pt x="6358" y="7210"/>
                    </a:cubicBezTo>
                    <a:cubicBezTo>
                      <a:pt x="6442" y="7019"/>
                      <a:pt x="6537" y="6817"/>
                      <a:pt x="6608" y="6614"/>
                    </a:cubicBezTo>
                    <a:cubicBezTo>
                      <a:pt x="6775" y="6102"/>
                      <a:pt x="6918" y="5566"/>
                      <a:pt x="7025" y="5031"/>
                    </a:cubicBezTo>
                    <a:cubicBezTo>
                      <a:pt x="7049" y="4900"/>
                      <a:pt x="7061" y="4781"/>
                      <a:pt x="7073" y="4697"/>
                    </a:cubicBezTo>
                    <a:cubicBezTo>
                      <a:pt x="7109" y="4554"/>
                      <a:pt x="7144" y="4423"/>
                      <a:pt x="7168" y="4292"/>
                    </a:cubicBezTo>
                    <a:cubicBezTo>
                      <a:pt x="7255" y="4051"/>
                      <a:pt x="7107" y="3810"/>
                      <a:pt x="6876" y="3810"/>
                    </a:cubicBezTo>
                    <a:cubicBezTo>
                      <a:pt x="6823" y="3810"/>
                      <a:pt x="6764" y="3823"/>
                      <a:pt x="6704" y="3852"/>
                    </a:cubicBezTo>
                    <a:cubicBezTo>
                      <a:pt x="6513" y="3983"/>
                      <a:pt x="6513" y="4257"/>
                      <a:pt x="6430" y="4459"/>
                    </a:cubicBezTo>
                    <a:cubicBezTo>
                      <a:pt x="6239" y="5078"/>
                      <a:pt x="6204" y="5209"/>
                      <a:pt x="6001" y="5805"/>
                    </a:cubicBezTo>
                    <a:cubicBezTo>
                      <a:pt x="5763" y="6578"/>
                      <a:pt x="5168" y="7614"/>
                      <a:pt x="4680" y="8579"/>
                    </a:cubicBezTo>
                    <a:cubicBezTo>
                      <a:pt x="4299" y="9317"/>
                      <a:pt x="3977" y="10091"/>
                      <a:pt x="3584" y="10817"/>
                    </a:cubicBezTo>
                    <a:cubicBezTo>
                      <a:pt x="3358" y="10591"/>
                      <a:pt x="3179" y="10305"/>
                      <a:pt x="3060" y="10007"/>
                    </a:cubicBezTo>
                    <a:cubicBezTo>
                      <a:pt x="3013" y="9912"/>
                      <a:pt x="2787" y="9353"/>
                      <a:pt x="2727" y="9150"/>
                    </a:cubicBezTo>
                    <a:cubicBezTo>
                      <a:pt x="2453" y="8293"/>
                      <a:pt x="2382" y="7936"/>
                      <a:pt x="2096" y="7245"/>
                    </a:cubicBezTo>
                    <a:cubicBezTo>
                      <a:pt x="1751" y="6424"/>
                      <a:pt x="1013" y="4840"/>
                      <a:pt x="929" y="3852"/>
                    </a:cubicBezTo>
                    <a:cubicBezTo>
                      <a:pt x="905" y="2733"/>
                      <a:pt x="1858" y="1590"/>
                      <a:pt x="2918" y="1233"/>
                    </a:cubicBezTo>
                    <a:cubicBezTo>
                      <a:pt x="3470" y="1004"/>
                      <a:pt x="3916" y="935"/>
                      <a:pt x="4206" y="935"/>
                    </a:cubicBezTo>
                    <a:cubicBezTo>
                      <a:pt x="4279" y="935"/>
                      <a:pt x="4341" y="940"/>
                      <a:pt x="4394" y="947"/>
                    </a:cubicBezTo>
                    <a:cubicBezTo>
                      <a:pt x="5323" y="1090"/>
                      <a:pt x="5930" y="1495"/>
                      <a:pt x="6299" y="2233"/>
                    </a:cubicBezTo>
                    <a:cubicBezTo>
                      <a:pt x="6311" y="2280"/>
                      <a:pt x="6335" y="2340"/>
                      <a:pt x="6347" y="2387"/>
                    </a:cubicBezTo>
                    <a:cubicBezTo>
                      <a:pt x="6430" y="2590"/>
                      <a:pt x="6442" y="2840"/>
                      <a:pt x="6656" y="2947"/>
                    </a:cubicBezTo>
                    <a:cubicBezTo>
                      <a:pt x="6733" y="2989"/>
                      <a:pt x="6811" y="3008"/>
                      <a:pt x="6887" y="3008"/>
                    </a:cubicBezTo>
                    <a:cubicBezTo>
                      <a:pt x="7176" y="3008"/>
                      <a:pt x="7420" y="2732"/>
                      <a:pt x="7335" y="2411"/>
                    </a:cubicBezTo>
                    <a:cubicBezTo>
                      <a:pt x="7025" y="1042"/>
                      <a:pt x="5715" y="102"/>
                      <a:pt x="4358" y="6"/>
                    </a:cubicBezTo>
                    <a:cubicBezTo>
                      <a:pt x="4295" y="2"/>
                      <a:pt x="4231" y="0"/>
                      <a:pt x="4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9590132" y="483439"/>
                <a:ext cx="163129" cy="173349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4037" extrusionOk="0">
                    <a:moveTo>
                      <a:pt x="1596" y="995"/>
                    </a:moveTo>
                    <a:lnTo>
                      <a:pt x="1823" y="1007"/>
                    </a:lnTo>
                    <a:cubicBezTo>
                      <a:pt x="2020" y="1029"/>
                      <a:pt x="2208" y="1153"/>
                      <a:pt x="2414" y="1153"/>
                    </a:cubicBezTo>
                    <a:cubicBezTo>
                      <a:pt x="2431" y="1153"/>
                      <a:pt x="2448" y="1152"/>
                      <a:pt x="2465" y="1150"/>
                    </a:cubicBezTo>
                    <a:cubicBezTo>
                      <a:pt x="2489" y="1150"/>
                      <a:pt x="2513" y="1138"/>
                      <a:pt x="2537" y="1126"/>
                    </a:cubicBezTo>
                    <a:cubicBezTo>
                      <a:pt x="2573" y="1174"/>
                      <a:pt x="2585" y="1210"/>
                      <a:pt x="2668" y="1317"/>
                    </a:cubicBezTo>
                    <a:cubicBezTo>
                      <a:pt x="2751" y="1400"/>
                      <a:pt x="2799" y="1519"/>
                      <a:pt x="2811" y="1638"/>
                    </a:cubicBezTo>
                    <a:cubicBezTo>
                      <a:pt x="2811" y="1686"/>
                      <a:pt x="2823" y="1734"/>
                      <a:pt x="2823" y="1781"/>
                    </a:cubicBezTo>
                    <a:lnTo>
                      <a:pt x="2811" y="1781"/>
                    </a:lnTo>
                    <a:cubicBezTo>
                      <a:pt x="2736" y="2366"/>
                      <a:pt x="2187" y="2950"/>
                      <a:pt x="1588" y="2950"/>
                    </a:cubicBezTo>
                    <a:cubicBezTo>
                      <a:pt x="1516" y="2950"/>
                      <a:pt x="1443" y="2942"/>
                      <a:pt x="1370" y="2924"/>
                    </a:cubicBezTo>
                    <a:lnTo>
                      <a:pt x="1358" y="2924"/>
                    </a:lnTo>
                    <a:cubicBezTo>
                      <a:pt x="1251" y="2781"/>
                      <a:pt x="1168" y="2615"/>
                      <a:pt x="1108" y="2448"/>
                    </a:cubicBezTo>
                    <a:cubicBezTo>
                      <a:pt x="1037" y="2269"/>
                      <a:pt x="1025" y="2079"/>
                      <a:pt x="1049" y="1900"/>
                    </a:cubicBezTo>
                    <a:cubicBezTo>
                      <a:pt x="1120" y="1507"/>
                      <a:pt x="1084" y="1579"/>
                      <a:pt x="1227" y="1317"/>
                    </a:cubicBezTo>
                    <a:cubicBezTo>
                      <a:pt x="1311" y="1186"/>
                      <a:pt x="1430" y="1091"/>
                      <a:pt x="1561" y="1019"/>
                    </a:cubicBezTo>
                    <a:lnTo>
                      <a:pt x="1596" y="995"/>
                    </a:lnTo>
                    <a:close/>
                    <a:moveTo>
                      <a:pt x="2081" y="0"/>
                    </a:moveTo>
                    <a:cubicBezTo>
                      <a:pt x="1842" y="0"/>
                      <a:pt x="1595" y="70"/>
                      <a:pt x="1370" y="150"/>
                    </a:cubicBezTo>
                    <a:cubicBezTo>
                      <a:pt x="1132" y="233"/>
                      <a:pt x="918" y="376"/>
                      <a:pt x="739" y="555"/>
                    </a:cubicBezTo>
                    <a:cubicBezTo>
                      <a:pt x="691" y="579"/>
                      <a:pt x="656" y="614"/>
                      <a:pt x="620" y="650"/>
                    </a:cubicBezTo>
                    <a:cubicBezTo>
                      <a:pt x="120" y="1043"/>
                      <a:pt x="1" y="1769"/>
                      <a:pt x="96" y="2365"/>
                    </a:cubicBezTo>
                    <a:cubicBezTo>
                      <a:pt x="144" y="2674"/>
                      <a:pt x="287" y="2972"/>
                      <a:pt x="501" y="3210"/>
                    </a:cubicBezTo>
                    <a:cubicBezTo>
                      <a:pt x="703" y="3603"/>
                      <a:pt x="1072" y="3900"/>
                      <a:pt x="1501" y="4020"/>
                    </a:cubicBezTo>
                    <a:cubicBezTo>
                      <a:pt x="1561" y="4031"/>
                      <a:pt x="1623" y="4036"/>
                      <a:pt x="1685" y="4036"/>
                    </a:cubicBezTo>
                    <a:cubicBezTo>
                      <a:pt x="2210" y="4036"/>
                      <a:pt x="2775" y="3654"/>
                      <a:pt x="3073" y="3281"/>
                    </a:cubicBezTo>
                    <a:cubicBezTo>
                      <a:pt x="3323" y="3019"/>
                      <a:pt x="3525" y="2698"/>
                      <a:pt x="3644" y="2353"/>
                    </a:cubicBezTo>
                    <a:cubicBezTo>
                      <a:pt x="3799" y="1865"/>
                      <a:pt x="3716" y="1341"/>
                      <a:pt x="3418" y="936"/>
                    </a:cubicBezTo>
                    <a:cubicBezTo>
                      <a:pt x="3358" y="829"/>
                      <a:pt x="3287" y="733"/>
                      <a:pt x="3216" y="638"/>
                    </a:cubicBezTo>
                    <a:cubicBezTo>
                      <a:pt x="3001" y="376"/>
                      <a:pt x="2727" y="174"/>
                      <a:pt x="2418" y="55"/>
                    </a:cubicBezTo>
                    <a:cubicBezTo>
                      <a:pt x="2310" y="16"/>
                      <a:pt x="2196" y="0"/>
                      <a:pt x="20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9725647" y="507227"/>
                <a:ext cx="3092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85" extrusionOk="0">
                    <a:moveTo>
                      <a:pt x="0" y="1"/>
                    </a:moveTo>
                    <a:lnTo>
                      <a:pt x="24" y="28"/>
                    </a:lnTo>
                    <a:lnTo>
                      <a:pt x="24" y="28"/>
                    </a:lnTo>
                    <a:cubicBezTo>
                      <a:pt x="17" y="19"/>
                      <a:pt x="9" y="10"/>
                      <a:pt x="0" y="1"/>
                    </a:cubicBezTo>
                    <a:close/>
                    <a:moveTo>
                      <a:pt x="24" y="28"/>
                    </a:moveTo>
                    <a:lnTo>
                      <a:pt x="24" y="28"/>
                    </a:lnTo>
                    <a:cubicBezTo>
                      <a:pt x="35" y="43"/>
                      <a:pt x="45" y="58"/>
                      <a:pt x="60" y="72"/>
                    </a:cubicBezTo>
                    <a:lnTo>
                      <a:pt x="71" y="84"/>
                    </a:lnTo>
                    <a:lnTo>
                      <a:pt x="24" y="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" name="Google Shape;42;p2"/>
            <p:cNvSpPr/>
            <p:nvPr/>
          </p:nvSpPr>
          <p:spPr>
            <a:xfrm>
              <a:off x="6737155" y="4657190"/>
              <a:ext cx="493552" cy="372161"/>
            </a:xfrm>
            <a:custGeom>
              <a:avLst/>
              <a:gdLst/>
              <a:ahLst/>
              <a:cxnLst/>
              <a:rect l="l" t="t" r="r" b="b"/>
              <a:pathLst>
                <a:path w="11494" h="8667" extrusionOk="0">
                  <a:moveTo>
                    <a:pt x="8726" y="0"/>
                  </a:moveTo>
                  <a:cubicBezTo>
                    <a:pt x="8147" y="0"/>
                    <a:pt x="7578" y="185"/>
                    <a:pt x="7029" y="350"/>
                  </a:cubicBezTo>
                  <a:cubicBezTo>
                    <a:pt x="5719" y="659"/>
                    <a:pt x="4886" y="1040"/>
                    <a:pt x="3588" y="1528"/>
                  </a:cubicBezTo>
                  <a:lnTo>
                    <a:pt x="3576" y="1528"/>
                  </a:lnTo>
                  <a:cubicBezTo>
                    <a:pt x="3290" y="1433"/>
                    <a:pt x="2993" y="1350"/>
                    <a:pt x="2695" y="1290"/>
                  </a:cubicBezTo>
                  <a:cubicBezTo>
                    <a:pt x="2625" y="1267"/>
                    <a:pt x="2167" y="1152"/>
                    <a:pt x="1752" y="1152"/>
                  </a:cubicBezTo>
                  <a:cubicBezTo>
                    <a:pt x="1534" y="1152"/>
                    <a:pt x="1327" y="1184"/>
                    <a:pt x="1195" y="1278"/>
                  </a:cubicBezTo>
                  <a:cubicBezTo>
                    <a:pt x="1028" y="1386"/>
                    <a:pt x="909" y="1552"/>
                    <a:pt x="850" y="1743"/>
                  </a:cubicBezTo>
                  <a:cubicBezTo>
                    <a:pt x="778" y="1755"/>
                    <a:pt x="707" y="1755"/>
                    <a:pt x="647" y="1755"/>
                  </a:cubicBezTo>
                  <a:cubicBezTo>
                    <a:pt x="641" y="1754"/>
                    <a:pt x="635" y="1754"/>
                    <a:pt x="629" y="1754"/>
                  </a:cubicBezTo>
                  <a:cubicBezTo>
                    <a:pt x="325" y="1754"/>
                    <a:pt x="0" y="2049"/>
                    <a:pt x="397" y="2469"/>
                  </a:cubicBezTo>
                  <a:cubicBezTo>
                    <a:pt x="969" y="3040"/>
                    <a:pt x="1719" y="3410"/>
                    <a:pt x="2362" y="3683"/>
                  </a:cubicBezTo>
                  <a:cubicBezTo>
                    <a:pt x="2624" y="3826"/>
                    <a:pt x="2886" y="3969"/>
                    <a:pt x="3160" y="4088"/>
                  </a:cubicBezTo>
                  <a:cubicBezTo>
                    <a:pt x="3302" y="4422"/>
                    <a:pt x="3481" y="4743"/>
                    <a:pt x="3660" y="5076"/>
                  </a:cubicBezTo>
                  <a:cubicBezTo>
                    <a:pt x="4279" y="6184"/>
                    <a:pt x="4648" y="7053"/>
                    <a:pt x="5469" y="7886"/>
                  </a:cubicBezTo>
                  <a:cubicBezTo>
                    <a:pt x="5609" y="8069"/>
                    <a:pt x="6340" y="8666"/>
                    <a:pt x="6840" y="8666"/>
                  </a:cubicBezTo>
                  <a:cubicBezTo>
                    <a:pt x="7023" y="8666"/>
                    <a:pt x="7175" y="8586"/>
                    <a:pt x="7255" y="8374"/>
                  </a:cubicBezTo>
                  <a:cubicBezTo>
                    <a:pt x="7255" y="7779"/>
                    <a:pt x="6898" y="7220"/>
                    <a:pt x="6696" y="6660"/>
                  </a:cubicBezTo>
                  <a:cubicBezTo>
                    <a:pt x="6481" y="6124"/>
                    <a:pt x="6267" y="5624"/>
                    <a:pt x="6041" y="5124"/>
                  </a:cubicBezTo>
                  <a:lnTo>
                    <a:pt x="6041" y="5124"/>
                  </a:lnTo>
                  <a:cubicBezTo>
                    <a:pt x="6267" y="5184"/>
                    <a:pt x="6481" y="5231"/>
                    <a:pt x="6696" y="5291"/>
                  </a:cubicBezTo>
                  <a:cubicBezTo>
                    <a:pt x="7351" y="5469"/>
                    <a:pt x="8029" y="5612"/>
                    <a:pt x="8696" y="5707"/>
                  </a:cubicBezTo>
                  <a:cubicBezTo>
                    <a:pt x="8815" y="6029"/>
                    <a:pt x="8958" y="6339"/>
                    <a:pt x="9136" y="6648"/>
                  </a:cubicBezTo>
                  <a:cubicBezTo>
                    <a:pt x="9176" y="6736"/>
                    <a:pt x="9271" y="6800"/>
                    <a:pt x="9377" y="6800"/>
                  </a:cubicBezTo>
                  <a:cubicBezTo>
                    <a:pt x="9400" y="6800"/>
                    <a:pt x="9423" y="6797"/>
                    <a:pt x="9446" y="6791"/>
                  </a:cubicBezTo>
                  <a:cubicBezTo>
                    <a:pt x="9577" y="6779"/>
                    <a:pt x="9696" y="6708"/>
                    <a:pt x="9779" y="6600"/>
                  </a:cubicBezTo>
                  <a:cubicBezTo>
                    <a:pt x="9839" y="6362"/>
                    <a:pt x="9898" y="6112"/>
                    <a:pt x="9934" y="5850"/>
                  </a:cubicBezTo>
                  <a:cubicBezTo>
                    <a:pt x="9934" y="5838"/>
                    <a:pt x="9934" y="5815"/>
                    <a:pt x="9934" y="5791"/>
                  </a:cubicBezTo>
                  <a:cubicBezTo>
                    <a:pt x="10004" y="5803"/>
                    <a:pt x="10074" y="5810"/>
                    <a:pt x="10143" y="5810"/>
                  </a:cubicBezTo>
                  <a:cubicBezTo>
                    <a:pt x="10275" y="5810"/>
                    <a:pt x="10405" y="5786"/>
                    <a:pt x="10529" y="5731"/>
                  </a:cubicBezTo>
                  <a:cubicBezTo>
                    <a:pt x="10708" y="5624"/>
                    <a:pt x="10684" y="5481"/>
                    <a:pt x="10565" y="5326"/>
                  </a:cubicBezTo>
                  <a:cubicBezTo>
                    <a:pt x="10625" y="5267"/>
                    <a:pt x="10672" y="5196"/>
                    <a:pt x="10732" y="5148"/>
                  </a:cubicBezTo>
                  <a:cubicBezTo>
                    <a:pt x="10982" y="4815"/>
                    <a:pt x="11494" y="4088"/>
                    <a:pt x="10744" y="4017"/>
                  </a:cubicBezTo>
                  <a:cubicBezTo>
                    <a:pt x="10494" y="4008"/>
                    <a:pt x="10245" y="3919"/>
                    <a:pt x="9995" y="3919"/>
                  </a:cubicBezTo>
                  <a:cubicBezTo>
                    <a:pt x="9923" y="3919"/>
                    <a:pt x="9851" y="3927"/>
                    <a:pt x="9779" y="3945"/>
                  </a:cubicBezTo>
                  <a:cubicBezTo>
                    <a:pt x="9565" y="4017"/>
                    <a:pt x="9386" y="4160"/>
                    <a:pt x="9279" y="4350"/>
                  </a:cubicBezTo>
                  <a:cubicBezTo>
                    <a:pt x="8946" y="4136"/>
                    <a:pt x="8601" y="3945"/>
                    <a:pt x="8255" y="3767"/>
                  </a:cubicBezTo>
                  <a:cubicBezTo>
                    <a:pt x="7755" y="3445"/>
                    <a:pt x="7231" y="3148"/>
                    <a:pt x="6684" y="2910"/>
                  </a:cubicBezTo>
                  <a:cubicBezTo>
                    <a:pt x="7172" y="2659"/>
                    <a:pt x="7660" y="2386"/>
                    <a:pt x="8124" y="2088"/>
                  </a:cubicBezTo>
                  <a:cubicBezTo>
                    <a:pt x="8470" y="1898"/>
                    <a:pt x="8827" y="1719"/>
                    <a:pt x="9172" y="1540"/>
                  </a:cubicBezTo>
                  <a:cubicBezTo>
                    <a:pt x="9398" y="1409"/>
                    <a:pt x="9625" y="1266"/>
                    <a:pt x="9696" y="1028"/>
                  </a:cubicBezTo>
                  <a:cubicBezTo>
                    <a:pt x="9815" y="564"/>
                    <a:pt x="9267" y="123"/>
                    <a:pt x="8875" y="4"/>
                  </a:cubicBezTo>
                  <a:cubicBezTo>
                    <a:pt x="8825" y="2"/>
                    <a:pt x="8776" y="0"/>
                    <a:pt x="8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37140" y="37274"/>
              <a:ext cx="240893" cy="201002"/>
            </a:xfrm>
            <a:custGeom>
              <a:avLst/>
              <a:gdLst/>
              <a:ahLst/>
              <a:cxnLst/>
              <a:rect l="l" t="t" r="r" b="b"/>
              <a:pathLst>
                <a:path w="5610" h="4681" extrusionOk="0">
                  <a:moveTo>
                    <a:pt x="3584" y="1"/>
                  </a:moveTo>
                  <a:cubicBezTo>
                    <a:pt x="3430" y="1"/>
                    <a:pt x="3287" y="13"/>
                    <a:pt x="3132" y="49"/>
                  </a:cubicBezTo>
                  <a:cubicBezTo>
                    <a:pt x="3037" y="72"/>
                    <a:pt x="2965" y="156"/>
                    <a:pt x="2965" y="263"/>
                  </a:cubicBezTo>
                  <a:cubicBezTo>
                    <a:pt x="2965" y="381"/>
                    <a:pt x="3063" y="481"/>
                    <a:pt x="3179" y="481"/>
                  </a:cubicBezTo>
                  <a:cubicBezTo>
                    <a:pt x="3191" y="481"/>
                    <a:pt x="3203" y="479"/>
                    <a:pt x="3215" y="477"/>
                  </a:cubicBezTo>
                  <a:cubicBezTo>
                    <a:pt x="3334" y="453"/>
                    <a:pt x="3465" y="441"/>
                    <a:pt x="3584" y="441"/>
                  </a:cubicBezTo>
                  <a:cubicBezTo>
                    <a:pt x="3668" y="441"/>
                    <a:pt x="3739" y="441"/>
                    <a:pt x="3823" y="453"/>
                  </a:cubicBezTo>
                  <a:lnTo>
                    <a:pt x="3870" y="453"/>
                  </a:lnTo>
                  <a:cubicBezTo>
                    <a:pt x="3886" y="456"/>
                    <a:pt x="3900" y="457"/>
                    <a:pt x="3915" y="457"/>
                  </a:cubicBezTo>
                  <a:cubicBezTo>
                    <a:pt x="4163" y="457"/>
                    <a:pt x="4212" y="82"/>
                    <a:pt x="3942" y="37"/>
                  </a:cubicBezTo>
                  <a:lnTo>
                    <a:pt x="3882" y="25"/>
                  </a:lnTo>
                  <a:cubicBezTo>
                    <a:pt x="3787" y="13"/>
                    <a:pt x="3680" y="1"/>
                    <a:pt x="3584" y="1"/>
                  </a:cubicBezTo>
                  <a:close/>
                  <a:moveTo>
                    <a:pt x="4792" y="397"/>
                  </a:moveTo>
                  <a:cubicBezTo>
                    <a:pt x="4723" y="397"/>
                    <a:pt x="4654" y="429"/>
                    <a:pt x="4608" y="489"/>
                  </a:cubicBezTo>
                  <a:cubicBezTo>
                    <a:pt x="4585" y="525"/>
                    <a:pt x="4573" y="561"/>
                    <a:pt x="4573" y="608"/>
                  </a:cubicBezTo>
                  <a:cubicBezTo>
                    <a:pt x="4573" y="680"/>
                    <a:pt x="4608" y="739"/>
                    <a:pt x="4668" y="787"/>
                  </a:cubicBezTo>
                  <a:cubicBezTo>
                    <a:pt x="4847" y="918"/>
                    <a:pt x="5013" y="1073"/>
                    <a:pt x="5144" y="1251"/>
                  </a:cubicBezTo>
                  <a:cubicBezTo>
                    <a:pt x="5190" y="1314"/>
                    <a:pt x="5250" y="1340"/>
                    <a:pt x="5309" y="1340"/>
                  </a:cubicBezTo>
                  <a:cubicBezTo>
                    <a:pt x="5463" y="1340"/>
                    <a:pt x="5610" y="1161"/>
                    <a:pt x="5489" y="989"/>
                  </a:cubicBezTo>
                  <a:cubicBezTo>
                    <a:pt x="5323" y="775"/>
                    <a:pt x="5132" y="584"/>
                    <a:pt x="4906" y="430"/>
                  </a:cubicBezTo>
                  <a:cubicBezTo>
                    <a:pt x="4871" y="408"/>
                    <a:pt x="4831" y="397"/>
                    <a:pt x="4792" y="397"/>
                  </a:cubicBezTo>
                  <a:close/>
                  <a:moveTo>
                    <a:pt x="2309" y="414"/>
                  </a:moveTo>
                  <a:cubicBezTo>
                    <a:pt x="2271" y="414"/>
                    <a:pt x="2231" y="426"/>
                    <a:pt x="2191" y="453"/>
                  </a:cubicBezTo>
                  <a:cubicBezTo>
                    <a:pt x="1965" y="608"/>
                    <a:pt x="1763" y="799"/>
                    <a:pt x="1608" y="1025"/>
                  </a:cubicBezTo>
                  <a:cubicBezTo>
                    <a:pt x="1584" y="1061"/>
                    <a:pt x="1572" y="1096"/>
                    <a:pt x="1572" y="1144"/>
                  </a:cubicBezTo>
                  <a:cubicBezTo>
                    <a:pt x="1572" y="1280"/>
                    <a:pt x="1678" y="1363"/>
                    <a:pt x="1789" y="1363"/>
                  </a:cubicBezTo>
                  <a:cubicBezTo>
                    <a:pt x="1852" y="1363"/>
                    <a:pt x="1917" y="1336"/>
                    <a:pt x="1965" y="1275"/>
                  </a:cubicBezTo>
                  <a:cubicBezTo>
                    <a:pt x="2084" y="1096"/>
                    <a:pt x="2251" y="942"/>
                    <a:pt x="2430" y="811"/>
                  </a:cubicBezTo>
                  <a:cubicBezTo>
                    <a:pt x="2616" y="673"/>
                    <a:pt x="2487" y="414"/>
                    <a:pt x="2309" y="414"/>
                  </a:cubicBezTo>
                  <a:close/>
                  <a:moveTo>
                    <a:pt x="2694" y="1556"/>
                  </a:moveTo>
                  <a:cubicBezTo>
                    <a:pt x="2594" y="1556"/>
                    <a:pt x="2510" y="1624"/>
                    <a:pt x="2489" y="1727"/>
                  </a:cubicBezTo>
                  <a:cubicBezTo>
                    <a:pt x="2477" y="1739"/>
                    <a:pt x="2477" y="1763"/>
                    <a:pt x="2489" y="1775"/>
                  </a:cubicBezTo>
                  <a:lnTo>
                    <a:pt x="2477" y="1775"/>
                  </a:lnTo>
                  <a:cubicBezTo>
                    <a:pt x="2489" y="1870"/>
                    <a:pt x="2549" y="1954"/>
                    <a:pt x="2644" y="1977"/>
                  </a:cubicBezTo>
                  <a:cubicBezTo>
                    <a:pt x="2858" y="2025"/>
                    <a:pt x="3072" y="2108"/>
                    <a:pt x="3263" y="2227"/>
                  </a:cubicBezTo>
                  <a:cubicBezTo>
                    <a:pt x="3304" y="2256"/>
                    <a:pt x="3346" y="2269"/>
                    <a:pt x="3384" y="2269"/>
                  </a:cubicBezTo>
                  <a:cubicBezTo>
                    <a:pt x="3569" y="2269"/>
                    <a:pt x="3696" y="1986"/>
                    <a:pt x="3489" y="1858"/>
                  </a:cubicBezTo>
                  <a:cubicBezTo>
                    <a:pt x="3251" y="1727"/>
                    <a:pt x="3001" y="1620"/>
                    <a:pt x="2739" y="1561"/>
                  </a:cubicBezTo>
                  <a:cubicBezTo>
                    <a:pt x="2724" y="1558"/>
                    <a:pt x="2709" y="1556"/>
                    <a:pt x="2694" y="1556"/>
                  </a:cubicBezTo>
                  <a:close/>
                  <a:moveTo>
                    <a:pt x="1757" y="1555"/>
                  </a:moveTo>
                  <a:cubicBezTo>
                    <a:pt x="1740" y="1555"/>
                    <a:pt x="1722" y="1557"/>
                    <a:pt x="1703" y="1561"/>
                  </a:cubicBezTo>
                  <a:cubicBezTo>
                    <a:pt x="1489" y="1596"/>
                    <a:pt x="1287" y="1680"/>
                    <a:pt x="1096" y="1787"/>
                  </a:cubicBezTo>
                  <a:cubicBezTo>
                    <a:pt x="1048" y="1823"/>
                    <a:pt x="1001" y="1846"/>
                    <a:pt x="953" y="1882"/>
                  </a:cubicBezTo>
                  <a:cubicBezTo>
                    <a:pt x="894" y="1918"/>
                    <a:pt x="858" y="1989"/>
                    <a:pt x="858" y="2061"/>
                  </a:cubicBezTo>
                  <a:lnTo>
                    <a:pt x="870" y="2061"/>
                  </a:lnTo>
                  <a:cubicBezTo>
                    <a:pt x="870" y="2182"/>
                    <a:pt x="972" y="2274"/>
                    <a:pt x="1085" y="2274"/>
                  </a:cubicBezTo>
                  <a:cubicBezTo>
                    <a:pt x="1116" y="2274"/>
                    <a:pt x="1148" y="2267"/>
                    <a:pt x="1179" y="2251"/>
                  </a:cubicBezTo>
                  <a:cubicBezTo>
                    <a:pt x="1179" y="2430"/>
                    <a:pt x="1191" y="2608"/>
                    <a:pt x="1227" y="2787"/>
                  </a:cubicBezTo>
                  <a:cubicBezTo>
                    <a:pt x="1253" y="2909"/>
                    <a:pt x="1344" y="2964"/>
                    <a:pt x="1435" y="2964"/>
                  </a:cubicBezTo>
                  <a:cubicBezTo>
                    <a:pt x="1556" y="2964"/>
                    <a:pt x="1678" y="2867"/>
                    <a:pt x="1644" y="2704"/>
                  </a:cubicBezTo>
                  <a:cubicBezTo>
                    <a:pt x="1608" y="2489"/>
                    <a:pt x="1596" y="2263"/>
                    <a:pt x="1632" y="2049"/>
                  </a:cubicBezTo>
                  <a:cubicBezTo>
                    <a:pt x="1632" y="2037"/>
                    <a:pt x="1632" y="2025"/>
                    <a:pt x="1632" y="2025"/>
                  </a:cubicBezTo>
                  <a:cubicBezTo>
                    <a:pt x="1679" y="2001"/>
                    <a:pt x="1739" y="1989"/>
                    <a:pt x="1799" y="1977"/>
                  </a:cubicBezTo>
                  <a:cubicBezTo>
                    <a:pt x="2054" y="1922"/>
                    <a:pt x="1998" y="1555"/>
                    <a:pt x="1757" y="1555"/>
                  </a:cubicBezTo>
                  <a:close/>
                  <a:moveTo>
                    <a:pt x="4050" y="2502"/>
                  </a:moveTo>
                  <a:cubicBezTo>
                    <a:pt x="3942" y="2502"/>
                    <a:pt x="3834" y="2584"/>
                    <a:pt x="3834" y="2716"/>
                  </a:cubicBezTo>
                  <a:lnTo>
                    <a:pt x="3823" y="2716"/>
                  </a:lnTo>
                  <a:cubicBezTo>
                    <a:pt x="3834" y="2763"/>
                    <a:pt x="3834" y="2799"/>
                    <a:pt x="3858" y="2823"/>
                  </a:cubicBezTo>
                  <a:cubicBezTo>
                    <a:pt x="3965" y="3013"/>
                    <a:pt x="4025" y="3216"/>
                    <a:pt x="4037" y="3430"/>
                  </a:cubicBezTo>
                  <a:cubicBezTo>
                    <a:pt x="4037" y="3580"/>
                    <a:pt x="4146" y="3652"/>
                    <a:pt x="4255" y="3652"/>
                  </a:cubicBezTo>
                  <a:cubicBezTo>
                    <a:pt x="4370" y="3652"/>
                    <a:pt x="4484" y="3571"/>
                    <a:pt x="4466" y="3418"/>
                  </a:cubicBezTo>
                  <a:cubicBezTo>
                    <a:pt x="4454" y="3132"/>
                    <a:pt x="4370" y="2858"/>
                    <a:pt x="4227" y="2608"/>
                  </a:cubicBezTo>
                  <a:cubicBezTo>
                    <a:pt x="4186" y="2535"/>
                    <a:pt x="4118" y="2502"/>
                    <a:pt x="4050" y="2502"/>
                  </a:cubicBezTo>
                  <a:close/>
                  <a:moveTo>
                    <a:pt x="446" y="2546"/>
                  </a:moveTo>
                  <a:cubicBezTo>
                    <a:pt x="376" y="2546"/>
                    <a:pt x="306" y="2582"/>
                    <a:pt x="263" y="2668"/>
                  </a:cubicBezTo>
                  <a:cubicBezTo>
                    <a:pt x="132" y="2906"/>
                    <a:pt x="48" y="3156"/>
                    <a:pt x="1" y="3430"/>
                  </a:cubicBezTo>
                  <a:cubicBezTo>
                    <a:pt x="1" y="3430"/>
                    <a:pt x="1" y="3454"/>
                    <a:pt x="1" y="3466"/>
                  </a:cubicBezTo>
                  <a:cubicBezTo>
                    <a:pt x="1" y="3604"/>
                    <a:pt x="107" y="3676"/>
                    <a:pt x="213" y="3676"/>
                  </a:cubicBezTo>
                  <a:cubicBezTo>
                    <a:pt x="307" y="3676"/>
                    <a:pt x="401" y="3619"/>
                    <a:pt x="417" y="3501"/>
                  </a:cubicBezTo>
                  <a:cubicBezTo>
                    <a:pt x="465" y="3275"/>
                    <a:pt x="536" y="3061"/>
                    <a:pt x="644" y="2870"/>
                  </a:cubicBezTo>
                  <a:cubicBezTo>
                    <a:pt x="731" y="2695"/>
                    <a:pt x="589" y="2546"/>
                    <a:pt x="446" y="2546"/>
                  </a:cubicBezTo>
                  <a:close/>
                  <a:moveTo>
                    <a:pt x="1809" y="3401"/>
                  </a:moveTo>
                  <a:cubicBezTo>
                    <a:pt x="1702" y="3401"/>
                    <a:pt x="1596" y="3484"/>
                    <a:pt x="1596" y="3620"/>
                  </a:cubicBezTo>
                  <a:cubicBezTo>
                    <a:pt x="1596" y="3656"/>
                    <a:pt x="1608" y="3704"/>
                    <a:pt x="1632" y="3740"/>
                  </a:cubicBezTo>
                  <a:cubicBezTo>
                    <a:pt x="1787" y="3966"/>
                    <a:pt x="1977" y="4156"/>
                    <a:pt x="2203" y="4311"/>
                  </a:cubicBezTo>
                  <a:cubicBezTo>
                    <a:pt x="2249" y="4345"/>
                    <a:pt x="2295" y="4360"/>
                    <a:pt x="2338" y="4360"/>
                  </a:cubicBezTo>
                  <a:cubicBezTo>
                    <a:pt x="2519" y="4360"/>
                    <a:pt x="2646" y="4100"/>
                    <a:pt x="2453" y="3966"/>
                  </a:cubicBezTo>
                  <a:cubicBezTo>
                    <a:pt x="2263" y="3835"/>
                    <a:pt x="2108" y="3680"/>
                    <a:pt x="1977" y="3489"/>
                  </a:cubicBezTo>
                  <a:cubicBezTo>
                    <a:pt x="1934" y="3429"/>
                    <a:pt x="1871" y="3401"/>
                    <a:pt x="1809" y="3401"/>
                  </a:cubicBezTo>
                  <a:close/>
                  <a:moveTo>
                    <a:pt x="3908" y="4047"/>
                  </a:moveTo>
                  <a:cubicBezTo>
                    <a:pt x="3865" y="4047"/>
                    <a:pt x="3819" y="4062"/>
                    <a:pt x="3775" y="4097"/>
                  </a:cubicBezTo>
                  <a:cubicBezTo>
                    <a:pt x="3632" y="4204"/>
                    <a:pt x="3465" y="4251"/>
                    <a:pt x="3287" y="4251"/>
                  </a:cubicBezTo>
                  <a:lnTo>
                    <a:pt x="3227" y="4251"/>
                  </a:lnTo>
                  <a:cubicBezTo>
                    <a:pt x="3220" y="4251"/>
                    <a:pt x="3214" y="4250"/>
                    <a:pt x="3207" y="4250"/>
                  </a:cubicBezTo>
                  <a:cubicBezTo>
                    <a:pt x="3096" y="4250"/>
                    <a:pt x="3001" y="4342"/>
                    <a:pt x="3001" y="4454"/>
                  </a:cubicBezTo>
                  <a:lnTo>
                    <a:pt x="3001" y="4466"/>
                  </a:lnTo>
                  <a:cubicBezTo>
                    <a:pt x="3001" y="4573"/>
                    <a:pt x="3084" y="4668"/>
                    <a:pt x="3203" y="4680"/>
                  </a:cubicBezTo>
                  <a:lnTo>
                    <a:pt x="3287" y="4680"/>
                  </a:lnTo>
                  <a:cubicBezTo>
                    <a:pt x="3561" y="4680"/>
                    <a:pt x="3823" y="4597"/>
                    <a:pt x="4037" y="4442"/>
                  </a:cubicBezTo>
                  <a:cubicBezTo>
                    <a:pt x="4219" y="4298"/>
                    <a:pt x="4085" y="4047"/>
                    <a:pt x="3908" y="40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" name="Google Shape;44;p2"/>
            <p:cNvGrpSpPr/>
            <p:nvPr/>
          </p:nvGrpSpPr>
          <p:grpSpPr>
            <a:xfrm rot="-2292364">
              <a:off x="565867" y="4711858"/>
              <a:ext cx="237959" cy="281237"/>
              <a:chOff x="9492885" y="3796155"/>
              <a:chExt cx="440382" cy="520474"/>
            </a:xfrm>
          </p:grpSpPr>
          <p:sp>
            <p:nvSpPr>
              <p:cNvPr id="45" name="Google Shape;45;p2"/>
              <p:cNvSpPr/>
              <p:nvPr/>
            </p:nvSpPr>
            <p:spPr>
              <a:xfrm>
                <a:off x="9639135" y="3796155"/>
                <a:ext cx="82316" cy="41437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965" extrusionOk="0">
                    <a:moveTo>
                      <a:pt x="1322" y="0"/>
                    </a:moveTo>
                    <a:cubicBezTo>
                      <a:pt x="1048" y="12"/>
                      <a:pt x="762" y="48"/>
                      <a:pt x="488" y="107"/>
                    </a:cubicBezTo>
                    <a:cubicBezTo>
                      <a:pt x="0" y="227"/>
                      <a:pt x="83" y="965"/>
                      <a:pt x="595" y="965"/>
                    </a:cubicBezTo>
                    <a:lnTo>
                      <a:pt x="691" y="965"/>
                    </a:lnTo>
                    <a:cubicBezTo>
                      <a:pt x="905" y="905"/>
                      <a:pt x="1131" y="881"/>
                      <a:pt x="1357" y="869"/>
                    </a:cubicBezTo>
                    <a:cubicBezTo>
                      <a:pt x="1917" y="822"/>
                      <a:pt x="1881" y="0"/>
                      <a:pt x="1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9492885" y="3835358"/>
                <a:ext cx="407028" cy="481272"/>
              </a:xfrm>
              <a:custGeom>
                <a:avLst/>
                <a:gdLst/>
                <a:ahLst/>
                <a:cxnLst/>
                <a:rect l="l" t="t" r="r" b="b"/>
                <a:pathLst>
                  <a:path w="9479" h="11208" extrusionOk="0">
                    <a:moveTo>
                      <a:pt x="2282" y="1"/>
                    </a:moveTo>
                    <a:cubicBezTo>
                      <a:pt x="2195" y="1"/>
                      <a:pt x="2103" y="30"/>
                      <a:pt x="2013" y="99"/>
                    </a:cubicBezTo>
                    <a:cubicBezTo>
                      <a:pt x="1573" y="421"/>
                      <a:pt x="1192" y="814"/>
                      <a:pt x="870" y="1266"/>
                    </a:cubicBezTo>
                    <a:cubicBezTo>
                      <a:pt x="668" y="1552"/>
                      <a:pt x="882" y="1945"/>
                      <a:pt x="1227" y="1945"/>
                    </a:cubicBezTo>
                    <a:cubicBezTo>
                      <a:pt x="1370" y="1945"/>
                      <a:pt x="1501" y="1873"/>
                      <a:pt x="1584" y="1766"/>
                    </a:cubicBezTo>
                    <a:cubicBezTo>
                      <a:pt x="1846" y="1397"/>
                      <a:pt x="2168" y="1064"/>
                      <a:pt x="2537" y="790"/>
                    </a:cubicBezTo>
                    <a:cubicBezTo>
                      <a:pt x="2911" y="511"/>
                      <a:pt x="2643" y="1"/>
                      <a:pt x="2282" y="1"/>
                    </a:cubicBezTo>
                    <a:close/>
                    <a:moveTo>
                      <a:pt x="6952" y="2145"/>
                    </a:moveTo>
                    <a:cubicBezTo>
                      <a:pt x="6937" y="2145"/>
                      <a:pt x="6922" y="2146"/>
                      <a:pt x="6907" y="2147"/>
                    </a:cubicBezTo>
                    <a:cubicBezTo>
                      <a:pt x="6347" y="2171"/>
                      <a:pt x="5787" y="2338"/>
                      <a:pt x="5287" y="2623"/>
                    </a:cubicBezTo>
                    <a:cubicBezTo>
                      <a:pt x="4908" y="2849"/>
                      <a:pt x="5060" y="3429"/>
                      <a:pt x="5508" y="3433"/>
                    </a:cubicBezTo>
                    <a:lnTo>
                      <a:pt x="5508" y="3433"/>
                    </a:lnTo>
                    <a:cubicBezTo>
                      <a:pt x="5589" y="3432"/>
                      <a:pt x="5658" y="3420"/>
                      <a:pt x="5728" y="3374"/>
                    </a:cubicBezTo>
                    <a:cubicBezTo>
                      <a:pt x="6097" y="3159"/>
                      <a:pt x="6526" y="3040"/>
                      <a:pt x="6954" y="3016"/>
                    </a:cubicBezTo>
                    <a:cubicBezTo>
                      <a:pt x="7534" y="3005"/>
                      <a:pt x="7515" y="2145"/>
                      <a:pt x="6952" y="2145"/>
                    </a:cubicBezTo>
                    <a:close/>
                    <a:moveTo>
                      <a:pt x="5508" y="3433"/>
                    </a:moveTo>
                    <a:cubicBezTo>
                      <a:pt x="5506" y="3433"/>
                      <a:pt x="5504" y="3433"/>
                      <a:pt x="5502" y="3433"/>
                    </a:cubicBezTo>
                    <a:lnTo>
                      <a:pt x="5513" y="3433"/>
                    </a:lnTo>
                    <a:cubicBezTo>
                      <a:pt x="5512" y="3433"/>
                      <a:pt x="5510" y="3433"/>
                      <a:pt x="5508" y="3433"/>
                    </a:cubicBezTo>
                    <a:close/>
                    <a:moveTo>
                      <a:pt x="8647" y="2848"/>
                    </a:moveTo>
                    <a:cubicBezTo>
                      <a:pt x="8335" y="2848"/>
                      <a:pt x="8047" y="3210"/>
                      <a:pt x="8300" y="3540"/>
                    </a:cubicBezTo>
                    <a:cubicBezTo>
                      <a:pt x="8502" y="3838"/>
                      <a:pt x="8609" y="4183"/>
                      <a:pt x="8597" y="4540"/>
                    </a:cubicBezTo>
                    <a:lnTo>
                      <a:pt x="8597" y="4671"/>
                    </a:lnTo>
                    <a:cubicBezTo>
                      <a:pt x="8573" y="4909"/>
                      <a:pt x="8764" y="5112"/>
                      <a:pt x="9002" y="5124"/>
                    </a:cubicBezTo>
                    <a:lnTo>
                      <a:pt x="9026" y="5124"/>
                    </a:lnTo>
                    <a:cubicBezTo>
                      <a:pt x="9033" y="5124"/>
                      <a:pt x="9040" y="5124"/>
                      <a:pt x="9047" y="5124"/>
                    </a:cubicBezTo>
                    <a:cubicBezTo>
                      <a:pt x="9275" y="5124"/>
                      <a:pt x="9455" y="4938"/>
                      <a:pt x="9466" y="4719"/>
                    </a:cubicBezTo>
                    <a:lnTo>
                      <a:pt x="9466" y="4540"/>
                    </a:lnTo>
                    <a:cubicBezTo>
                      <a:pt x="9478" y="3993"/>
                      <a:pt x="9312" y="3457"/>
                      <a:pt x="8978" y="3016"/>
                    </a:cubicBezTo>
                    <a:cubicBezTo>
                      <a:pt x="8882" y="2897"/>
                      <a:pt x="8763" y="2848"/>
                      <a:pt x="8647" y="2848"/>
                    </a:cubicBezTo>
                    <a:close/>
                    <a:moveTo>
                      <a:pt x="481" y="2843"/>
                    </a:moveTo>
                    <a:cubicBezTo>
                      <a:pt x="290" y="2843"/>
                      <a:pt x="102" y="2956"/>
                      <a:pt x="60" y="3207"/>
                    </a:cubicBezTo>
                    <a:cubicBezTo>
                      <a:pt x="60" y="3243"/>
                      <a:pt x="49" y="3290"/>
                      <a:pt x="49" y="3338"/>
                    </a:cubicBezTo>
                    <a:cubicBezTo>
                      <a:pt x="13" y="3528"/>
                      <a:pt x="1" y="3731"/>
                      <a:pt x="1" y="3933"/>
                    </a:cubicBezTo>
                    <a:cubicBezTo>
                      <a:pt x="1" y="4231"/>
                      <a:pt x="37" y="4540"/>
                      <a:pt x="96" y="4850"/>
                    </a:cubicBezTo>
                    <a:cubicBezTo>
                      <a:pt x="132" y="5040"/>
                      <a:pt x="310" y="5195"/>
                      <a:pt x="525" y="5195"/>
                    </a:cubicBezTo>
                    <a:lnTo>
                      <a:pt x="608" y="5195"/>
                    </a:lnTo>
                    <a:cubicBezTo>
                      <a:pt x="846" y="5148"/>
                      <a:pt x="989" y="4921"/>
                      <a:pt x="941" y="4683"/>
                    </a:cubicBezTo>
                    <a:cubicBezTo>
                      <a:pt x="894" y="4433"/>
                      <a:pt x="870" y="4183"/>
                      <a:pt x="870" y="3933"/>
                    </a:cubicBezTo>
                    <a:cubicBezTo>
                      <a:pt x="870" y="3778"/>
                      <a:pt x="882" y="3612"/>
                      <a:pt x="906" y="3457"/>
                    </a:cubicBezTo>
                    <a:cubicBezTo>
                      <a:pt x="906" y="3421"/>
                      <a:pt x="918" y="3385"/>
                      <a:pt x="918" y="3350"/>
                    </a:cubicBezTo>
                    <a:cubicBezTo>
                      <a:pt x="971" y="3029"/>
                      <a:pt x="724" y="2843"/>
                      <a:pt x="481" y="2843"/>
                    </a:cubicBezTo>
                    <a:close/>
                    <a:moveTo>
                      <a:pt x="4129" y="3902"/>
                    </a:moveTo>
                    <a:cubicBezTo>
                      <a:pt x="3997" y="3902"/>
                      <a:pt x="3865" y="3964"/>
                      <a:pt x="3775" y="4112"/>
                    </a:cubicBezTo>
                    <a:cubicBezTo>
                      <a:pt x="3489" y="4588"/>
                      <a:pt x="3287" y="5100"/>
                      <a:pt x="3156" y="5636"/>
                    </a:cubicBezTo>
                    <a:cubicBezTo>
                      <a:pt x="3108" y="5862"/>
                      <a:pt x="3251" y="6100"/>
                      <a:pt x="3489" y="6148"/>
                    </a:cubicBezTo>
                    <a:cubicBezTo>
                      <a:pt x="3525" y="6160"/>
                      <a:pt x="3549" y="6160"/>
                      <a:pt x="3585" y="6160"/>
                    </a:cubicBezTo>
                    <a:cubicBezTo>
                      <a:pt x="3787" y="6160"/>
                      <a:pt x="3966" y="6029"/>
                      <a:pt x="4013" y="5826"/>
                    </a:cubicBezTo>
                    <a:cubicBezTo>
                      <a:pt x="4109" y="5386"/>
                      <a:pt x="4287" y="4957"/>
                      <a:pt x="4525" y="4576"/>
                    </a:cubicBezTo>
                    <a:cubicBezTo>
                      <a:pt x="4733" y="4228"/>
                      <a:pt x="4431" y="3902"/>
                      <a:pt x="4129" y="3902"/>
                    </a:cubicBezTo>
                    <a:close/>
                    <a:moveTo>
                      <a:pt x="8369" y="6039"/>
                    </a:moveTo>
                    <a:cubicBezTo>
                      <a:pt x="8246" y="6039"/>
                      <a:pt x="8121" y="6095"/>
                      <a:pt x="8026" y="6231"/>
                    </a:cubicBezTo>
                    <a:cubicBezTo>
                      <a:pt x="7764" y="6600"/>
                      <a:pt x="7442" y="6922"/>
                      <a:pt x="7073" y="7172"/>
                    </a:cubicBezTo>
                    <a:cubicBezTo>
                      <a:pt x="6728" y="7422"/>
                      <a:pt x="6895" y="7969"/>
                      <a:pt x="7323" y="7969"/>
                    </a:cubicBezTo>
                    <a:cubicBezTo>
                      <a:pt x="7407" y="7969"/>
                      <a:pt x="7502" y="7934"/>
                      <a:pt x="7573" y="7886"/>
                    </a:cubicBezTo>
                    <a:cubicBezTo>
                      <a:pt x="8026" y="7576"/>
                      <a:pt x="8419" y="7184"/>
                      <a:pt x="8740" y="6731"/>
                    </a:cubicBezTo>
                    <a:cubicBezTo>
                      <a:pt x="8970" y="6391"/>
                      <a:pt x="8677" y="6039"/>
                      <a:pt x="8369" y="6039"/>
                    </a:cubicBezTo>
                    <a:close/>
                    <a:moveTo>
                      <a:pt x="1283" y="6085"/>
                    </a:moveTo>
                    <a:cubicBezTo>
                      <a:pt x="981" y="6085"/>
                      <a:pt x="696" y="6426"/>
                      <a:pt x="918" y="6767"/>
                    </a:cubicBezTo>
                    <a:cubicBezTo>
                      <a:pt x="1227" y="7219"/>
                      <a:pt x="1608" y="7612"/>
                      <a:pt x="2061" y="7934"/>
                    </a:cubicBezTo>
                    <a:cubicBezTo>
                      <a:pt x="2132" y="7993"/>
                      <a:pt x="2215" y="8017"/>
                      <a:pt x="2311" y="8017"/>
                    </a:cubicBezTo>
                    <a:cubicBezTo>
                      <a:pt x="2727" y="8017"/>
                      <a:pt x="2906" y="7481"/>
                      <a:pt x="2573" y="7231"/>
                    </a:cubicBezTo>
                    <a:cubicBezTo>
                      <a:pt x="2204" y="6969"/>
                      <a:pt x="1882" y="6636"/>
                      <a:pt x="1620" y="6267"/>
                    </a:cubicBezTo>
                    <a:cubicBezTo>
                      <a:pt x="1525" y="6138"/>
                      <a:pt x="1403" y="6085"/>
                      <a:pt x="1283" y="6085"/>
                    </a:cubicBezTo>
                    <a:close/>
                    <a:moveTo>
                      <a:pt x="3580" y="7207"/>
                    </a:moveTo>
                    <a:cubicBezTo>
                      <a:pt x="3330" y="7207"/>
                      <a:pt x="3075" y="7407"/>
                      <a:pt x="3144" y="7731"/>
                    </a:cubicBezTo>
                    <a:cubicBezTo>
                      <a:pt x="3239" y="8172"/>
                      <a:pt x="3394" y="8588"/>
                      <a:pt x="3620" y="8969"/>
                    </a:cubicBezTo>
                    <a:cubicBezTo>
                      <a:pt x="3680" y="9065"/>
                      <a:pt x="3739" y="9160"/>
                      <a:pt x="3799" y="9255"/>
                    </a:cubicBezTo>
                    <a:cubicBezTo>
                      <a:pt x="3882" y="9374"/>
                      <a:pt x="4013" y="9446"/>
                      <a:pt x="4156" y="9446"/>
                    </a:cubicBezTo>
                    <a:lnTo>
                      <a:pt x="4156" y="9434"/>
                    </a:lnTo>
                    <a:cubicBezTo>
                      <a:pt x="4490" y="9434"/>
                      <a:pt x="4692" y="9089"/>
                      <a:pt x="4537" y="8803"/>
                    </a:cubicBezTo>
                    <a:lnTo>
                      <a:pt x="4537" y="8803"/>
                    </a:lnTo>
                    <a:cubicBezTo>
                      <a:pt x="4586" y="8804"/>
                      <a:pt x="4634" y="8805"/>
                      <a:pt x="4682" y="8805"/>
                    </a:cubicBezTo>
                    <a:cubicBezTo>
                      <a:pt x="5012" y="8805"/>
                      <a:pt x="5333" y="8770"/>
                      <a:pt x="5644" y="8708"/>
                    </a:cubicBezTo>
                    <a:cubicBezTo>
                      <a:pt x="6182" y="8596"/>
                      <a:pt x="6066" y="7841"/>
                      <a:pt x="5575" y="7841"/>
                    </a:cubicBezTo>
                    <a:cubicBezTo>
                      <a:pt x="5544" y="7841"/>
                      <a:pt x="5512" y="7844"/>
                      <a:pt x="5478" y="7850"/>
                    </a:cubicBezTo>
                    <a:cubicBezTo>
                      <a:pt x="5226" y="7905"/>
                      <a:pt x="4970" y="7932"/>
                      <a:pt x="4713" y="7932"/>
                    </a:cubicBezTo>
                    <a:cubicBezTo>
                      <a:pt x="4520" y="7932"/>
                      <a:pt x="4326" y="7917"/>
                      <a:pt x="4132" y="7886"/>
                    </a:cubicBezTo>
                    <a:lnTo>
                      <a:pt x="4085" y="7886"/>
                    </a:lnTo>
                    <a:cubicBezTo>
                      <a:pt x="4049" y="7779"/>
                      <a:pt x="4013" y="7660"/>
                      <a:pt x="3989" y="7553"/>
                    </a:cubicBezTo>
                    <a:cubicBezTo>
                      <a:pt x="3939" y="7312"/>
                      <a:pt x="3761" y="7207"/>
                      <a:pt x="3580" y="7207"/>
                    </a:cubicBezTo>
                    <a:close/>
                    <a:moveTo>
                      <a:pt x="5584" y="9843"/>
                    </a:moveTo>
                    <a:cubicBezTo>
                      <a:pt x="5188" y="9843"/>
                      <a:pt x="4956" y="10416"/>
                      <a:pt x="5383" y="10660"/>
                    </a:cubicBezTo>
                    <a:cubicBezTo>
                      <a:pt x="5871" y="10922"/>
                      <a:pt x="6383" y="11101"/>
                      <a:pt x="6930" y="11196"/>
                    </a:cubicBezTo>
                    <a:lnTo>
                      <a:pt x="7002" y="11196"/>
                    </a:lnTo>
                    <a:lnTo>
                      <a:pt x="7002" y="11208"/>
                    </a:lnTo>
                    <a:cubicBezTo>
                      <a:pt x="7538" y="11208"/>
                      <a:pt x="7597" y="10434"/>
                      <a:pt x="7073" y="10339"/>
                    </a:cubicBezTo>
                    <a:cubicBezTo>
                      <a:pt x="6621" y="10267"/>
                      <a:pt x="6192" y="10112"/>
                      <a:pt x="5799" y="9898"/>
                    </a:cubicBezTo>
                    <a:cubicBezTo>
                      <a:pt x="5724" y="9860"/>
                      <a:pt x="5651" y="9843"/>
                      <a:pt x="5584" y="984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9849921" y="4261780"/>
                <a:ext cx="83347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158" extrusionOk="0">
                    <a:moveTo>
                      <a:pt x="1316" y="0"/>
                    </a:moveTo>
                    <a:cubicBezTo>
                      <a:pt x="1253" y="0"/>
                      <a:pt x="1185" y="16"/>
                      <a:pt x="1116" y="50"/>
                    </a:cubicBezTo>
                    <a:cubicBezTo>
                      <a:pt x="913" y="158"/>
                      <a:pt x="699" y="241"/>
                      <a:pt x="485" y="312"/>
                    </a:cubicBezTo>
                    <a:cubicBezTo>
                      <a:pt x="0" y="442"/>
                      <a:pt x="102" y="1158"/>
                      <a:pt x="592" y="1158"/>
                    </a:cubicBezTo>
                    <a:cubicBezTo>
                      <a:pt x="596" y="1158"/>
                      <a:pt x="600" y="1158"/>
                      <a:pt x="604" y="1158"/>
                    </a:cubicBezTo>
                    <a:cubicBezTo>
                      <a:pt x="651" y="1158"/>
                      <a:pt x="687" y="1158"/>
                      <a:pt x="735" y="1146"/>
                    </a:cubicBezTo>
                    <a:cubicBezTo>
                      <a:pt x="1008" y="1063"/>
                      <a:pt x="1270" y="955"/>
                      <a:pt x="1520" y="824"/>
                    </a:cubicBezTo>
                    <a:cubicBezTo>
                      <a:pt x="1941" y="589"/>
                      <a:pt x="1708" y="0"/>
                      <a:pt x="13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Google Shape;48;p2"/>
            <p:cNvSpPr/>
            <p:nvPr/>
          </p:nvSpPr>
          <p:spPr>
            <a:xfrm>
              <a:off x="8606114" y="2809486"/>
              <a:ext cx="360997" cy="371603"/>
            </a:xfrm>
            <a:custGeom>
              <a:avLst/>
              <a:gdLst/>
              <a:ahLst/>
              <a:cxnLst/>
              <a:rect l="l" t="t" r="r" b="b"/>
              <a:pathLst>
                <a:path w="8407" h="8654" extrusionOk="0">
                  <a:moveTo>
                    <a:pt x="594" y="1"/>
                  </a:moveTo>
                  <a:cubicBezTo>
                    <a:pt x="504" y="1"/>
                    <a:pt x="415" y="51"/>
                    <a:pt x="382" y="164"/>
                  </a:cubicBezTo>
                  <a:cubicBezTo>
                    <a:pt x="298" y="438"/>
                    <a:pt x="239" y="700"/>
                    <a:pt x="179" y="962"/>
                  </a:cubicBezTo>
                  <a:cubicBezTo>
                    <a:pt x="148" y="1121"/>
                    <a:pt x="275" y="1232"/>
                    <a:pt x="405" y="1232"/>
                  </a:cubicBezTo>
                  <a:cubicBezTo>
                    <a:pt x="470" y="1232"/>
                    <a:pt x="537" y="1204"/>
                    <a:pt x="584" y="1140"/>
                  </a:cubicBezTo>
                  <a:cubicBezTo>
                    <a:pt x="596" y="1117"/>
                    <a:pt x="620" y="1081"/>
                    <a:pt x="620" y="1045"/>
                  </a:cubicBezTo>
                  <a:cubicBezTo>
                    <a:pt x="679" y="807"/>
                    <a:pt x="739" y="545"/>
                    <a:pt x="810" y="295"/>
                  </a:cubicBezTo>
                  <a:cubicBezTo>
                    <a:pt x="868" y="116"/>
                    <a:pt x="730" y="1"/>
                    <a:pt x="594" y="1"/>
                  </a:cubicBezTo>
                  <a:close/>
                  <a:moveTo>
                    <a:pt x="246" y="1830"/>
                  </a:moveTo>
                  <a:cubicBezTo>
                    <a:pt x="133" y="1830"/>
                    <a:pt x="25" y="1887"/>
                    <a:pt x="37" y="2010"/>
                  </a:cubicBezTo>
                  <a:cubicBezTo>
                    <a:pt x="25" y="2164"/>
                    <a:pt x="13" y="2319"/>
                    <a:pt x="13" y="2462"/>
                  </a:cubicBezTo>
                  <a:cubicBezTo>
                    <a:pt x="1" y="2581"/>
                    <a:pt x="13" y="2712"/>
                    <a:pt x="13" y="2831"/>
                  </a:cubicBezTo>
                  <a:cubicBezTo>
                    <a:pt x="20" y="2967"/>
                    <a:pt x="133" y="3050"/>
                    <a:pt x="246" y="3050"/>
                  </a:cubicBezTo>
                  <a:cubicBezTo>
                    <a:pt x="310" y="3050"/>
                    <a:pt x="374" y="3023"/>
                    <a:pt x="418" y="2962"/>
                  </a:cubicBezTo>
                  <a:cubicBezTo>
                    <a:pt x="441" y="2914"/>
                    <a:pt x="465" y="2867"/>
                    <a:pt x="465" y="2819"/>
                  </a:cubicBezTo>
                  <a:lnTo>
                    <a:pt x="465" y="2474"/>
                  </a:lnTo>
                  <a:cubicBezTo>
                    <a:pt x="465" y="2331"/>
                    <a:pt x="477" y="2188"/>
                    <a:pt x="477" y="2045"/>
                  </a:cubicBezTo>
                  <a:cubicBezTo>
                    <a:pt x="509" y="1905"/>
                    <a:pt x="374" y="1830"/>
                    <a:pt x="246" y="1830"/>
                  </a:cubicBezTo>
                  <a:close/>
                  <a:moveTo>
                    <a:pt x="5026" y="2573"/>
                  </a:moveTo>
                  <a:cubicBezTo>
                    <a:pt x="4919" y="2573"/>
                    <a:pt x="4811" y="2584"/>
                    <a:pt x="4704" y="2605"/>
                  </a:cubicBezTo>
                  <a:cubicBezTo>
                    <a:pt x="4425" y="2672"/>
                    <a:pt x="4491" y="3063"/>
                    <a:pt x="4745" y="3063"/>
                  </a:cubicBezTo>
                  <a:cubicBezTo>
                    <a:pt x="4762" y="3063"/>
                    <a:pt x="4780" y="3061"/>
                    <a:pt x="4799" y="3057"/>
                  </a:cubicBezTo>
                  <a:cubicBezTo>
                    <a:pt x="4876" y="3041"/>
                    <a:pt x="4956" y="3032"/>
                    <a:pt x="5036" y="3032"/>
                  </a:cubicBezTo>
                  <a:cubicBezTo>
                    <a:pt x="5129" y="3032"/>
                    <a:pt x="5222" y="3044"/>
                    <a:pt x="5311" y="3069"/>
                  </a:cubicBezTo>
                  <a:cubicBezTo>
                    <a:pt x="5359" y="3093"/>
                    <a:pt x="5394" y="3105"/>
                    <a:pt x="5442" y="3129"/>
                  </a:cubicBezTo>
                  <a:cubicBezTo>
                    <a:pt x="5471" y="3143"/>
                    <a:pt x="5502" y="3150"/>
                    <a:pt x="5534" y="3150"/>
                  </a:cubicBezTo>
                  <a:cubicBezTo>
                    <a:pt x="5604" y="3150"/>
                    <a:pt x="5674" y="3115"/>
                    <a:pt x="5716" y="3057"/>
                  </a:cubicBezTo>
                  <a:cubicBezTo>
                    <a:pt x="5728" y="3045"/>
                    <a:pt x="5728" y="3022"/>
                    <a:pt x="5740" y="3010"/>
                  </a:cubicBezTo>
                  <a:cubicBezTo>
                    <a:pt x="5787" y="2891"/>
                    <a:pt x="5740" y="2760"/>
                    <a:pt x="5632" y="2712"/>
                  </a:cubicBezTo>
                  <a:cubicBezTo>
                    <a:pt x="5573" y="2676"/>
                    <a:pt x="5513" y="2652"/>
                    <a:pt x="5442" y="2641"/>
                  </a:cubicBezTo>
                  <a:cubicBezTo>
                    <a:pt x="5306" y="2593"/>
                    <a:pt x="5167" y="2573"/>
                    <a:pt x="5026" y="2573"/>
                  </a:cubicBezTo>
                  <a:close/>
                  <a:moveTo>
                    <a:pt x="3890" y="3143"/>
                  </a:moveTo>
                  <a:cubicBezTo>
                    <a:pt x="3833" y="3143"/>
                    <a:pt x="3775" y="3167"/>
                    <a:pt x="3727" y="3224"/>
                  </a:cubicBezTo>
                  <a:cubicBezTo>
                    <a:pt x="3525" y="3450"/>
                    <a:pt x="3370" y="3712"/>
                    <a:pt x="3287" y="3998"/>
                  </a:cubicBezTo>
                  <a:cubicBezTo>
                    <a:pt x="3238" y="4168"/>
                    <a:pt x="3366" y="4293"/>
                    <a:pt x="3501" y="4293"/>
                  </a:cubicBezTo>
                  <a:cubicBezTo>
                    <a:pt x="3564" y="4293"/>
                    <a:pt x="3630" y="4265"/>
                    <a:pt x="3680" y="4200"/>
                  </a:cubicBezTo>
                  <a:cubicBezTo>
                    <a:pt x="3692" y="4176"/>
                    <a:pt x="3704" y="4153"/>
                    <a:pt x="3716" y="4129"/>
                  </a:cubicBezTo>
                  <a:cubicBezTo>
                    <a:pt x="3787" y="3903"/>
                    <a:pt x="3906" y="3700"/>
                    <a:pt x="4061" y="3522"/>
                  </a:cubicBezTo>
                  <a:cubicBezTo>
                    <a:pt x="4212" y="3352"/>
                    <a:pt x="4057" y="3143"/>
                    <a:pt x="3890" y="3143"/>
                  </a:cubicBezTo>
                  <a:close/>
                  <a:moveTo>
                    <a:pt x="6231" y="3415"/>
                  </a:moveTo>
                  <a:cubicBezTo>
                    <a:pt x="6083" y="3415"/>
                    <a:pt x="5938" y="3566"/>
                    <a:pt x="6025" y="3748"/>
                  </a:cubicBezTo>
                  <a:cubicBezTo>
                    <a:pt x="6061" y="3819"/>
                    <a:pt x="6097" y="3903"/>
                    <a:pt x="6121" y="3974"/>
                  </a:cubicBezTo>
                  <a:cubicBezTo>
                    <a:pt x="6168" y="4117"/>
                    <a:pt x="6204" y="4272"/>
                    <a:pt x="6204" y="4426"/>
                  </a:cubicBezTo>
                  <a:cubicBezTo>
                    <a:pt x="6211" y="4554"/>
                    <a:pt x="6323" y="4635"/>
                    <a:pt x="6438" y="4635"/>
                  </a:cubicBezTo>
                  <a:cubicBezTo>
                    <a:pt x="6505" y="4635"/>
                    <a:pt x="6572" y="4607"/>
                    <a:pt x="6621" y="4546"/>
                  </a:cubicBezTo>
                  <a:lnTo>
                    <a:pt x="6633" y="4546"/>
                  </a:lnTo>
                  <a:cubicBezTo>
                    <a:pt x="6656" y="4498"/>
                    <a:pt x="6668" y="4450"/>
                    <a:pt x="6656" y="4403"/>
                  </a:cubicBezTo>
                  <a:cubicBezTo>
                    <a:pt x="6644" y="4212"/>
                    <a:pt x="6609" y="4010"/>
                    <a:pt x="6549" y="3831"/>
                  </a:cubicBezTo>
                  <a:cubicBezTo>
                    <a:pt x="6514" y="3736"/>
                    <a:pt x="6478" y="3641"/>
                    <a:pt x="6430" y="3545"/>
                  </a:cubicBezTo>
                  <a:cubicBezTo>
                    <a:pt x="6382" y="3454"/>
                    <a:pt x="6306" y="3415"/>
                    <a:pt x="6231" y="3415"/>
                  </a:cubicBezTo>
                  <a:close/>
                  <a:moveTo>
                    <a:pt x="380" y="3614"/>
                  </a:moveTo>
                  <a:cubicBezTo>
                    <a:pt x="248" y="3614"/>
                    <a:pt x="114" y="3719"/>
                    <a:pt x="156" y="3891"/>
                  </a:cubicBezTo>
                  <a:cubicBezTo>
                    <a:pt x="215" y="4165"/>
                    <a:pt x="298" y="4438"/>
                    <a:pt x="406" y="4688"/>
                  </a:cubicBezTo>
                  <a:cubicBezTo>
                    <a:pt x="442" y="4780"/>
                    <a:pt x="527" y="4836"/>
                    <a:pt x="619" y="4836"/>
                  </a:cubicBezTo>
                  <a:cubicBezTo>
                    <a:pt x="647" y="4836"/>
                    <a:pt x="675" y="4831"/>
                    <a:pt x="703" y="4819"/>
                  </a:cubicBezTo>
                  <a:cubicBezTo>
                    <a:pt x="739" y="4807"/>
                    <a:pt x="775" y="4784"/>
                    <a:pt x="799" y="4748"/>
                  </a:cubicBezTo>
                  <a:cubicBezTo>
                    <a:pt x="846" y="4677"/>
                    <a:pt x="858" y="4593"/>
                    <a:pt x="834" y="4522"/>
                  </a:cubicBezTo>
                  <a:cubicBezTo>
                    <a:pt x="739" y="4284"/>
                    <a:pt x="656" y="4045"/>
                    <a:pt x="596" y="3795"/>
                  </a:cubicBezTo>
                  <a:cubicBezTo>
                    <a:pt x="571" y="3670"/>
                    <a:pt x="476" y="3614"/>
                    <a:pt x="380" y="3614"/>
                  </a:cubicBezTo>
                  <a:close/>
                  <a:moveTo>
                    <a:pt x="3461" y="4860"/>
                  </a:moveTo>
                  <a:cubicBezTo>
                    <a:pt x="3333" y="4860"/>
                    <a:pt x="3205" y="4960"/>
                    <a:pt x="3239" y="5129"/>
                  </a:cubicBezTo>
                  <a:cubicBezTo>
                    <a:pt x="3299" y="5415"/>
                    <a:pt x="3382" y="5689"/>
                    <a:pt x="3513" y="5939"/>
                  </a:cubicBezTo>
                  <a:cubicBezTo>
                    <a:pt x="3557" y="6018"/>
                    <a:pt x="3640" y="6064"/>
                    <a:pt x="3723" y="6064"/>
                  </a:cubicBezTo>
                  <a:cubicBezTo>
                    <a:pt x="3753" y="6064"/>
                    <a:pt x="3783" y="6058"/>
                    <a:pt x="3811" y="6046"/>
                  </a:cubicBezTo>
                  <a:cubicBezTo>
                    <a:pt x="3847" y="6034"/>
                    <a:pt x="3870" y="6010"/>
                    <a:pt x="3894" y="5974"/>
                  </a:cubicBezTo>
                  <a:lnTo>
                    <a:pt x="3906" y="5974"/>
                  </a:lnTo>
                  <a:cubicBezTo>
                    <a:pt x="3954" y="5915"/>
                    <a:pt x="3966" y="5820"/>
                    <a:pt x="3930" y="5748"/>
                  </a:cubicBezTo>
                  <a:cubicBezTo>
                    <a:pt x="3811" y="5522"/>
                    <a:pt x="3727" y="5284"/>
                    <a:pt x="3680" y="5046"/>
                  </a:cubicBezTo>
                  <a:cubicBezTo>
                    <a:pt x="3654" y="4917"/>
                    <a:pt x="3558" y="4860"/>
                    <a:pt x="3461" y="4860"/>
                  </a:cubicBezTo>
                  <a:close/>
                  <a:moveTo>
                    <a:pt x="6253" y="5180"/>
                  </a:moveTo>
                  <a:cubicBezTo>
                    <a:pt x="6172" y="5180"/>
                    <a:pt x="6092" y="5222"/>
                    <a:pt x="6049" y="5319"/>
                  </a:cubicBezTo>
                  <a:cubicBezTo>
                    <a:pt x="5978" y="5498"/>
                    <a:pt x="5882" y="5665"/>
                    <a:pt x="5763" y="5820"/>
                  </a:cubicBezTo>
                  <a:cubicBezTo>
                    <a:pt x="5728" y="5867"/>
                    <a:pt x="5704" y="5903"/>
                    <a:pt x="5668" y="5939"/>
                  </a:cubicBezTo>
                  <a:cubicBezTo>
                    <a:pt x="5518" y="6115"/>
                    <a:pt x="5669" y="6324"/>
                    <a:pt x="5839" y="6324"/>
                  </a:cubicBezTo>
                  <a:cubicBezTo>
                    <a:pt x="5899" y="6324"/>
                    <a:pt x="5961" y="6298"/>
                    <a:pt x="6013" y="6236"/>
                  </a:cubicBezTo>
                  <a:cubicBezTo>
                    <a:pt x="6049" y="6201"/>
                    <a:pt x="6085" y="6153"/>
                    <a:pt x="6121" y="6105"/>
                  </a:cubicBezTo>
                  <a:lnTo>
                    <a:pt x="6121" y="6093"/>
                  </a:lnTo>
                  <a:cubicBezTo>
                    <a:pt x="6263" y="5903"/>
                    <a:pt x="6383" y="5712"/>
                    <a:pt x="6466" y="5498"/>
                  </a:cubicBezTo>
                  <a:cubicBezTo>
                    <a:pt x="6542" y="5314"/>
                    <a:pt x="6398" y="5180"/>
                    <a:pt x="6253" y="5180"/>
                  </a:cubicBezTo>
                  <a:close/>
                  <a:moveTo>
                    <a:pt x="1119" y="5280"/>
                  </a:moveTo>
                  <a:cubicBezTo>
                    <a:pt x="956" y="5280"/>
                    <a:pt x="801" y="5470"/>
                    <a:pt x="929" y="5641"/>
                  </a:cubicBezTo>
                  <a:cubicBezTo>
                    <a:pt x="1025" y="5784"/>
                    <a:pt x="1132" y="5915"/>
                    <a:pt x="1251" y="6034"/>
                  </a:cubicBezTo>
                  <a:cubicBezTo>
                    <a:pt x="1322" y="6117"/>
                    <a:pt x="1406" y="6201"/>
                    <a:pt x="1489" y="6272"/>
                  </a:cubicBezTo>
                  <a:cubicBezTo>
                    <a:pt x="1535" y="6312"/>
                    <a:pt x="1592" y="6333"/>
                    <a:pt x="1648" y="6333"/>
                  </a:cubicBezTo>
                  <a:cubicBezTo>
                    <a:pt x="1709" y="6333"/>
                    <a:pt x="1767" y="6309"/>
                    <a:pt x="1811" y="6260"/>
                  </a:cubicBezTo>
                  <a:lnTo>
                    <a:pt x="1822" y="6248"/>
                  </a:lnTo>
                  <a:cubicBezTo>
                    <a:pt x="1894" y="6153"/>
                    <a:pt x="1882" y="6022"/>
                    <a:pt x="1799" y="5939"/>
                  </a:cubicBezTo>
                  <a:cubicBezTo>
                    <a:pt x="1727" y="5879"/>
                    <a:pt x="1644" y="5796"/>
                    <a:pt x="1584" y="5724"/>
                  </a:cubicBezTo>
                  <a:cubicBezTo>
                    <a:pt x="1477" y="5617"/>
                    <a:pt x="1382" y="5498"/>
                    <a:pt x="1299" y="5379"/>
                  </a:cubicBezTo>
                  <a:cubicBezTo>
                    <a:pt x="1248" y="5309"/>
                    <a:pt x="1183" y="5280"/>
                    <a:pt x="1119" y="5280"/>
                  </a:cubicBezTo>
                  <a:close/>
                  <a:moveTo>
                    <a:pt x="2484" y="6452"/>
                  </a:moveTo>
                  <a:cubicBezTo>
                    <a:pt x="2272" y="6452"/>
                    <a:pt x="2166" y="6765"/>
                    <a:pt x="2394" y="6879"/>
                  </a:cubicBezTo>
                  <a:cubicBezTo>
                    <a:pt x="2644" y="6998"/>
                    <a:pt x="2918" y="7093"/>
                    <a:pt x="3204" y="7153"/>
                  </a:cubicBezTo>
                  <a:cubicBezTo>
                    <a:pt x="3214" y="7155"/>
                    <a:pt x="3225" y="7155"/>
                    <a:pt x="3236" y="7155"/>
                  </a:cubicBezTo>
                  <a:cubicBezTo>
                    <a:pt x="3308" y="7155"/>
                    <a:pt x="3378" y="7122"/>
                    <a:pt x="3430" y="7070"/>
                  </a:cubicBezTo>
                  <a:lnTo>
                    <a:pt x="3442" y="7070"/>
                  </a:lnTo>
                  <a:cubicBezTo>
                    <a:pt x="3454" y="7034"/>
                    <a:pt x="3477" y="7010"/>
                    <a:pt x="3489" y="6974"/>
                  </a:cubicBezTo>
                  <a:cubicBezTo>
                    <a:pt x="3513" y="6843"/>
                    <a:pt x="3418" y="6724"/>
                    <a:pt x="3287" y="6712"/>
                  </a:cubicBezTo>
                  <a:cubicBezTo>
                    <a:pt x="3049" y="6653"/>
                    <a:pt x="2811" y="6582"/>
                    <a:pt x="2584" y="6474"/>
                  </a:cubicBezTo>
                  <a:cubicBezTo>
                    <a:pt x="2549" y="6459"/>
                    <a:pt x="2515" y="6452"/>
                    <a:pt x="2484" y="6452"/>
                  </a:cubicBezTo>
                  <a:close/>
                  <a:moveTo>
                    <a:pt x="4274" y="6483"/>
                  </a:moveTo>
                  <a:cubicBezTo>
                    <a:pt x="4114" y="6483"/>
                    <a:pt x="3963" y="6670"/>
                    <a:pt x="4085" y="6843"/>
                  </a:cubicBezTo>
                  <a:cubicBezTo>
                    <a:pt x="3983" y="6990"/>
                    <a:pt x="4096" y="7191"/>
                    <a:pt x="4280" y="7191"/>
                  </a:cubicBezTo>
                  <a:cubicBezTo>
                    <a:pt x="4290" y="7191"/>
                    <a:pt x="4300" y="7190"/>
                    <a:pt x="4311" y="7189"/>
                  </a:cubicBezTo>
                  <a:lnTo>
                    <a:pt x="4358" y="7177"/>
                  </a:lnTo>
                  <a:cubicBezTo>
                    <a:pt x="4454" y="7284"/>
                    <a:pt x="4549" y="7379"/>
                    <a:pt x="4632" y="7474"/>
                  </a:cubicBezTo>
                  <a:cubicBezTo>
                    <a:pt x="4680" y="7516"/>
                    <a:pt x="4739" y="7537"/>
                    <a:pt x="4798" y="7537"/>
                  </a:cubicBezTo>
                  <a:cubicBezTo>
                    <a:pt x="4856" y="7537"/>
                    <a:pt x="4912" y="7516"/>
                    <a:pt x="4954" y="7474"/>
                  </a:cubicBezTo>
                  <a:cubicBezTo>
                    <a:pt x="4966" y="7463"/>
                    <a:pt x="4978" y="7463"/>
                    <a:pt x="4978" y="7451"/>
                  </a:cubicBezTo>
                  <a:lnTo>
                    <a:pt x="4990" y="7451"/>
                  </a:lnTo>
                  <a:cubicBezTo>
                    <a:pt x="5049" y="7355"/>
                    <a:pt x="5037" y="7224"/>
                    <a:pt x="4954" y="7153"/>
                  </a:cubicBezTo>
                  <a:lnTo>
                    <a:pt x="4859" y="7046"/>
                  </a:lnTo>
                  <a:cubicBezTo>
                    <a:pt x="4954" y="7010"/>
                    <a:pt x="5049" y="6974"/>
                    <a:pt x="5144" y="6927"/>
                  </a:cubicBezTo>
                  <a:cubicBezTo>
                    <a:pt x="5353" y="6802"/>
                    <a:pt x="5233" y="6503"/>
                    <a:pt x="5031" y="6503"/>
                  </a:cubicBezTo>
                  <a:cubicBezTo>
                    <a:pt x="5003" y="6503"/>
                    <a:pt x="4973" y="6509"/>
                    <a:pt x="4942" y="6522"/>
                  </a:cubicBezTo>
                  <a:cubicBezTo>
                    <a:pt x="4859" y="6570"/>
                    <a:pt x="4775" y="6593"/>
                    <a:pt x="4692" y="6629"/>
                  </a:cubicBezTo>
                  <a:cubicBezTo>
                    <a:pt x="4644" y="6641"/>
                    <a:pt x="4585" y="6665"/>
                    <a:pt x="4537" y="6677"/>
                  </a:cubicBezTo>
                  <a:lnTo>
                    <a:pt x="4442" y="6570"/>
                  </a:lnTo>
                  <a:cubicBezTo>
                    <a:pt x="4394" y="6509"/>
                    <a:pt x="4333" y="6483"/>
                    <a:pt x="4274" y="6483"/>
                  </a:cubicBezTo>
                  <a:close/>
                  <a:moveTo>
                    <a:pt x="5577" y="7723"/>
                  </a:moveTo>
                  <a:cubicBezTo>
                    <a:pt x="5377" y="7723"/>
                    <a:pt x="5243" y="8026"/>
                    <a:pt x="5478" y="8153"/>
                  </a:cubicBezTo>
                  <a:cubicBezTo>
                    <a:pt x="5716" y="8308"/>
                    <a:pt x="5978" y="8439"/>
                    <a:pt x="6252" y="8522"/>
                  </a:cubicBezTo>
                  <a:cubicBezTo>
                    <a:pt x="6274" y="8532"/>
                    <a:pt x="6298" y="8536"/>
                    <a:pt x="6322" y="8536"/>
                  </a:cubicBezTo>
                  <a:cubicBezTo>
                    <a:pt x="6389" y="8536"/>
                    <a:pt x="6458" y="8503"/>
                    <a:pt x="6502" y="8451"/>
                  </a:cubicBezTo>
                  <a:cubicBezTo>
                    <a:pt x="6514" y="8427"/>
                    <a:pt x="6525" y="8403"/>
                    <a:pt x="6537" y="8379"/>
                  </a:cubicBezTo>
                  <a:cubicBezTo>
                    <a:pt x="6573" y="8260"/>
                    <a:pt x="6514" y="8129"/>
                    <a:pt x="6383" y="8094"/>
                  </a:cubicBezTo>
                  <a:cubicBezTo>
                    <a:pt x="6156" y="8010"/>
                    <a:pt x="5930" y="7903"/>
                    <a:pt x="5716" y="7772"/>
                  </a:cubicBezTo>
                  <a:cubicBezTo>
                    <a:pt x="5669" y="7738"/>
                    <a:pt x="5621" y="7723"/>
                    <a:pt x="5577" y="7723"/>
                  </a:cubicBezTo>
                  <a:close/>
                  <a:moveTo>
                    <a:pt x="8107" y="7973"/>
                  </a:moveTo>
                  <a:cubicBezTo>
                    <a:pt x="8073" y="7973"/>
                    <a:pt x="8037" y="7981"/>
                    <a:pt x="8002" y="7998"/>
                  </a:cubicBezTo>
                  <a:cubicBezTo>
                    <a:pt x="7787" y="8106"/>
                    <a:pt x="7549" y="8177"/>
                    <a:pt x="7311" y="8201"/>
                  </a:cubicBezTo>
                  <a:cubicBezTo>
                    <a:pt x="7061" y="8272"/>
                    <a:pt x="7109" y="8641"/>
                    <a:pt x="7371" y="8653"/>
                  </a:cubicBezTo>
                  <a:cubicBezTo>
                    <a:pt x="7657" y="8617"/>
                    <a:pt x="7942" y="8522"/>
                    <a:pt x="8204" y="8391"/>
                  </a:cubicBezTo>
                  <a:cubicBezTo>
                    <a:pt x="8240" y="8379"/>
                    <a:pt x="8264" y="8356"/>
                    <a:pt x="8288" y="8332"/>
                  </a:cubicBezTo>
                  <a:cubicBezTo>
                    <a:pt x="8407" y="8173"/>
                    <a:pt x="8277" y="7973"/>
                    <a:pt x="8107" y="7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98625" y="1812600"/>
              <a:ext cx="140577" cy="14224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22"/>
          <p:cNvSpPr txBox="1">
            <a:spLocks noGrp="1"/>
          </p:cNvSpPr>
          <p:nvPr>
            <p:ph type="subTitle" idx="1"/>
          </p:nvPr>
        </p:nvSpPr>
        <p:spPr>
          <a:xfrm>
            <a:off x="724069" y="1742163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22"/>
          <p:cNvSpPr txBox="1">
            <a:spLocks noGrp="1"/>
          </p:cNvSpPr>
          <p:nvPr>
            <p:ph type="subTitle" idx="2"/>
          </p:nvPr>
        </p:nvSpPr>
        <p:spPr>
          <a:xfrm>
            <a:off x="3343800" y="1742163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22"/>
          <p:cNvSpPr txBox="1">
            <a:spLocks noGrp="1"/>
          </p:cNvSpPr>
          <p:nvPr>
            <p:ph type="subTitle" idx="3"/>
          </p:nvPr>
        </p:nvSpPr>
        <p:spPr>
          <a:xfrm>
            <a:off x="5966075" y="1742163"/>
            <a:ext cx="24516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22"/>
          <p:cNvSpPr txBox="1">
            <a:spLocks noGrp="1"/>
          </p:cNvSpPr>
          <p:nvPr>
            <p:ph type="subTitle" idx="4"/>
          </p:nvPr>
        </p:nvSpPr>
        <p:spPr>
          <a:xfrm>
            <a:off x="723943" y="3443275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22"/>
          <p:cNvSpPr txBox="1">
            <a:spLocks noGrp="1"/>
          </p:cNvSpPr>
          <p:nvPr>
            <p:ph type="subTitle" idx="5"/>
          </p:nvPr>
        </p:nvSpPr>
        <p:spPr>
          <a:xfrm>
            <a:off x="3341270" y="3443275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22"/>
          <p:cNvSpPr txBox="1">
            <a:spLocks noGrp="1"/>
          </p:cNvSpPr>
          <p:nvPr>
            <p:ph type="subTitle" idx="6"/>
          </p:nvPr>
        </p:nvSpPr>
        <p:spPr>
          <a:xfrm>
            <a:off x="5965950" y="3443275"/>
            <a:ext cx="24516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22"/>
          <p:cNvSpPr txBox="1">
            <a:spLocks noGrp="1"/>
          </p:cNvSpPr>
          <p:nvPr>
            <p:ph type="subTitle" idx="7"/>
          </p:nvPr>
        </p:nvSpPr>
        <p:spPr>
          <a:xfrm>
            <a:off x="718800" y="120732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2" name="Google Shape;452;p22"/>
          <p:cNvSpPr txBox="1">
            <a:spLocks noGrp="1"/>
          </p:cNvSpPr>
          <p:nvPr>
            <p:ph type="subTitle" idx="8"/>
          </p:nvPr>
        </p:nvSpPr>
        <p:spPr>
          <a:xfrm>
            <a:off x="3343678" y="120732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3" name="Google Shape;453;p22"/>
          <p:cNvSpPr txBox="1">
            <a:spLocks noGrp="1"/>
          </p:cNvSpPr>
          <p:nvPr>
            <p:ph type="subTitle" idx="9"/>
          </p:nvPr>
        </p:nvSpPr>
        <p:spPr>
          <a:xfrm>
            <a:off x="5971095" y="1207325"/>
            <a:ext cx="24516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4" name="Google Shape;454;p22"/>
          <p:cNvSpPr txBox="1">
            <a:spLocks noGrp="1"/>
          </p:cNvSpPr>
          <p:nvPr>
            <p:ph type="subTitle" idx="13"/>
          </p:nvPr>
        </p:nvSpPr>
        <p:spPr>
          <a:xfrm>
            <a:off x="719144" y="290392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5" name="Google Shape;455;p22"/>
          <p:cNvSpPr txBox="1">
            <a:spLocks noGrp="1"/>
          </p:cNvSpPr>
          <p:nvPr>
            <p:ph type="subTitle" idx="14"/>
          </p:nvPr>
        </p:nvSpPr>
        <p:spPr>
          <a:xfrm>
            <a:off x="3342546" y="290392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6" name="Google Shape;456;p22"/>
          <p:cNvSpPr txBox="1">
            <a:spLocks noGrp="1"/>
          </p:cNvSpPr>
          <p:nvPr>
            <p:ph type="subTitle" idx="15"/>
          </p:nvPr>
        </p:nvSpPr>
        <p:spPr>
          <a:xfrm>
            <a:off x="5968489" y="2903925"/>
            <a:ext cx="24567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457" name="Google Shape;457;p22"/>
          <p:cNvGrpSpPr/>
          <p:nvPr/>
        </p:nvGrpSpPr>
        <p:grpSpPr>
          <a:xfrm>
            <a:off x="103061" y="46264"/>
            <a:ext cx="8979860" cy="5097243"/>
            <a:chOff x="103061" y="46264"/>
            <a:chExt cx="8979860" cy="5097243"/>
          </a:xfrm>
        </p:grpSpPr>
        <p:sp>
          <p:nvSpPr>
            <p:cNvPr id="458" name="Google Shape;458;p22"/>
            <p:cNvSpPr/>
            <p:nvPr/>
          </p:nvSpPr>
          <p:spPr>
            <a:xfrm>
              <a:off x="8856792" y="2620372"/>
              <a:ext cx="113949" cy="11529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1276200" y="4724163"/>
              <a:ext cx="154349" cy="156173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0" name="Google Shape;460;p22"/>
            <p:cNvGrpSpPr/>
            <p:nvPr/>
          </p:nvGrpSpPr>
          <p:grpSpPr>
            <a:xfrm rot="-2700000">
              <a:off x="8396762" y="4485226"/>
              <a:ext cx="584763" cy="529008"/>
              <a:chOff x="8497127" y="335344"/>
              <a:chExt cx="865585" cy="783054"/>
            </a:xfrm>
          </p:grpSpPr>
          <p:sp>
            <p:nvSpPr>
              <p:cNvPr id="461" name="Google Shape;461;p22"/>
              <p:cNvSpPr/>
              <p:nvPr/>
            </p:nvSpPr>
            <p:spPr>
              <a:xfrm>
                <a:off x="9200077" y="554288"/>
                <a:ext cx="1074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25" h="25" extrusionOk="0">
                    <a:moveTo>
                      <a:pt x="24" y="24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2"/>
              <p:cNvSpPr/>
              <p:nvPr/>
            </p:nvSpPr>
            <p:spPr>
              <a:xfrm>
                <a:off x="8497127" y="335344"/>
                <a:ext cx="865585" cy="783054"/>
              </a:xfrm>
              <a:custGeom>
                <a:avLst/>
                <a:gdLst/>
                <a:ahLst/>
                <a:cxnLst/>
                <a:rect l="l" t="t" r="r" b="b"/>
                <a:pathLst>
                  <a:path w="20158" h="18236" extrusionOk="0">
                    <a:moveTo>
                      <a:pt x="11930" y="1587"/>
                    </a:moveTo>
                    <a:cubicBezTo>
                      <a:pt x="12264" y="1611"/>
                      <a:pt x="12609" y="1682"/>
                      <a:pt x="12919" y="1813"/>
                    </a:cubicBezTo>
                    <a:cubicBezTo>
                      <a:pt x="13371" y="2027"/>
                      <a:pt x="13478" y="2099"/>
                      <a:pt x="13681" y="2420"/>
                    </a:cubicBezTo>
                    <a:cubicBezTo>
                      <a:pt x="13859" y="2682"/>
                      <a:pt x="13954" y="2980"/>
                      <a:pt x="13954" y="3289"/>
                    </a:cubicBezTo>
                    <a:cubicBezTo>
                      <a:pt x="13954" y="3360"/>
                      <a:pt x="13954" y="3419"/>
                      <a:pt x="13943" y="3488"/>
                    </a:cubicBezTo>
                    <a:lnTo>
                      <a:pt x="13943" y="3488"/>
                    </a:lnTo>
                    <a:cubicBezTo>
                      <a:pt x="13149" y="3252"/>
                      <a:pt x="12343" y="3050"/>
                      <a:pt x="11549" y="2837"/>
                    </a:cubicBezTo>
                    <a:cubicBezTo>
                      <a:pt x="11061" y="2730"/>
                      <a:pt x="10525" y="2599"/>
                      <a:pt x="10073" y="2492"/>
                    </a:cubicBezTo>
                    <a:cubicBezTo>
                      <a:pt x="10311" y="2182"/>
                      <a:pt x="10633" y="1932"/>
                      <a:pt x="11002" y="1765"/>
                    </a:cubicBezTo>
                    <a:cubicBezTo>
                      <a:pt x="11299" y="1658"/>
                      <a:pt x="11609" y="1599"/>
                      <a:pt x="11930" y="1587"/>
                    </a:cubicBezTo>
                    <a:close/>
                    <a:moveTo>
                      <a:pt x="12308" y="669"/>
                    </a:moveTo>
                    <a:cubicBezTo>
                      <a:pt x="12428" y="669"/>
                      <a:pt x="12548" y="673"/>
                      <a:pt x="12669" y="682"/>
                    </a:cubicBezTo>
                    <a:cubicBezTo>
                      <a:pt x="12670" y="681"/>
                      <a:pt x="12672" y="680"/>
                      <a:pt x="12677" y="680"/>
                    </a:cubicBezTo>
                    <a:cubicBezTo>
                      <a:pt x="12775" y="680"/>
                      <a:pt x="13670" y="922"/>
                      <a:pt x="13693" y="968"/>
                    </a:cubicBezTo>
                    <a:cubicBezTo>
                      <a:pt x="13966" y="1099"/>
                      <a:pt x="14228" y="1277"/>
                      <a:pt x="14443" y="1504"/>
                    </a:cubicBezTo>
                    <a:cubicBezTo>
                      <a:pt x="14883" y="1944"/>
                      <a:pt x="14669" y="1694"/>
                      <a:pt x="14990" y="2146"/>
                    </a:cubicBezTo>
                    <a:cubicBezTo>
                      <a:pt x="15157" y="2397"/>
                      <a:pt x="15264" y="2670"/>
                      <a:pt x="15336" y="2968"/>
                    </a:cubicBezTo>
                    <a:cubicBezTo>
                      <a:pt x="15431" y="3266"/>
                      <a:pt x="15467" y="3587"/>
                      <a:pt x="15431" y="3909"/>
                    </a:cubicBezTo>
                    <a:cubicBezTo>
                      <a:pt x="15431" y="3932"/>
                      <a:pt x="15431" y="3944"/>
                      <a:pt x="15431" y="3968"/>
                    </a:cubicBezTo>
                    <a:cubicBezTo>
                      <a:pt x="15288" y="3920"/>
                      <a:pt x="15145" y="3861"/>
                      <a:pt x="14966" y="3790"/>
                    </a:cubicBezTo>
                    <a:cubicBezTo>
                      <a:pt x="14788" y="3730"/>
                      <a:pt x="14645" y="3694"/>
                      <a:pt x="14490" y="3647"/>
                    </a:cubicBezTo>
                    <a:lnTo>
                      <a:pt x="14490" y="3539"/>
                    </a:lnTo>
                    <a:cubicBezTo>
                      <a:pt x="14490" y="3504"/>
                      <a:pt x="14478" y="3409"/>
                      <a:pt x="14455" y="3206"/>
                    </a:cubicBezTo>
                    <a:cubicBezTo>
                      <a:pt x="14395" y="2754"/>
                      <a:pt x="14204" y="2313"/>
                      <a:pt x="13907" y="1968"/>
                    </a:cubicBezTo>
                    <a:cubicBezTo>
                      <a:pt x="13657" y="1670"/>
                      <a:pt x="13359" y="1539"/>
                      <a:pt x="12907" y="1373"/>
                    </a:cubicBezTo>
                    <a:cubicBezTo>
                      <a:pt x="12591" y="1261"/>
                      <a:pt x="12266" y="1201"/>
                      <a:pt x="11933" y="1201"/>
                    </a:cubicBezTo>
                    <a:cubicBezTo>
                      <a:pt x="11877" y="1201"/>
                      <a:pt x="11820" y="1202"/>
                      <a:pt x="11764" y="1206"/>
                    </a:cubicBezTo>
                    <a:cubicBezTo>
                      <a:pt x="11430" y="1242"/>
                      <a:pt x="11097" y="1325"/>
                      <a:pt x="10787" y="1456"/>
                    </a:cubicBezTo>
                    <a:cubicBezTo>
                      <a:pt x="10525" y="1587"/>
                      <a:pt x="10287" y="1765"/>
                      <a:pt x="10073" y="1980"/>
                    </a:cubicBezTo>
                    <a:cubicBezTo>
                      <a:pt x="9942" y="2123"/>
                      <a:pt x="9823" y="2266"/>
                      <a:pt x="9716" y="2408"/>
                    </a:cubicBezTo>
                    <a:cubicBezTo>
                      <a:pt x="9609" y="2385"/>
                      <a:pt x="9513" y="2373"/>
                      <a:pt x="9430" y="2361"/>
                    </a:cubicBezTo>
                    <a:lnTo>
                      <a:pt x="9359" y="2337"/>
                    </a:lnTo>
                    <a:lnTo>
                      <a:pt x="9263" y="2337"/>
                    </a:lnTo>
                    <a:cubicBezTo>
                      <a:pt x="9240" y="2337"/>
                      <a:pt x="9228" y="2337"/>
                      <a:pt x="9216" y="2349"/>
                    </a:cubicBezTo>
                    <a:cubicBezTo>
                      <a:pt x="9085" y="2325"/>
                      <a:pt x="8966" y="2289"/>
                      <a:pt x="8847" y="2266"/>
                    </a:cubicBezTo>
                    <a:cubicBezTo>
                      <a:pt x="9573" y="1504"/>
                      <a:pt x="10168" y="1027"/>
                      <a:pt x="11168" y="813"/>
                    </a:cubicBezTo>
                    <a:lnTo>
                      <a:pt x="11180" y="813"/>
                    </a:lnTo>
                    <a:cubicBezTo>
                      <a:pt x="11551" y="713"/>
                      <a:pt x="11929" y="669"/>
                      <a:pt x="12308" y="669"/>
                    </a:cubicBezTo>
                    <a:close/>
                    <a:moveTo>
                      <a:pt x="10073" y="4456"/>
                    </a:moveTo>
                    <a:cubicBezTo>
                      <a:pt x="10228" y="4599"/>
                      <a:pt x="10228" y="4754"/>
                      <a:pt x="10311" y="5123"/>
                    </a:cubicBezTo>
                    <a:cubicBezTo>
                      <a:pt x="10394" y="5564"/>
                      <a:pt x="10359" y="5242"/>
                      <a:pt x="10394" y="5837"/>
                    </a:cubicBezTo>
                    <a:cubicBezTo>
                      <a:pt x="10430" y="6206"/>
                      <a:pt x="10442" y="6159"/>
                      <a:pt x="10478" y="6587"/>
                    </a:cubicBezTo>
                    <a:cubicBezTo>
                      <a:pt x="10561" y="7171"/>
                      <a:pt x="10799" y="8040"/>
                      <a:pt x="10799" y="8314"/>
                    </a:cubicBezTo>
                    <a:cubicBezTo>
                      <a:pt x="10668" y="8278"/>
                      <a:pt x="10549" y="8242"/>
                      <a:pt x="10418" y="8195"/>
                    </a:cubicBezTo>
                    <a:cubicBezTo>
                      <a:pt x="9823" y="7957"/>
                      <a:pt x="9192" y="7778"/>
                      <a:pt x="8597" y="7540"/>
                    </a:cubicBezTo>
                    <a:cubicBezTo>
                      <a:pt x="8359" y="7457"/>
                      <a:pt x="8132" y="7361"/>
                      <a:pt x="7930" y="7230"/>
                    </a:cubicBezTo>
                    <a:cubicBezTo>
                      <a:pt x="7573" y="6992"/>
                      <a:pt x="7251" y="6707"/>
                      <a:pt x="6965" y="6385"/>
                    </a:cubicBezTo>
                    <a:lnTo>
                      <a:pt x="6965" y="6373"/>
                    </a:lnTo>
                    <a:lnTo>
                      <a:pt x="6965" y="6361"/>
                    </a:lnTo>
                    <a:cubicBezTo>
                      <a:pt x="6989" y="6349"/>
                      <a:pt x="7025" y="6314"/>
                      <a:pt x="7049" y="6290"/>
                    </a:cubicBezTo>
                    <a:lnTo>
                      <a:pt x="7061" y="6278"/>
                    </a:lnTo>
                    <a:cubicBezTo>
                      <a:pt x="7287" y="6099"/>
                      <a:pt x="7739" y="5790"/>
                      <a:pt x="8085" y="5552"/>
                    </a:cubicBezTo>
                    <a:cubicBezTo>
                      <a:pt x="8668" y="5159"/>
                      <a:pt x="9287" y="4802"/>
                      <a:pt x="9930" y="4480"/>
                    </a:cubicBezTo>
                    <a:cubicBezTo>
                      <a:pt x="9954" y="4480"/>
                      <a:pt x="9978" y="4468"/>
                      <a:pt x="10002" y="4456"/>
                    </a:cubicBezTo>
                    <a:close/>
                    <a:moveTo>
                      <a:pt x="5268" y="2142"/>
                    </a:moveTo>
                    <a:cubicBezTo>
                      <a:pt x="5560" y="2142"/>
                      <a:pt x="5846" y="2160"/>
                      <a:pt x="6132" y="2206"/>
                    </a:cubicBezTo>
                    <a:cubicBezTo>
                      <a:pt x="5918" y="3051"/>
                      <a:pt x="5775" y="3909"/>
                      <a:pt x="5549" y="4754"/>
                    </a:cubicBezTo>
                    <a:cubicBezTo>
                      <a:pt x="5406" y="5290"/>
                      <a:pt x="5191" y="5802"/>
                      <a:pt x="5037" y="6326"/>
                    </a:cubicBezTo>
                    <a:cubicBezTo>
                      <a:pt x="4763" y="7421"/>
                      <a:pt x="4501" y="8516"/>
                      <a:pt x="4144" y="9588"/>
                    </a:cubicBezTo>
                    <a:cubicBezTo>
                      <a:pt x="3834" y="10755"/>
                      <a:pt x="3406" y="11886"/>
                      <a:pt x="3060" y="13029"/>
                    </a:cubicBezTo>
                    <a:lnTo>
                      <a:pt x="3013" y="13195"/>
                    </a:lnTo>
                    <a:cubicBezTo>
                      <a:pt x="2941" y="13172"/>
                      <a:pt x="2870" y="13148"/>
                      <a:pt x="2810" y="13112"/>
                    </a:cubicBezTo>
                    <a:cubicBezTo>
                      <a:pt x="2358" y="12969"/>
                      <a:pt x="1929" y="12755"/>
                      <a:pt x="1536" y="12481"/>
                    </a:cubicBezTo>
                    <a:cubicBezTo>
                      <a:pt x="1381" y="12362"/>
                      <a:pt x="1239" y="12219"/>
                      <a:pt x="1131" y="12064"/>
                    </a:cubicBezTo>
                    <a:cubicBezTo>
                      <a:pt x="1120" y="12041"/>
                      <a:pt x="1120" y="12029"/>
                      <a:pt x="1108" y="12017"/>
                    </a:cubicBezTo>
                    <a:cubicBezTo>
                      <a:pt x="1072" y="11898"/>
                      <a:pt x="1036" y="11779"/>
                      <a:pt x="1024" y="11671"/>
                    </a:cubicBezTo>
                    <a:lnTo>
                      <a:pt x="1024" y="11660"/>
                    </a:lnTo>
                    <a:lnTo>
                      <a:pt x="1024" y="11648"/>
                    </a:lnTo>
                    <a:lnTo>
                      <a:pt x="1024" y="11636"/>
                    </a:lnTo>
                    <a:cubicBezTo>
                      <a:pt x="989" y="11279"/>
                      <a:pt x="1012" y="10921"/>
                      <a:pt x="1096" y="10564"/>
                    </a:cubicBezTo>
                    <a:cubicBezTo>
                      <a:pt x="1358" y="9112"/>
                      <a:pt x="1786" y="7695"/>
                      <a:pt x="2108" y="6254"/>
                    </a:cubicBezTo>
                    <a:cubicBezTo>
                      <a:pt x="2405" y="5075"/>
                      <a:pt x="2691" y="3730"/>
                      <a:pt x="3108" y="3099"/>
                    </a:cubicBezTo>
                    <a:cubicBezTo>
                      <a:pt x="3346" y="2837"/>
                      <a:pt x="3548" y="2742"/>
                      <a:pt x="4144" y="2373"/>
                    </a:cubicBezTo>
                    <a:cubicBezTo>
                      <a:pt x="4418" y="2230"/>
                      <a:pt x="4715" y="2158"/>
                      <a:pt x="5013" y="2146"/>
                    </a:cubicBezTo>
                    <a:cubicBezTo>
                      <a:pt x="5098" y="2144"/>
                      <a:pt x="5184" y="2142"/>
                      <a:pt x="5268" y="2142"/>
                    </a:cubicBezTo>
                    <a:close/>
                    <a:moveTo>
                      <a:pt x="6525" y="2266"/>
                    </a:moveTo>
                    <a:cubicBezTo>
                      <a:pt x="6835" y="2313"/>
                      <a:pt x="7156" y="2373"/>
                      <a:pt x="7489" y="2432"/>
                    </a:cubicBezTo>
                    <a:cubicBezTo>
                      <a:pt x="7168" y="3623"/>
                      <a:pt x="6811" y="4813"/>
                      <a:pt x="6454" y="5992"/>
                    </a:cubicBezTo>
                    <a:cubicBezTo>
                      <a:pt x="6203" y="6849"/>
                      <a:pt x="6013" y="7719"/>
                      <a:pt x="5751" y="8564"/>
                    </a:cubicBezTo>
                    <a:cubicBezTo>
                      <a:pt x="5489" y="9409"/>
                      <a:pt x="5191" y="10255"/>
                      <a:pt x="4882" y="11088"/>
                    </a:cubicBezTo>
                    <a:cubicBezTo>
                      <a:pt x="4668" y="11791"/>
                      <a:pt x="4453" y="12481"/>
                      <a:pt x="4203" y="13172"/>
                    </a:cubicBezTo>
                    <a:cubicBezTo>
                      <a:pt x="4169" y="13310"/>
                      <a:pt x="4123" y="13437"/>
                      <a:pt x="4077" y="13574"/>
                    </a:cubicBezTo>
                    <a:lnTo>
                      <a:pt x="4077" y="13574"/>
                    </a:lnTo>
                    <a:cubicBezTo>
                      <a:pt x="3853" y="13503"/>
                      <a:pt x="3641" y="13421"/>
                      <a:pt x="3417" y="13350"/>
                    </a:cubicBezTo>
                    <a:cubicBezTo>
                      <a:pt x="3596" y="12779"/>
                      <a:pt x="3787" y="12231"/>
                      <a:pt x="3989" y="11671"/>
                    </a:cubicBezTo>
                    <a:cubicBezTo>
                      <a:pt x="4287" y="10790"/>
                      <a:pt x="4560" y="9897"/>
                      <a:pt x="4846" y="9016"/>
                    </a:cubicBezTo>
                    <a:cubicBezTo>
                      <a:pt x="5251" y="7719"/>
                      <a:pt x="5513" y="6385"/>
                      <a:pt x="5942" y="5087"/>
                    </a:cubicBezTo>
                    <a:cubicBezTo>
                      <a:pt x="6180" y="4171"/>
                      <a:pt x="6311" y="3230"/>
                      <a:pt x="6525" y="2313"/>
                    </a:cubicBezTo>
                    <a:cubicBezTo>
                      <a:pt x="6525" y="2301"/>
                      <a:pt x="6525" y="2277"/>
                      <a:pt x="6525" y="2266"/>
                    </a:cubicBezTo>
                    <a:close/>
                    <a:moveTo>
                      <a:pt x="11970" y="11488"/>
                    </a:moveTo>
                    <a:cubicBezTo>
                      <a:pt x="12011" y="11488"/>
                      <a:pt x="12053" y="11489"/>
                      <a:pt x="12097" y="11493"/>
                    </a:cubicBezTo>
                    <a:cubicBezTo>
                      <a:pt x="12104" y="11493"/>
                      <a:pt x="12112" y="11493"/>
                      <a:pt x="12119" y="11493"/>
                    </a:cubicBezTo>
                    <a:cubicBezTo>
                      <a:pt x="12721" y="11493"/>
                      <a:pt x="13385" y="11972"/>
                      <a:pt x="13526" y="12243"/>
                    </a:cubicBezTo>
                    <a:cubicBezTo>
                      <a:pt x="13538" y="12267"/>
                      <a:pt x="13550" y="12279"/>
                      <a:pt x="13550" y="12302"/>
                    </a:cubicBezTo>
                    <a:cubicBezTo>
                      <a:pt x="13335" y="12886"/>
                      <a:pt x="13109" y="13457"/>
                      <a:pt x="12895" y="14041"/>
                    </a:cubicBezTo>
                    <a:cubicBezTo>
                      <a:pt x="12502" y="14362"/>
                      <a:pt x="12097" y="14541"/>
                      <a:pt x="11454" y="14648"/>
                    </a:cubicBezTo>
                    <a:lnTo>
                      <a:pt x="11466" y="14648"/>
                    </a:lnTo>
                    <a:cubicBezTo>
                      <a:pt x="11330" y="14678"/>
                      <a:pt x="11192" y="14694"/>
                      <a:pt x="11054" y="14694"/>
                    </a:cubicBezTo>
                    <a:cubicBezTo>
                      <a:pt x="10483" y="14694"/>
                      <a:pt x="9930" y="14422"/>
                      <a:pt x="9632" y="13779"/>
                    </a:cubicBezTo>
                    <a:cubicBezTo>
                      <a:pt x="9430" y="13267"/>
                      <a:pt x="9418" y="12779"/>
                      <a:pt x="9942" y="12314"/>
                    </a:cubicBezTo>
                    <a:cubicBezTo>
                      <a:pt x="10168" y="12136"/>
                      <a:pt x="10418" y="11981"/>
                      <a:pt x="10680" y="11862"/>
                    </a:cubicBezTo>
                    <a:cubicBezTo>
                      <a:pt x="11014" y="11695"/>
                      <a:pt x="11371" y="11564"/>
                      <a:pt x="11740" y="11493"/>
                    </a:cubicBezTo>
                    <a:cubicBezTo>
                      <a:pt x="11811" y="11493"/>
                      <a:pt x="11888" y="11488"/>
                      <a:pt x="11970" y="11488"/>
                    </a:cubicBezTo>
                    <a:close/>
                    <a:moveTo>
                      <a:pt x="17419" y="6040"/>
                    </a:moveTo>
                    <a:cubicBezTo>
                      <a:pt x="17895" y="6266"/>
                      <a:pt x="18241" y="6433"/>
                      <a:pt x="18467" y="6647"/>
                    </a:cubicBezTo>
                    <a:cubicBezTo>
                      <a:pt x="18693" y="6849"/>
                      <a:pt x="18896" y="7076"/>
                      <a:pt x="19074" y="7314"/>
                    </a:cubicBezTo>
                    <a:cubicBezTo>
                      <a:pt x="19265" y="7600"/>
                      <a:pt x="19229" y="7504"/>
                      <a:pt x="19300" y="7766"/>
                    </a:cubicBezTo>
                    <a:cubicBezTo>
                      <a:pt x="19348" y="8004"/>
                      <a:pt x="19348" y="8231"/>
                      <a:pt x="19312" y="8469"/>
                    </a:cubicBezTo>
                    <a:cubicBezTo>
                      <a:pt x="19169" y="9314"/>
                      <a:pt x="18967" y="10147"/>
                      <a:pt x="18717" y="10969"/>
                    </a:cubicBezTo>
                    <a:cubicBezTo>
                      <a:pt x="18431" y="11767"/>
                      <a:pt x="18181" y="12588"/>
                      <a:pt x="17979" y="13410"/>
                    </a:cubicBezTo>
                    <a:cubicBezTo>
                      <a:pt x="17729" y="14422"/>
                      <a:pt x="17360" y="14969"/>
                      <a:pt x="16848" y="15993"/>
                    </a:cubicBezTo>
                    <a:cubicBezTo>
                      <a:pt x="16645" y="16374"/>
                      <a:pt x="16431" y="16755"/>
                      <a:pt x="16193" y="17101"/>
                    </a:cubicBezTo>
                    <a:cubicBezTo>
                      <a:pt x="16169" y="17136"/>
                      <a:pt x="16133" y="17172"/>
                      <a:pt x="16098" y="17208"/>
                    </a:cubicBezTo>
                    <a:cubicBezTo>
                      <a:pt x="16074" y="17220"/>
                      <a:pt x="16050" y="17232"/>
                      <a:pt x="16026" y="17255"/>
                    </a:cubicBezTo>
                    <a:cubicBezTo>
                      <a:pt x="15899" y="17340"/>
                      <a:pt x="15720" y="17378"/>
                      <a:pt x="15498" y="17378"/>
                    </a:cubicBezTo>
                    <a:cubicBezTo>
                      <a:pt x="15094" y="17378"/>
                      <a:pt x="14548" y="17253"/>
                      <a:pt x="13919" y="17053"/>
                    </a:cubicBezTo>
                    <a:cubicBezTo>
                      <a:pt x="13728" y="16982"/>
                      <a:pt x="13538" y="16934"/>
                      <a:pt x="13347" y="16874"/>
                    </a:cubicBezTo>
                    <a:cubicBezTo>
                      <a:pt x="13371" y="16874"/>
                      <a:pt x="13383" y="16863"/>
                      <a:pt x="13395" y="16851"/>
                    </a:cubicBezTo>
                    <a:cubicBezTo>
                      <a:pt x="13573" y="16505"/>
                      <a:pt x="13645" y="16196"/>
                      <a:pt x="13859" y="15767"/>
                    </a:cubicBezTo>
                    <a:cubicBezTo>
                      <a:pt x="14431" y="14577"/>
                      <a:pt x="15014" y="12886"/>
                      <a:pt x="15490" y="11457"/>
                    </a:cubicBezTo>
                    <a:cubicBezTo>
                      <a:pt x="15752" y="10695"/>
                      <a:pt x="16062" y="9969"/>
                      <a:pt x="16324" y="9219"/>
                    </a:cubicBezTo>
                    <a:cubicBezTo>
                      <a:pt x="16717" y="8207"/>
                      <a:pt x="17050" y="7171"/>
                      <a:pt x="17383" y="6147"/>
                    </a:cubicBezTo>
                    <a:cubicBezTo>
                      <a:pt x="17395" y="6111"/>
                      <a:pt x="17407" y="6076"/>
                      <a:pt x="17419" y="6040"/>
                    </a:cubicBezTo>
                    <a:close/>
                    <a:moveTo>
                      <a:pt x="12322" y="0"/>
                    </a:moveTo>
                    <a:cubicBezTo>
                      <a:pt x="12048" y="0"/>
                      <a:pt x="11774" y="25"/>
                      <a:pt x="11502" y="75"/>
                    </a:cubicBezTo>
                    <a:cubicBezTo>
                      <a:pt x="10871" y="158"/>
                      <a:pt x="10264" y="372"/>
                      <a:pt x="9716" y="682"/>
                    </a:cubicBezTo>
                    <a:cubicBezTo>
                      <a:pt x="9359" y="873"/>
                      <a:pt x="8942" y="1289"/>
                      <a:pt x="8525" y="1730"/>
                    </a:cubicBezTo>
                    <a:cubicBezTo>
                      <a:pt x="8430" y="1861"/>
                      <a:pt x="8251" y="1992"/>
                      <a:pt x="8156" y="2135"/>
                    </a:cubicBezTo>
                    <a:lnTo>
                      <a:pt x="7942" y="2099"/>
                    </a:lnTo>
                    <a:cubicBezTo>
                      <a:pt x="7906" y="2027"/>
                      <a:pt x="7831" y="1990"/>
                      <a:pt x="7757" y="1990"/>
                    </a:cubicBezTo>
                    <a:cubicBezTo>
                      <a:pt x="7707" y="1990"/>
                      <a:pt x="7658" y="2006"/>
                      <a:pt x="7620" y="2039"/>
                    </a:cubicBezTo>
                    <a:cubicBezTo>
                      <a:pt x="7013" y="1944"/>
                      <a:pt x="6346" y="1837"/>
                      <a:pt x="5977" y="1789"/>
                    </a:cubicBezTo>
                    <a:cubicBezTo>
                      <a:pt x="5657" y="1746"/>
                      <a:pt x="5350" y="1719"/>
                      <a:pt x="5057" y="1719"/>
                    </a:cubicBezTo>
                    <a:cubicBezTo>
                      <a:pt x="4619" y="1719"/>
                      <a:pt x="4212" y="1780"/>
                      <a:pt x="3834" y="1944"/>
                    </a:cubicBezTo>
                    <a:cubicBezTo>
                      <a:pt x="3203" y="2254"/>
                      <a:pt x="2870" y="2301"/>
                      <a:pt x="2465" y="2801"/>
                    </a:cubicBezTo>
                    <a:cubicBezTo>
                      <a:pt x="2155" y="3254"/>
                      <a:pt x="1989" y="3801"/>
                      <a:pt x="1834" y="4337"/>
                    </a:cubicBezTo>
                    <a:cubicBezTo>
                      <a:pt x="1620" y="5040"/>
                      <a:pt x="1429" y="5766"/>
                      <a:pt x="1250" y="6480"/>
                    </a:cubicBezTo>
                    <a:cubicBezTo>
                      <a:pt x="1012" y="7528"/>
                      <a:pt x="727" y="8564"/>
                      <a:pt x="477" y="9612"/>
                    </a:cubicBezTo>
                    <a:cubicBezTo>
                      <a:pt x="298" y="10540"/>
                      <a:pt x="0" y="11588"/>
                      <a:pt x="453" y="12481"/>
                    </a:cubicBezTo>
                    <a:cubicBezTo>
                      <a:pt x="774" y="12993"/>
                      <a:pt x="1310" y="13326"/>
                      <a:pt x="1846" y="13576"/>
                    </a:cubicBezTo>
                    <a:cubicBezTo>
                      <a:pt x="2441" y="13838"/>
                      <a:pt x="3060" y="14077"/>
                      <a:pt x="3667" y="14303"/>
                    </a:cubicBezTo>
                    <a:cubicBezTo>
                      <a:pt x="5596" y="14946"/>
                      <a:pt x="7477" y="15720"/>
                      <a:pt x="9371" y="16434"/>
                    </a:cubicBezTo>
                    <a:cubicBezTo>
                      <a:pt x="10168" y="16732"/>
                      <a:pt x="10954" y="17053"/>
                      <a:pt x="11752" y="17327"/>
                    </a:cubicBezTo>
                    <a:cubicBezTo>
                      <a:pt x="12264" y="17482"/>
                      <a:pt x="12788" y="17613"/>
                      <a:pt x="13288" y="17756"/>
                    </a:cubicBezTo>
                    <a:cubicBezTo>
                      <a:pt x="13983" y="17959"/>
                      <a:pt x="14707" y="18235"/>
                      <a:pt x="15432" y="18235"/>
                    </a:cubicBezTo>
                    <a:cubicBezTo>
                      <a:pt x="15638" y="18235"/>
                      <a:pt x="15844" y="18213"/>
                      <a:pt x="16050" y="18160"/>
                    </a:cubicBezTo>
                    <a:cubicBezTo>
                      <a:pt x="16479" y="18029"/>
                      <a:pt x="16848" y="17732"/>
                      <a:pt x="17062" y="17327"/>
                    </a:cubicBezTo>
                    <a:cubicBezTo>
                      <a:pt x="17288" y="16946"/>
                      <a:pt x="17503" y="16565"/>
                      <a:pt x="17705" y="16160"/>
                    </a:cubicBezTo>
                    <a:cubicBezTo>
                      <a:pt x="18050" y="15481"/>
                      <a:pt x="18419" y="14815"/>
                      <a:pt x="18634" y="14088"/>
                    </a:cubicBezTo>
                    <a:cubicBezTo>
                      <a:pt x="18753" y="13696"/>
                      <a:pt x="18836" y="13291"/>
                      <a:pt x="18931" y="12898"/>
                    </a:cubicBezTo>
                    <a:cubicBezTo>
                      <a:pt x="19086" y="12326"/>
                      <a:pt x="19277" y="11779"/>
                      <a:pt x="19443" y="11207"/>
                    </a:cubicBezTo>
                    <a:cubicBezTo>
                      <a:pt x="19646" y="10528"/>
                      <a:pt x="19800" y="9826"/>
                      <a:pt x="19943" y="9124"/>
                    </a:cubicBezTo>
                    <a:cubicBezTo>
                      <a:pt x="20039" y="8683"/>
                      <a:pt x="20158" y="8052"/>
                      <a:pt x="19943" y="7385"/>
                    </a:cubicBezTo>
                    <a:cubicBezTo>
                      <a:pt x="19812" y="7040"/>
                      <a:pt x="19562" y="6766"/>
                      <a:pt x="19324" y="6492"/>
                    </a:cubicBezTo>
                    <a:cubicBezTo>
                      <a:pt x="18800" y="5921"/>
                      <a:pt x="18431" y="5778"/>
                      <a:pt x="17800" y="5516"/>
                    </a:cubicBezTo>
                    <a:cubicBezTo>
                      <a:pt x="17776" y="5504"/>
                      <a:pt x="17753" y="5492"/>
                      <a:pt x="17729" y="5480"/>
                    </a:cubicBezTo>
                    <a:cubicBezTo>
                      <a:pt x="17693" y="5456"/>
                      <a:pt x="17455" y="5349"/>
                      <a:pt x="17419" y="5337"/>
                    </a:cubicBezTo>
                    <a:cubicBezTo>
                      <a:pt x="17372" y="5306"/>
                      <a:pt x="17317" y="5290"/>
                      <a:pt x="17263" y="5290"/>
                    </a:cubicBezTo>
                    <a:cubicBezTo>
                      <a:pt x="17195" y="5290"/>
                      <a:pt x="17127" y="5315"/>
                      <a:pt x="17074" y="5361"/>
                    </a:cubicBezTo>
                    <a:cubicBezTo>
                      <a:pt x="16895" y="5492"/>
                      <a:pt x="16907" y="5766"/>
                      <a:pt x="17098" y="5885"/>
                    </a:cubicBezTo>
                    <a:lnTo>
                      <a:pt x="17169" y="5921"/>
                    </a:lnTo>
                    <a:cubicBezTo>
                      <a:pt x="16562" y="7790"/>
                      <a:pt x="15836" y="9433"/>
                      <a:pt x="15169" y="11183"/>
                    </a:cubicBezTo>
                    <a:cubicBezTo>
                      <a:pt x="14871" y="11969"/>
                      <a:pt x="14621" y="12779"/>
                      <a:pt x="14312" y="13565"/>
                    </a:cubicBezTo>
                    <a:cubicBezTo>
                      <a:pt x="13966" y="14458"/>
                      <a:pt x="13669" y="15136"/>
                      <a:pt x="13347" y="16089"/>
                    </a:cubicBezTo>
                    <a:cubicBezTo>
                      <a:pt x="13276" y="16315"/>
                      <a:pt x="13216" y="16529"/>
                      <a:pt x="13157" y="16755"/>
                    </a:cubicBezTo>
                    <a:cubicBezTo>
                      <a:pt x="13157" y="16779"/>
                      <a:pt x="13169" y="16803"/>
                      <a:pt x="13181" y="16815"/>
                    </a:cubicBezTo>
                    <a:lnTo>
                      <a:pt x="12419" y="16613"/>
                    </a:lnTo>
                    <a:cubicBezTo>
                      <a:pt x="12514" y="16279"/>
                      <a:pt x="12657" y="15958"/>
                      <a:pt x="12764" y="15624"/>
                    </a:cubicBezTo>
                    <a:cubicBezTo>
                      <a:pt x="12907" y="15243"/>
                      <a:pt x="13061" y="14862"/>
                      <a:pt x="13216" y="14493"/>
                    </a:cubicBezTo>
                    <a:cubicBezTo>
                      <a:pt x="13431" y="14327"/>
                      <a:pt x="13633" y="14124"/>
                      <a:pt x="13788" y="13898"/>
                    </a:cubicBezTo>
                    <a:cubicBezTo>
                      <a:pt x="14085" y="13410"/>
                      <a:pt x="14288" y="12803"/>
                      <a:pt x="14145" y="12231"/>
                    </a:cubicBezTo>
                    <a:cubicBezTo>
                      <a:pt x="14145" y="12195"/>
                      <a:pt x="14121" y="12172"/>
                      <a:pt x="14109" y="12148"/>
                    </a:cubicBezTo>
                    <a:cubicBezTo>
                      <a:pt x="14324" y="11612"/>
                      <a:pt x="14526" y="11076"/>
                      <a:pt x="14716" y="10540"/>
                    </a:cubicBezTo>
                    <a:cubicBezTo>
                      <a:pt x="15121" y="9374"/>
                      <a:pt x="15467" y="8195"/>
                      <a:pt x="15788" y="7004"/>
                    </a:cubicBezTo>
                    <a:cubicBezTo>
                      <a:pt x="15967" y="6433"/>
                      <a:pt x="16145" y="5861"/>
                      <a:pt x="16360" y="5314"/>
                    </a:cubicBezTo>
                    <a:cubicBezTo>
                      <a:pt x="16413" y="5191"/>
                      <a:pt x="16319" y="5098"/>
                      <a:pt x="16223" y="5098"/>
                    </a:cubicBezTo>
                    <a:cubicBezTo>
                      <a:pt x="16169" y="5098"/>
                      <a:pt x="16115" y="5127"/>
                      <a:pt x="16086" y="5194"/>
                    </a:cubicBezTo>
                    <a:cubicBezTo>
                      <a:pt x="15407" y="6885"/>
                      <a:pt x="14895" y="8635"/>
                      <a:pt x="14276" y="10338"/>
                    </a:cubicBezTo>
                    <a:cubicBezTo>
                      <a:pt x="14121" y="10778"/>
                      <a:pt x="13966" y="11219"/>
                      <a:pt x="13800" y="11648"/>
                    </a:cubicBezTo>
                    <a:cubicBezTo>
                      <a:pt x="13597" y="11445"/>
                      <a:pt x="13359" y="11279"/>
                      <a:pt x="13097" y="11148"/>
                    </a:cubicBezTo>
                    <a:cubicBezTo>
                      <a:pt x="12742" y="10979"/>
                      <a:pt x="12357" y="10908"/>
                      <a:pt x="11969" y="10908"/>
                    </a:cubicBezTo>
                    <a:cubicBezTo>
                      <a:pt x="11589" y="10908"/>
                      <a:pt x="11206" y="10976"/>
                      <a:pt x="10847" y="11088"/>
                    </a:cubicBezTo>
                    <a:cubicBezTo>
                      <a:pt x="9585" y="11517"/>
                      <a:pt x="8549" y="12588"/>
                      <a:pt x="8990" y="13684"/>
                    </a:cubicBezTo>
                    <a:cubicBezTo>
                      <a:pt x="9009" y="13732"/>
                      <a:pt x="9053" y="13773"/>
                      <a:pt x="9107" y="13773"/>
                    </a:cubicBezTo>
                    <a:cubicBezTo>
                      <a:pt x="9119" y="13773"/>
                      <a:pt x="9131" y="13771"/>
                      <a:pt x="9144" y="13767"/>
                    </a:cubicBezTo>
                    <a:cubicBezTo>
                      <a:pt x="9228" y="14029"/>
                      <a:pt x="9359" y="14267"/>
                      <a:pt x="9525" y="14481"/>
                    </a:cubicBezTo>
                    <a:cubicBezTo>
                      <a:pt x="9925" y="14940"/>
                      <a:pt x="10501" y="15198"/>
                      <a:pt x="11095" y="15198"/>
                    </a:cubicBezTo>
                    <a:cubicBezTo>
                      <a:pt x="11226" y="15198"/>
                      <a:pt x="11359" y="15186"/>
                      <a:pt x="11490" y="15160"/>
                    </a:cubicBezTo>
                    <a:cubicBezTo>
                      <a:pt x="11859" y="15124"/>
                      <a:pt x="12228" y="15029"/>
                      <a:pt x="12573" y="14874"/>
                    </a:cubicBezTo>
                    <a:lnTo>
                      <a:pt x="12573" y="14874"/>
                    </a:lnTo>
                    <a:cubicBezTo>
                      <a:pt x="12526" y="15005"/>
                      <a:pt x="12478" y="15124"/>
                      <a:pt x="12442" y="15255"/>
                    </a:cubicBezTo>
                    <a:cubicBezTo>
                      <a:pt x="12323" y="15541"/>
                      <a:pt x="12240" y="15839"/>
                      <a:pt x="12145" y="16124"/>
                    </a:cubicBezTo>
                    <a:cubicBezTo>
                      <a:pt x="12109" y="16243"/>
                      <a:pt x="12049" y="16363"/>
                      <a:pt x="12026" y="16482"/>
                    </a:cubicBezTo>
                    <a:lnTo>
                      <a:pt x="11895" y="16446"/>
                    </a:lnTo>
                    <a:cubicBezTo>
                      <a:pt x="9656" y="15624"/>
                      <a:pt x="7418" y="14779"/>
                      <a:pt x="5180" y="13946"/>
                    </a:cubicBezTo>
                    <a:cubicBezTo>
                      <a:pt x="4953" y="13874"/>
                      <a:pt x="4739" y="13803"/>
                      <a:pt x="4525" y="13719"/>
                    </a:cubicBezTo>
                    <a:cubicBezTo>
                      <a:pt x="4822" y="12910"/>
                      <a:pt x="5084" y="12088"/>
                      <a:pt x="5370" y="11279"/>
                    </a:cubicBezTo>
                    <a:cubicBezTo>
                      <a:pt x="5632" y="10540"/>
                      <a:pt x="5953" y="9814"/>
                      <a:pt x="6168" y="9064"/>
                    </a:cubicBezTo>
                    <a:cubicBezTo>
                      <a:pt x="6418" y="8290"/>
                      <a:pt x="6632" y="7504"/>
                      <a:pt x="6799" y="6707"/>
                    </a:cubicBezTo>
                    <a:cubicBezTo>
                      <a:pt x="6906" y="6814"/>
                      <a:pt x="7001" y="6921"/>
                      <a:pt x="7120" y="7028"/>
                    </a:cubicBezTo>
                    <a:cubicBezTo>
                      <a:pt x="7763" y="7671"/>
                      <a:pt x="8418" y="7885"/>
                      <a:pt x="9275" y="8171"/>
                    </a:cubicBezTo>
                    <a:cubicBezTo>
                      <a:pt x="9704" y="8302"/>
                      <a:pt x="10121" y="8469"/>
                      <a:pt x="10537" y="8623"/>
                    </a:cubicBezTo>
                    <a:cubicBezTo>
                      <a:pt x="10650" y="8661"/>
                      <a:pt x="10771" y="8721"/>
                      <a:pt x="10887" y="8721"/>
                    </a:cubicBezTo>
                    <a:cubicBezTo>
                      <a:pt x="10917" y="8721"/>
                      <a:pt x="10948" y="8717"/>
                      <a:pt x="10978" y="8707"/>
                    </a:cubicBezTo>
                    <a:cubicBezTo>
                      <a:pt x="11347" y="8528"/>
                      <a:pt x="11240" y="8076"/>
                      <a:pt x="11180" y="7730"/>
                    </a:cubicBezTo>
                    <a:cubicBezTo>
                      <a:pt x="11109" y="7242"/>
                      <a:pt x="11061" y="6885"/>
                      <a:pt x="11002" y="6564"/>
                    </a:cubicBezTo>
                    <a:cubicBezTo>
                      <a:pt x="10966" y="6087"/>
                      <a:pt x="10942" y="6028"/>
                      <a:pt x="10918" y="5730"/>
                    </a:cubicBezTo>
                    <a:cubicBezTo>
                      <a:pt x="10906" y="5468"/>
                      <a:pt x="10859" y="5218"/>
                      <a:pt x="10775" y="4968"/>
                    </a:cubicBezTo>
                    <a:cubicBezTo>
                      <a:pt x="10740" y="4778"/>
                      <a:pt x="10668" y="4587"/>
                      <a:pt x="10585" y="4409"/>
                    </a:cubicBezTo>
                    <a:cubicBezTo>
                      <a:pt x="10514" y="4254"/>
                      <a:pt x="10383" y="4123"/>
                      <a:pt x="10228" y="4040"/>
                    </a:cubicBezTo>
                    <a:cubicBezTo>
                      <a:pt x="10186" y="4034"/>
                      <a:pt x="10141" y="4031"/>
                      <a:pt x="10097" y="4031"/>
                    </a:cubicBezTo>
                    <a:cubicBezTo>
                      <a:pt x="10052" y="4031"/>
                      <a:pt x="10008" y="4034"/>
                      <a:pt x="9966" y="4040"/>
                    </a:cubicBezTo>
                    <a:cubicBezTo>
                      <a:pt x="9930" y="4051"/>
                      <a:pt x="9894" y="4063"/>
                      <a:pt x="9859" y="4075"/>
                    </a:cubicBezTo>
                    <a:cubicBezTo>
                      <a:pt x="9835" y="4075"/>
                      <a:pt x="9811" y="4087"/>
                      <a:pt x="9787" y="4111"/>
                    </a:cubicBezTo>
                    <a:cubicBezTo>
                      <a:pt x="9763" y="4135"/>
                      <a:pt x="9740" y="4159"/>
                      <a:pt x="9728" y="4194"/>
                    </a:cubicBezTo>
                    <a:cubicBezTo>
                      <a:pt x="8870" y="4587"/>
                      <a:pt x="7787" y="5218"/>
                      <a:pt x="7216" y="5695"/>
                    </a:cubicBezTo>
                    <a:lnTo>
                      <a:pt x="6989" y="5873"/>
                    </a:lnTo>
                    <a:cubicBezTo>
                      <a:pt x="7073" y="5564"/>
                      <a:pt x="7156" y="5254"/>
                      <a:pt x="7251" y="4944"/>
                    </a:cubicBezTo>
                    <a:cubicBezTo>
                      <a:pt x="7466" y="4135"/>
                      <a:pt x="7692" y="3313"/>
                      <a:pt x="7894" y="2504"/>
                    </a:cubicBezTo>
                    <a:lnTo>
                      <a:pt x="7918" y="2504"/>
                    </a:lnTo>
                    <a:cubicBezTo>
                      <a:pt x="8478" y="2611"/>
                      <a:pt x="9025" y="2706"/>
                      <a:pt x="9573" y="2825"/>
                    </a:cubicBezTo>
                    <a:lnTo>
                      <a:pt x="9597" y="2825"/>
                    </a:lnTo>
                    <a:cubicBezTo>
                      <a:pt x="10478" y="3051"/>
                      <a:pt x="11335" y="3337"/>
                      <a:pt x="12216" y="3575"/>
                    </a:cubicBezTo>
                    <a:cubicBezTo>
                      <a:pt x="12954" y="3778"/>
                      <a:pt x="13716" y="3956"/>
                      <a:pt x="14443" y="4206"/>
                    </a:cubicBezTo>
                    <a:lnTo>
                      <a:pt x="15490" y="4671"/>
                    </a:lnTo>
                    <a:cubicBezTo>
                      <a:pt x="15562" y="4742"/>
                      <a:pt x="15669" y="4790"/>
                      <a:pt x="15764" y="4802"/>
                    </a:cubicBezTo>
                    <a:cubicBezTo>
                      <a:pt x="15967" y="4897"/>
                      <a:pt x="16157" y="4992"/>
                      <a:pt x="16360" y="5075"/>
                    </a:cubicBezTo>
                    <a:cubicBezTo>
                      <a:pt x="16348" y="5064"/>
                      <a:pt x="16324" y="5052"/>
                      <a:pt x="16301" y="5040"/>
                    </a:cubicBezTo>
                    <a:lnTo>
                      <a:pt x="16301" y="5040"/>
                    </a:lnTo>
                    <a:lnTo>
                      <a:pt x="16371" y="5075"/>
                    </a:lnTo>
                    <a:lnTo>
                      <a:pt x="16455" y="5111"/>
                    </a:lnTo>
                    <a:cubicBezTo>
                      <a:pt x="16621" y="5099"/>
                      <a:pt x="16717" y="4933"/>
                      <a:pt x="16645" y="4790"/>
                    </a:cubicBezTo>
                    <a:cubicBezTo>
                      <a:pt x="16514" y="4659"/>
                      <a:pt x="16360" y="4540"/>
                      <a:pt x="16193" y="4468"/>
                    </a:cubicBezTo>
                    <a:lnTo>
                      <a:pt x="16193" y="4432"/>
                    </a:lnTo>
                    <a:cubicBezTo>
                      <a:pt x="16371" y="3706"/>
                      <a:pt x="16288" y="2932"/>
                      <a:pt x="15979" y="2254"/>
                    </a:cubicBezTo>
                    <a:cubicBezTo>
                      <a:pt x="15550" y="1349"/>
                      <a:pt x="14776" y="634"/>
                      <a:pt x="13847" y="277"/>
                    </a:cubicBezTo>
                    <a:cubicBezTo>
                      <a:pt x="13357" y="90"/>
                      <a:pt x="12841" y="0"/>
                      <a:pt x="12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2"/>
              <p:cNvSpPr/>
              <p:nvPr/>
            </p:nvSpPr>
            <p:spPr>
              <a:xfrm>
                <a:off x="8540581" y="835449"/>
                <a:ext cx="43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1" h="25" extrusionOk="0">
                    <a:moveTo>
                      <a:pt x="0" y="13"/>
                    </a:moveTo>
                    <a:cubicBezTo>
                      <a:pt x="0" y="13"/>
                      <a:pt x="0" y="24"/>
                      <a:pt x="0" y="24"/>
                    </a:cubicBezTo>
                    <a:cubicBezTo>
                      <a:pt x="0" y="13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2"/>
              <p:cNvSpPr/>
              <p:nvPr/>
            </p:nvSpPr>
            <p:spPr>
              <a:xfrm>
                <a:off x="9244561" y="564507"/>
                <a:ext cx="2576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60" h="25" extrusionOk="0">
                    <a:moveTo>
                      <a:pt x="12" y="0"/>
                    </a:moveTo>
                    <a:cubicBezTo>
                      <a:pt x="0" y="0"/>
                      <a:pt x="12" y="0"/>
                      <a:pt x="60" y="24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2"/>
              <p:cNvSpPr/>
              <p:nvPr/>
            </p:nvSpPr>
            <p:spPr>
              <a:xfrm>
                <a:off x="8919386" y="843263"/>
                <a:ext cx="147284" cy="102412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2385" extrusionOk="0">
                    <a:moveTo>
                      <a:pt x="2336" y="380"/>
                    </a:moveTo>
                    <a:cubicBezTo>
                      <a:pt x="2514" y="380"/>
                      <a:pt x="2672" y="432"/>
                      <a:pt x="2858" y="604"/>
                    </a:cubicBezTo>
                    <a:cubicBezTo>
                      <a:pt x="3037" y="819"/>
                      <a:pt x="3097" y="902"/>
                      <a:pt x="2966" y="1235"/>
                    </a:cubicBezTo>
                    <a:cubicBezTo>
                      <a:pt x="2870" y="1426"/>
                      <a:pt x="2727" y="1581"/>
                      <a:pt x="2561" y="1700"/>
                    </a:cubicBezTo>
                    <a:lnTo>
                      <a:pt x="2585" y="1676"/>
                    </a:lnTo>
                    <a:lnTo>
                      <a:pt x="2585" y="1676"/>
                    </a:lnTo>
                    <a:cubicBezTo>
                      <a:pt x="2442" y="1795"/>
                      <a:pt x="2263" y="1890"/>
                      <a:pt x="2073" y="1962"/>
                    </a:cubicBezTo>
                    <a:cubicBezTo>
                      <a:pt x="1859" y="2031"/>
                      <a:pt x="1614" y="2077"/>
                      <a:pt x="1382" y="2077"/>
                    </a:cubicBezTo>
                    <a:cubicBezTo>
                      <a:pt x="1097" y="2077"/>
                      <a:pt x="832" y="2008"/>
                      <a:pt x="668" y="1831"/>
                    </a:cubicBezTo>
                    <a:cubicBezTo>
                      <a:pt x="477" y="1652"/>
                      <a:pt x="406" y="1366"/>
                      <a:pt x="525" y="1116"/>
                    </a:cubicBezTo>
                    <a:cubicBezTo>
                      <a:pt x="608" y="1021"/>
                      <a:pt x="715" y="926"/>
                      <a:pt x="822" y="854"/>
                    </a:cubicBezTo>
                    <a:cubicBezTo>
                      <a:pt x="1144" y="652"/>
                      <a:pt x="1513" y="509"/>
                      <a:pt x="1894" y="438"/>
                    </a:cubicBezTo>
                    <a:cubicBezTo>
                      <a:pt x="2065" y="408"/>
                      <a:pt x="2206" y="380"/>
                      <a:pt x="2336" y="380"/>
                    </a:cubicBezTo>
                    <a:close/>
                    <a:moveTo>
                      <a:pt x="2093" y="0"/>
                    </a:moveTo>
                    <a:cubicBezTo>
                      <a:pt x="1978" y="0"/>
                      <a:pt x="1864" y="7"/>
                      <a:pt x="1751" y="21"/>
                    </a:cubicBezTo>
                    <a:cubicBezTo>
                      <a:pt x="1442" y="57"/>
                      <a:pt x="1144" y="152"/>
                      <a:pt x="882" y="307"/>
                    </a:cubicBezTo>
                    <a:cubicBezTo>
                      <a:pt x="608" y="450"/>
                      <a:pt x="382" y="676"/>
                      <a:pt x="239" y="938"/>
                    </a:cubicBezTo>
                    <a:cubicBezTo>
                      <a:pt x="108" y="1093"/>
                      <a:pt x="25" y="1283"/>
                      <a:pt x="13" y="1486"/>
                    </a:cubicBezTo>
                    <a:cubicBezTo>
                      <a:pt x="1" y="1676"/>
                      <a:pt x="60" y="1878"/>
                      <a:pt x="179" y="2033"/>
                    </a:cubicBezTo>
                    <a:cubicBezTo>
                      <a:pt x="239" y="2117"/>
                      <a:pt x="310" y="2200"/>
                      <a:pt x="394" y="2259"/>
                    </a:cubicBezTo>
                    <a:cubicBezTo>
                      <a:pt x="407" y="2266"/>
                      <a:pt x="420" y="2269"/>
                      <a:pt x="433" y="2269"/>
                    </a:cubicBezTo>
                    <a:cubicBezTo>
                      <a:pt x="492" y="2269"/>
                      <a:pt x="544" y="2209"/>
                      <a:pt x="525" y="2140"/>
                    </a:cubicBezTo>
                    <a:cubicBezTo>
                      <a:pt x="513" y="2128"/>
                      <a:pt x="501" y="2105"/>
                      <a:pt x="489" y="2081"/>
                    </a:cubicBezTo>
                    <a:lnTo>
                      <a:pt x="489" y="2081"/>
                    </a:lnTo>
                    <a:cubicBezTo>
                      <a:pt x="596" y="2176"/>
                      <a:pt x="727" y="2248"/>
                      <a:pt x="858" y="2307"/>
                    </a:cubicBezTo>
                    <a:cubicBezTo>
                      <a:pt x="1033" y="2360"/>
                      <a:pt x="1214" y="2384"/>
                      <a:pt x="1396" y="2384"/>
                    </a:cubicBezTo>
                    <a:cubicBezTo>
                      <a:pt x="1784" y="2384"/>
                      <a:pt x="2176" y="2275"/>
                      <a:pt x="2525" y="2105"/>
                    </a:cubicBezTo>
                    <a:cubicBezTo>
                      <a:pt x="2966" y="1843"/>
                      <a:pt x="3430" y="1402"/>
                      <a:pt x="3358" y="843"/>
                    </a:cubicBezTo>
                    <a:cubicBezTo>
                      <a:pt x="3263" y="497"/>
                      <a:pt x="3013" y="212"/>
                      <a:pt x="2680" y="92"/>
                    </a:cubicBezTo>
                    <a:cubicBezTo>
                      <a:pt x="2656" y="69"/>
                      <a:pt x="2644" y="57"/>
                      <a:pt x="2620" y="45"/>
                    </a:cubicBezTo>
                    <a:cubicBezTo>
                      <a:pt x="2447" y="16"/>
                      <a:pt x="2270" y="0"/>
                      <a:pt x="20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2"/>
              <p:cNvSpPr/>
              <p:nvPr/>
            </p:nvSpPr>
            <p:spPr>
              <a:xfrm>
                <a:off x="8795165" y="545571"/>
                <a:ext cx="147799" cy="123281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871" extrusionOk="0">
                    <a:moveTo>
                      <a:pt x="2691" y="275"/>
                    </a:moveTo>
                    <a:lnTo>
                      <a:pt x="2715" y="310"/>
                    </a:lnTo>
                    <a:cubicBezTo>
                      <a:pt x="2751" y="418"/>
                      <a:pt x="2775" y="525"/>
                      <a:pt x="2811" y="632"/>
                    </a:cubicBezTo>
                    <a:cubicBezTo>
                      <a:pt x="2846" y="739"/>
                      <a:pt x="2977" y="1239"/>
                      <a:pt x="3013" y="1513"/>
                    </a:cubicBezTo>
                    <a:cubicBezTo>
                      <a:pt x="3061" y="1739"/>
                      <a:pt x="3120" y="1989"/>
                      <a:pt x="3132" y="2144"/>
                    </a:cubicBezTo>
                    <a:cubicBezTo>
                      <a:pt x="3144" y="2299"/>
                      <a:pt x="3132" y="2465"/>
                      <a:pt x="3108" y="2632"/>
                    </a:cubicBezTo>
                    <a:cubicBezTo>
                      <a:pt x="3037" y="2620"/>
                      <a:pt x="2965" y="2584"/>
                      <a:pt x="2906" y="2561"/>
                    </a:cubicBezTo>
                    <a:cubicBezTo>
                      <a:pt x="2334" y="2299"/>
                      <a:pt x="1227" y="1822"/>
                      <a:pt x="715" y="1525"/>
                    </a:cubicBezTo>
                    <a:cubicBezTo>
                      <a:pt x="739" y="1489"/>
                      <a:pt x="775" y="1465"/>
                      <a:pt x="798" y="1441"/>
                    </a:cubicBezTo>
                    <a:cubicBezTo>
                      <a:pt x="989" y="1275"/>
                      <a:pt x="1429" y="1084"/>
                      <a:pt x="1727" y="882"/>
                    </a:cubicBezTo>
                    <a:cubicBezTo>
                      <a:pt x="2037" y="679"/>
                      <a:pt x="2370" y="465"/>
                      <a:pt x="2691" y="275"/>
                    </a:cubicBezTo>
                    <a:close/>
                    <a:moveTo>
                      <a:pt x="2838" y="0"/>
                    </a:moveTo>
                    <a:cubicBezTo>
                      <a:pt x="2833" y="0"/>
                      <a:pt x="2828" y="1"/>
                      <a:pt x="2822" y="1"/>
                    </a:cubicBezTo>
                    <a:cubicBezTo>
                      <a:pt x="2775" y="13"/>
                      <a:pt x="2739" y="25"/>
                      <a:pt x="2715" y="60"/>
                    </a:cubicBezTo>
                    <a:cubicBezTo>
                      <a:pt x="2695" y="40"/>
                      <a:pt x="2666" y="27"/>
                      <a:pt x="2636" y="27"/>
                    </a:cubicBezTo>
                    <a:cubicBezTo>
                      <a:pt x="2614" y="27"/>
                      <a:pt x="2592" y="33"/>
                      <a:pt x="2572" y="48"/>
                    </a:cubicBezTo>
                    <a:cubicBezTo>
                      <a:pt x="2096" y="275"/>
                      <a:pt x="1679" y="608"/>
                      <a:pt x="1203" y="846"/>
                    </a:cubicBezTo>
                    <a:cubicBezTo>
                      <a:pt x="739" y="1084"/>
                      <a:pt x="1" y="1537"/>
                      <a:pt x="870" y="1846"/>
                    </a:cubicBezTo>
                    <a:cubicBezTo>
                      <a:pt x="1620" y="2168"/>
                      <a:pt x="2334" y="2632"/>
                      <a:pt x="3120" y="2870"/>
                    </a:cubicBezTo>
                    <a:cubicBezTo>
                      <a:pt x="3323" y="2870"/>
                      <a:pt x="3346" y="2644"/>
                      <a:pt x="3370" y="2477"/>
                    </a:cubicBezTo>
                    <a:cubicBezTo>
                      <a:pt x="3442" y="2120"/>
                      <a:pt x="3287" y="1596"/>
                      <a:pt x="3251" y="1334"/>
                    </a:cubicBezTo>
                    <a:cubicBezTo>
                      <a:pt x="3215" y="1037"/>
                      <a:pt x="3168" y="727"/>
                      <a:pt x="3096" y="429"/>
                    </a:cubicBezTo>
                    <a:cubicBezTo>
                      <a:pt x="3038" y="232"/>
                      <a:pt x="3037" y="0"/>
                      <a:pt x="28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7" name="Google Shape;467;p22"/>
            <p:cNvGrpSpPr/>
            <p:nvPr/>
          </p:nvGrpSpPr>
          <p:grpSpPr>
            <a:xfrm>
              <a:off x="8678933" y="243959"/>
              <a:ext cx="240873" cy="2480164"/>
              <a:chOff x="9416549" y="-2769764"/>
              <a:chExt cx="318615" cy="3280640"/>
            </a:xfrm>
          </p:grpSpPr>
          <p:sp>
            <p:nvSpPr>
              <p:cNvPr id="468" name="Google Shape;468;p22"/>
              <p:cNvSpPr/>
              <p:nvPr/>
            </p:nvSpPr>
            <p:spPr>
              <a:xfrm>
                <a:off x="9416549" y="-2769764"/>
                <a:ext cx="318615" cy="492178"/>
              </a:xfrm>
              <a:custGeom>
                <a:avLst/>
                <a:gdLst/>
                <a:ahLst/>
                <a:cxnLst/>
                <a:rect l="l" t="t" r="r" b="b"/>
                <a:pathLst>
                  <a:path w="7420" h="11462" extrusionOk="0">
                    <a:moveTo>
                      <a:pt x="4168" y="0"/>
                    </a:moveTo>
                    <a:cubicBezTo>
                      <a:pt x="3497" y="0"/>
                      <a:pt x="2849" y="223"/>
                      <a:pt x="2251" y="506"/>
                    </a:cubicBezTo>
                    <a:cubicBezTo>
                      <a:pt x="917" y="1066"/>
                      <a:pt x="36" y="2364"/>
                      <a:pt x="0" y="3804"/>
                    </a:cubicBezTo>
                    <a:cubicBezTo>
                      <a:pt x="24" y="4138"/>
                      <a:pt x="84" y="4471"/>
                      <a:pt x="179" y="4804"/>
                    </a:cubicBezTo>
                    <a:cubicBezTo>
                      <a:pt x="393" y="5555"/>
                      <a:pt x="667" y="6281"/>
                      <a:pt x="1001" y="6995"/>
                    </a:cubicBezTo>
                    <a:cubicBezTo>
                      <a:pt x="1263" y="7614"/>
                      <a:pt x="1358" y="7936"/>
                      <a:pt x="1763" y="8567"/>
                    </a:cubicBezTo>
                    <a:cubicBezTo>
                      <a:pt x="1763" y="8591"/>
                      <a:pt x="1798" y="8662"/>
                      <a:pt x="1846" y="8745"/>
                    </a:cubicBezTo>
                    <a:cubicBezTo>
                      <a:pt x="1965" y="9019"/>
                      <a:pt x="2108" y="9281"/>
                      <a:pt x="2275" y="9543"/>
                    </a:cubicBezTo>
                    <a:lnTo>
                      <a:pt x="2227" y="9484"/>
                    </a:lnTo>
                    <a:lnTo>
                      <a:pt x="2227" y="9484"/>
                    </a:lnTo>
                    <a:cubicBezTo>
                      <a:pt x="2406" y="9877"/>
                      <a:pt x="2632" y="10258"/>
                      <a:pt x="2906" y="10603"/>
                    </a:cubicBezTo>
                    <a:cubicBezTo>
                      <a:pt x="3025" y="10793"/>
                      <a:pt x="3179" y="11091"/>
                      <a:pt x="3394" y="11234"/>
                    </a:cubicBezTo>
                    <a:cubicBezTo>
                      <a:pt x="3409" y="11373"/>
                      <a:pt x="3530" y="11462"/>
                      <a:pt x="3655" y="11462"/>
                    </a:cubicBezTo>
                    <a:cubicBezTo>
                      <a:pt x="3722" y="11462"/>
                      <a:pt x="3792" y="11435"/>
                      <a:pt x="3846" y="11377"/>
                    </a:cubicBezTo>
                    <a:lnTo>
                      <a:pt x="3858" y="11365"/>
                    </a:lnTo>
                    <a:cubicBezTo>
                      <a:pt x="3906" y="11305"/>
                      <a:pt x="3953" y="11258"/>
                      <a:pt x="4001" y="11198"/>
                    </a:cubicBezTo>
                    <a:cubicBezTo>
                      <a:pt x="4132" y="11020"/>
                      <a:pt x="4263" y="10829"/>
                      <a:pt x="4382" y="10639"/>
                    </a:cubicBezTo>
                    <a:cubicBezTo>
                      <a:pt x="4561" y="10436"/>
                      <a:pt x="4739" y="10234"/>
                      <a:pt x="4894" y="10007"/>
                    </a:cubicBezTo>
                    <a:cubicBezTo>
                      <a:pt x="5287" y="9424"/>
                      <a:pt x="5620" y="8793"/>
                      <a:pt x="5894" y="8138"/>
                    </a:cubicBezTo>
                    <a:cubicBezTo>
                      <a:pt x="5954" y="8031"/>
                      <a:pt x="6335" y="7329"/>
                      <a:pt x="6323" y="7257"/>
                    </a:cubicBezTo>
                    <a:cubicBezTo>
                      <a:pt x="6335" y="7245"/>
                      <a:pt x="6347" y="7233"/>
                      <a:pt x="6358" y="7210"/>
                    </a:cubicBezTo>
                    <a:cubicBezTo>
                      <a:pt x="6442" y="7019"/>
                      <a:pt x="6537" y="6817"/>
                      <a:pt x="6608" y="6614"/>
                    </a:cubicBezTo>
                    <a:cubicBezTo>
                      <a:pt x="6775" y="6102"/>
                      <a:pt x="6918" y="5566"/>
                      <a:pt x="7025" y="5031"/>
                    </a:cubicBezTo>
                    <a:cubicBezTo>
                      <a:pt x="7049" y="4900"/>
                      <a:pt x="7061" y="4781"/>
                      <a:pt x="7073" y="4697"/>
                    </a:cubicBezTo>
                    <a:cubicBezTo>
                      <a:pt x="7109" y="4554"/>
                      <a:pt x="7144" y="4423"/>
                      <a:pt x="7168" y="4292"/>
                    </a:cubicBezTo>
                    <a:cubicBezTo>
                      <a:pt x="7255" y="4051"/>
                      <a:pt x="7107" y="3810"/>
                      <a:pt x="6876" y="3810"/>
                    </a:cubicBezTo>
                    <a:cubicBezTo>
                      <a:pt x="6823" y="3810"/>
                      <a:pt x="6764" y="3823"/>
                      <a:pt x="6704" y="3852"/>
                    </a:cubicBezTo>
                    <a:cubicBezTo>
                      <a:pt x="6513" y="3983"/>
                      <a:pt x="6513" y="4257"/>
                      <a:pt x="6430" y="4459"/>
                    </a:cubicBezTo>
                    <a:cubicBezTo>
                      <a:pt x="6239" y="5078"/>
                      <a:pt x="6204" y="5209"/>
                      <a:pt x="6001" y="5805"/>
                    </a:cubicBezTo>
                    <a:cubicBezTo>
                      <a:pt x="5763" y="6578"/>
                      <a:pt x="5168" y="7614"/>
                      <a:pt x="4680" y="8579"/>
                    </a:cubicBezTo>
                    <a:cubicBezTo>
                      <a:pt x="4299" y="9317"/>
                      <a:pt x="3977" y="10091"/>
                      <a:pt x="3584" y="10817"/>
                    </a:cubicBezTo>
                    <a:cubicBezTo>
                      <a:pt x="3358" y="10591"/>
                      <a:pt x="3179" y="10305"/>
                      <a:pt x="3060" y="10007"/>
                    </a:cubicBezTo>
                    <a:cubicBezTo>
                      <a:pt x="3013" y="9912"/>
                      <a:pt x="2787" y="9353"/>
                      <a:pt x="2727" y="9150"/>
                    </a:cubicBezTo>
                    <a:cubicBezTo>
                      <a:pt x="2453" y="8293"/>
                      <a:pt x="2382" y="7936"/>
                      <a:pt x="2096" y="7245"/>
                    </a:cubicBezTo>
                    <a:cubicBezTo>
                      <a:pt x="1751" y="6424"/>
                      <a:pt x="1013" y="4840"/>
                      <a:pt x="929" y="3852"/>
                    </a:cubicBezTo>
                    <a:cubicBezTo>
                      <a:pt x="905" y="2733"/>
                      <a:pt x="1858" y="1590"/>
                      <a:pt x="2918" y="1233"/>
                    </a:cubicBezTo>
                    <a:cubicBezTo>
                      <a:pt x="3470" y="1004"/>
                      <a:pt x="3916" y="935"/>
                      <a:pt x="4206" y="935"/>
                    </a:cubicBezTo>
                    <a:cubicBezTo>
                      <a:pt x="4279" y="935"/>
                      <a:pt x="4341" y="940"/>
                      <a:pt x="4394" y="947"/>
                    </a:cubicBezTo>
                    <a:cubicBezTo>
                      <a:pt x="5323" y="1090"/>
                      <a:pt x="5930" y="1495"/>
                      <a:pt x="6299" y="2233"/>
                    </a:cubicBezTo>
                    <a:cubicBezTo>
                      <a:pt x="6311" y="2280"/>
                      <a:pt x="6335" y="2340"/>
                      <a:pt x="6347" y="2387"/>
                    </a:cubicBezTo>
                    <a:cubicBezTo>
                      <a:pt x="6430" y="2590"/>
                      <a:pt x="6442" y="2840"/>
                      <a:pt x="6656" y="2947"/>
                    </a:cubicBezTo>
                    <a:cubicBezTo>
                      <a:pt x="6733" y="2989"/>
                      <a:pt x="6811" y="3008"/>
                      <a:pt x="6887" y="3008"/>
                    </a:cubicBezTo>
                    <a:cubicBezTo>
                      <a:pt x="7176" y="3008"/>
                      <a:pt x="7420" y="2732"/>
                      <a:pt x="7335" y="2411"/>
                    </a:cubicBezTo>
                    <a:cubicBezTo>
                      <a:pt x="7025" y="1042"/>
                      <a:pt x="5715" y="102"/>
                      <a:pt x="4358" y="6"/>
                    </a:cubicBezTo>
                    <a:cubicBezTo>
                      <a:pt x="4295" y="2"/>
                      <a:pt x="4231" y="0"/>
                      <a:pt x="4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2"/>
              <p:cNvSpPr/>
              <p:nvPr/>
            </p:nvSpPr>
            <p:spPr>
              <a:xfrm>
                <a:off x="9490661" y="-2687493"/>
                <a:ext cx="163129" cy="173349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4037" extrusionOk="0">
                    <a:moveTo>
                      <a:pt x="1596" y="995"/>
                    </a:moveTo>
                    <a:lnTo>
                      <a:pt x="1823" y="1007"/>
                    </a:lnTo>
                    <a:cubicBezTo>
                      <a:pt x="2020" y="1029"/>
                      <a:pt x="2208" y="1153"/>
                      <a:pt x="2414" y="1153"/>
                    </a:cubicBezTo>
                    <a:cubicBezTo>
                      <a:pt x="2431" y="1153"/>
                      <a:pt x="2448" y="1152"/>
                      <a:pt x="2465" y="1150"/>
                    </a:cubicBezTo>
                    <a:cubicBezTo>
                      <a:pt x="2489" y="1150"/>
                      <a:pt x="2513" y="1138"/>
                      <a:pt x="2537" y="1126"/>
                    </a:cubicBezTo>
                    <a:cubicBezTo>
                      <a:pt x="2573" y="1174"/>
                      <a:pt x="2585" y="1210"/>
                      <a:pt x="2668" y="1317"/>
                    </a:cubicBezTo>
                    <a:cubicBezTo>
                      <a:pt x="2751" y="1400"/>
                      <a:pt x="2799" y="1519"/>
                      <a:pt x="2811" y="1638"/>
                    </a:cubicBezTo>
                    <a:cubicBezTo>
                      <a:pt x="2811" y="1686"/>
                      <a:pt x="2823" y="1734"/>
                      <a:pt x="2823" y="1781"/>
                    </a:cubicBezTo>
                    <a:lnTo>
                      <a:pt x="2811" y="1781"/>
                    </a:lnTo>
                    <a:cubicBezTo>
                      <a:pt x="2736" y="2366"/>
                      <a:pt x="2187" y="2950"/>
                      <a:pt x="1588" y="2950"/>
                    </a:cubicBezTo>
                    <a:cubicBezTo>
                      <a:pt x="1516" y="2950"/>
                      <a:pt x="1443" y="2942"/>
                      <a:pt x="1370" y="2924"/>
                    </a:cubicBezTo>
                    <a:lnTo>
                      <a:pt x="1358" y="2924"/>
                    </a:lnTo>
                    <a:cubicBezTo>
                      <a:pt x="1251" y="2781"/>
                      <a:pt x="1168" y="2615"/>
                      <a:pt x="1108" y="2448"/>
                    </a:cubicBezTo>
                    <a:cubicBezTo>
                      <a:pt x="1037" y="2269"/>
                      <a:pt x="1025" y="2079"/>
                      <a:pt x="1049" y="1900"/>
                    </a:cubicBezTo>
                    <a:cubicBezTo>
                      <a:pt x="1120" y="1507"/>
                      <a:pt x="1084" y="1579"/>
                      <a:pt x="1227" y="1317"/>
                    </a:cubicBezTo>
                    <a:cubicBezTo>
                      <a:pt x="1311" y="1186"/>
                      <a:pt x="1430" y="1091"/>
                      <a:pt x="1561" y="1019"/>
                    </a:cubicBezTo>
                    <a:lnTo>
                      <a:pt x="1596" y="995"/>
                    </a:lnTo>
                    <a:close/>
                    <a:moveTo>
                      <a:pt x="2081" y="0"/>
                    </a:moveTo>
                    <a:cubicBezTo>
                      <a:pt x="1842" y="0"/>
                      <a:pt x="1595" y="70"/>
                      <a:pt x="1370" y="150"/>
                    </a:cubicBezTo>
                    <a:cubicBezTo>
                      <a:pt x="1132" y="233"/>
                      <a:pt x="918" y="376"/>
                      <a:pt x="739" y="555"/>
                    </a:cubicBezTo>
                    <a:cubicBezTo>
                      <a:pt x="691" y="579"/>
                      <a:pt x="656" y="614"/>
                      <a:pt x="620" y="650"/>
                    </a:cubicBezTo>
                    <a:cubicBezTo>
                      <a:pt x="120" y="1043"/>
                      <a:pt x="1" y="1769"/>
                      <a:pt x="96" y="2365"/>
                    </a:cubicBezTo>
                    <a:cubicBezTo>
                      <a:pt x="144" y="2674"/>
                      <a:pt x="287" y="2972"/>
                      <a:pt x="501" y="3210"/>
                    </a:cubicBezTo>
                    <a:cubicBezTo>
                      <a:pt x="703" y="3603"/>
                      <a:pt x="1072" y="3900"/>
                      <a:pt x="1501" y="4020"/>
                    </a:cubicBezTo>
                    <a:cubicBezTo>
                      <a:pt x="1561" y="4031"/>
                      <a:pt x="1623" y="4036"/>
                      <a:pt x="1685" y="4036"/>
                    </a:cubicBezTo>
                    <a:cubicBezTo>
                      <a:pt x="2210" y="4036"/>
                      <a:pt x="2775" y="3654"/>
                      <a:pt x="3073" y="3281"/>
                    </a:cubicBezTo>
                    <a:cubicBezTo>
                      <a:pt x="3323" y="3019"/>
                      <a:pt x="3525" y="2698"/>
                      <a:pt x="3644" y="2353"/>
                    </a:cubicBezTo>
                    <a:cubicBezTo>
                      <a:pt x="3799" y="1865"/>
                      <a:pt x="3716" y="1341"/>
                      <a:pt x="3418" y="936"/>
                    </a:cubicBezTo>
                    <a:cubicBezTo>
                      <a:pt x="3358" y="829"/>
                      <a:pt x="3287" y="733"/>
                      <a:pt x="3216" y="638"/>
                    </a:cubicBezTo>
                    <a:cubicBezTo>
                      <a:pt x="3001" y="376"/>
                      <a:pt x="2727" y="174"/>
                      <a:pt x="2418" y="55"/>
                    </a:cubicBezTo>
                    <a:cubicBezTo>
                      <a:pt x="2310" y="16"/>
                      <a:pt x="2196" y="0"/>
                      <a:pt x="20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2"/>
              <p:cNvSpPr/>
              <p:nvPr/>
            </p:nvSpPr>
            <p:spPr>
              <a:xfrm>
                <a:off x="9725647" y="507227"/>
                <a:ext cx="3092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85" extrusionOk="0">
                    <a:moveTo>
                      <a:pt x="0" y="1"/>
                    </a:moveTo>
                    <a:lnTo>
                      <a:pt x="24" y="28"/>
                    </a:lnTo>
                    <a:lnTo>
                      <a:pt x="24" y="28"/>
                    </a:lnTo>
                    <a:cubicBezTo>
                      <a:pt x="17" y="19"/>
                      <a:pt x="9" y="10"/>
                      <a:pt x="0" y="1"/>
                    </a:cubicBezTo>
                    <a:close/>
                    <a:moveTo>
                      <a:pt x="24" y="28"/>
                    </a:moveTo>
                    <a:lnTo>
                      <a:pt x="24" y="28"/>
                    </a:lnTo>
                    <a:cubicBezTo>
                      <a:pt x="35" y="43"/>
                      <a:pt x="45" y="58"/>
                      <a:pt x="60" y="72"/>
                    </a:cubicBezTo>
                    <a:lnTo>
                      <a:pt x="71" y="84"/>
                    </a:lnTo>
                    <a:lnTo>
                      <a:pt x="24" y="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1" name="Google Shape;471;p22"/>
            <p:cNvSpPr/>
            <p:nvPr/>
          </p:nvSpPr>
          <p:spPr>
            <a:xfrm flipH="1">
              <a:off x="221555" y="185590"/>
              <a:ext cx="493552" cy="372161"/>
            </a:xfrm>
            <a:custGeom>
              <a:avLst/>
              <a:gdLst/>
              <a:ahLst/>
              <a:cxnLst/>
              <a:rect l="l" t="t" r="r" b="b"/>
              <a:pathLst>
                <a:path w="11494" h="8667" extrusionOk="0">
                  <a:moveTo>
                    <a:pt x="8726" y="0"/>
                  </a:moveTo>
                  <a:cubicBezTo>
                    <a:pt x="8147" y="0"/>
                    <a:pt x="7578" y="185"/>
                    <a:pt x="7029" y="350"/>
                  </a:cubicBezTo>
                  <a:cubicBezTo>
                    <a:pt x="5719" y="659"/>
                    <a:pt x="4886" y="1040"/>
                    <a:pt x="3588" y="1528"/>
                  </a:cubicBezTo>
                  <a:lnTo>
                    <a:pt x="3576" y="1528"/>
                  </a:lnTo>
                  <a:cubicBezTo>
                    <a:pt x="3290" y="1433"/>
                    <a:pt x="2993" y="1350"/>
                    <a:pt x="2695" y="1290"/>
                  </a:cubicBezTo>
                  <a:cubicBezTo>
                    <a:pt x="2625" y="1267"/>
                    <a:pt x="2167" y="1152"/>
                    <a:pt x="1752" y="1152"/>
                  </a:cubicBezTo>
                  <a:cubicBezTo>
                    <a:pt x="1534" y="1152"/>
                    <a:pt x="1327" y="1184"/>
                    <a:pt x="1195" y="1278"/>
                  </a:cubicBezTo>
                  <a:cubicBezTo>
                    <a:pt x="1028" y="1386"/>
                    <a:pt x="909" y="1552"/>
                    <a:pt x="850" y="1743"/>
                  </a:cubicBezTo>
                  <a:cubicBezTo>
                    <a:pt x="778" y="1755"/>
                    <a:pt x="707" y="1755"/>
                    <a:pt x="647" y="1755"/>
                  </a:cubicBezTo>
                  <a:cubicBezTo>
                    <a:pt x="641" y="1754"/>
                    <a:pt x="635" y="1754"/>
                    <a:pt x="629" y="1754"/>
                  </a:cubicBezTo>
                  <a:cubicBezTo>
                    <a:pt x="325" y="1754"/>
                    <a:pt x="0" y="2049"/>
                    <a:pt x="397" y="2469"/>
                  </a:cubicBezTo>
                  <a:cubicBezTo>
                    <a:pt x="969" y="3040"/>
                    <a:pt x="1719" y="3410"/>
                    <a:pt x="2362" y="3683"/>
                  </a:cubicBezTo>
                  <a:cubicBezTo>
                    <a:pt x="2624" y="3826"/>
                    <a:pt x="2886" y="3969"/>
                    <a:pt x="3160" y="4088"/>
                  </a:cubicBezTo>
                  <a:cubicBezTo>
                    <a:pt x="3302" y="4422"/>
                    <a:pt x="3481" y="4743"/>
                    <a:pt x="3660" y="5076"/>
                  </a:cubicBezTo>
                  <a:cubicBezTo>
                    <a:pt x="4279" y="6184"/>
                    <a:pt x="4648" y="7053"/>
                    <a:pt x="5469" y="7886"/>
                  </a:cubicBezTo>
                  <a:cubicBezTo>
                    <a:pt x="5609" y="8069"/>
                    <a:pt x="6340" y="8666"/>
                    <a:pt x="6840" y="8666"/>
                  </a:cubicBezTo>
                  <a:cubicBezTo>
                    <a:pt x="7023" y="8666"/>
                    <a:pt x="7175" y="8586"/>
                    <a:pt x="7255" y="8374"/>
                  </a:cubicBezTo>
                  <a:cubicBezTo>
                    <a:pt x="7255" y="7779"/>
                    <a:pt x="6898" y="7220"/>
                    <a:pt x="6696" y="6660"/>
                  </a:cubicBezTo>
                  <a:cubicBezTo>
                    <a:pt x="6481" y="6124"/>
                    <a:pt x="6267" y="5624"/>
                    <a:pt x="6041" y="5124"/>
                  </a:cubicBezTo>
                  <a:lnTo>
                    <a:pt x="6041" y="5124"/>
                  </a:lnTo>
                  <a:cubicBezTo>
                    <a:pt x="6267" y="5184"/>
                    <a:pt x="6481" y="5231"/>
                    <a:pt x="6696" y="5291"/>
                  </a:cubicBezTo>
                  <a:cubicBezTo>
                    <a:pt x="7351" y="5469"/>
                    <a:pt x="8029" y="5612"/>
                    <a:pt x="8696" y="5707"/>
                  </a:cubicBezTo>
                  <a:cubicBezTo>
                    <a:pt x="8815" y="6029"/>
                    <a:pt x="8958" y="6339"/>
                    <a:pt x="9136" y="6648"/>
                  </a:cubicBezTo>
                  <a:cubicBezTo>
                    <a:pt x="9176" y="6736"/>
                    <a:pt x="9271" y="6800"/>
                    <a:pt x="9377" y="6800"/>
                  </a:cubicBezTo>
                  <a:cubicBezTo>
                    <a:pt x="9400" y="6800"/>
                    <a:pt x="9423" y="6797"/>
                    <a:pt x="9446" y="6791"/>
                  </a:cubicBezTo>
                  <a:cubicBezTo>
                    <a:pt x="9577" y="6779"/>
                    <a:pt x="9696" y="6708"/>
                    <a:pt x="9779" y="6600"/>
                  </a:cubicBezTo>
                  <a:cubicBezTo>
                    <a:pt x="9839" y="6362"/>
                    <a:pt x="9898" y="6112"/>
                    <a:pt x="9934" y="5850"/>
                  </a:cubicBezTo>
                  <a:cubicBezTo>
                    <a:pt x="9934" y="5838"/>
                    <a:pt x="9934" y="5815"/>
                    <a:pt x="9934" y="5791"/>
                  </a:cubicBezTo>
                  <a:cubicBezTo>
                    <a:pt x="10004" y="5803"/>
                    <a:pt x="10074" y="5810"/>
                    <a:pt x="10143" y="5810"/>
                  </a:cubicBezTo>
                  <a:cubicBezTo>
                    <a:pt x="10275" y="5810"/>
                    <a:pt x="10405" y="5786"/>
                    <a:pt x="10529" y="5731"/>
                  </a:cubicBezTo>
                  <a:cubicBezTo>
                    <a:pt x="10708" y="5624"/>
                    <a:pt x="10684" y="5481"/>
                    <a:pt x="10565" y="5326"/>
                  </a:cubicBezTo>
                  <a:cubicBezTo>
                    <a:pt x="10625" y="5267"/>
                    <a:pt x="10672" y="5196"/>
                    <a:pt x="10732" y="5148"/>
                  </a:cubicBezTo>
                  <a:cubicBezTo>
                    <a:pt x="10982" y="4815"/>
                    <a:pt x="11494" y="4088"/>
                    <a:pt x="10744" y="4017"/>
                  </a:cubicBezTo>
                  <a:cubicBezTo>
                    <a:pt x="10494" y="4008"/>
                    <a:pt x="10245" y="3919"/>
                    <a:pt x="9995" y="3919"/>
                  </a:cubicBezTo>
                  <a:cubicBezTo>
                    <a:pt x="9923" y="3919"/>
                    <a:pt x="9851" y="3927"/>
                    <a:pt x="9779" y="3945"/>
                  </a:cubicBezTo>
                  <a:cubicBezTo>
                    <a:pt x="9565" y="4017"/>
                    <a:pt x="9386" y="4160"/>
                    <a:pt x="9279" y="4350"/>
                  </a:cubicBezTo>
                  <a:cubicBezTo>
                    <a:pt x="8946" y="4136"/>
                    <a:pt x="8601" y="3945"/>
                    <a:pt x="8255" y="3767"/>
                  </a:cubicBezTo>
                  <a:cubicBezTo>
                    <a:pt x="7755" y="3445"/>
                    <a:pt x="7231" y="3148"/>
                    <a:pt x="6684" y="2910"/>
                  </a:cubicBezTo>
                  <a:cubicBezTo>
                    <a:pt x="7172" y="2659"/>
                    <a:pt x="7660" y="2386"/>
                    <a:pt x="8124" y="2088"/>
                  </a:cubicBezTo>
                  <a:cubicBezTo>
                    <a:pt x="8470" y="1898"/>
                    <a:pt x="8827" y="1719"/>
                    <a:pt x="9172" y="1540"/>
                  </a:cubicBezTo>
                  <a:cubicBezTo>
                    <a:pt x="9398" y="1409"/>
                    <a:pt x="9625" y="1266"/>
                    <a:pt x="9696" y="1028"/>
                  </a:cubicBezTo>
                  <a:cubicBezTo>
                    <a:pt x="9815" y="564"/>
                    <a:pt x="9267" y="123"/>
                    <a:pt x="8875" y="4"/>
                  </a:cubicBezTo>
                  <a:cubicBezTo>
                    <a:pt x="8825" y="2"/>
                    <a:pt x="8776" y="0"/>
                    <a:pt x="8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2"/>
            <p:cNvSpPr/>
            <p:nvPr/>
          </p:nvSpPr>
          <p:spPr>
            <a:xfrm rot="-2292284">
              <a:off x="4998133" y="86408"/>
              <a:ext cx="219935" cy="260086"/>
            </a:xfrm>
            <a:custGeom>
              <a:avLst/>
              <a:gdLst/>
              <a:ahLst/>
              <a:cxnLst/>
              <a:rect l="l" t="t" r="r" b="b"/>
              <a:pathLst>
                <a:path w="9479" h="11208" extrusionOk="0">
                  <a:moveTo>
                    <a:pt x="2282" y="1"/>
                  </a:moveTo>
                  <a:cubicBezTo>
                    <a:pt x="2195" y="1"/>
                    <a:pt x="2103" y="30"/>
                    <a:pt x="2013" y="99"/>
                  </a:cubicBezTo>
                  <a:cubicBezTo>
                    <a:pt x="1573" y="421"/>
                    <a:pt x="1192" y="814"/>
                    <a:pt x="870" y="1266"/>
                  </a:cubicBezTo>
                  <a:cubicBezTo>
                    <a:pt x="668" y="1552"/>
                    <a:pt x="882" y="1945"/>
                    <a:pt x="1227" y="1945"/>
                  </a:cubicBezTo>
                  <a:cubicBezTo>
                    <a:pt x="1370" y="1945"/>
                    <a:pt x="1501" y="1873"/>
                    <a:pt x="1584" y="1766"/>
                  </a:cubicBezTo>
                  <a:cubicBezTo>
                    <a:pt x="1846" y="1397"/>
                    <a:pt x="2168" y="1064"/>
                    <a:pt x="2537" y="790"/>
                  </a:cubicBezTo>
                  <a:cubicBezTo>
                    <a:pt x="2911" y="511"/>
                    <a:pt x="2643" y="1"/>
                    <a:pt x="2282" y="1"/>
                  </a:cubicBezTo>
                  <a:close/>
                  <a:moveTo>
                    <a:pt x="6952" y="2145"/>
                  </a:moveTo>
                  <a:cubicBezTo>
                    <a:pt x="6937" y="2145"/>
                    <a:pt x="6922" y="2146"/>
                    <a:pt x="6907" y="2147"/>
                  </a:cubicBezTo>
                  <a:cubicBezTo>
                    <a:pt x="6347" y="2171"/>
                    <a:pt x="5787" y="2338"/>
                    <a:pt x="5287" y="2623"/>
                  </a:cubicBezTo>
                  <a:cubicBezTo>
                    <a:pt x="4908" y="2849"/>
                    <a:pt x="5060" y="3429"/>
                    <a:pt x="5508" y="3433"/>
                  </a:cubicBezTo>
                  <a:lnTo>
                    <a:pt x="5508" y="3433"/>
                  </a:lnTo>
                  <a:cubicBezTo>
                    <a:pt x="5589" y="3432"/>
                    <a:pt x="5658" y="3420"/>
                    <a:pt x="5728" y="3374"/>
                  </a:cubicBezTo>
                  <a:cubicBezTo>
                    <a:pt x="6097" y="3159"/>
                    <a:pt x="6526" y="3040"/>
                    <a:pt x="6954" y="3016"/>
                  </a:cubicBezTo>
                  <a:cubicBezTo>
                    <a:pt x="7534" y="3005"/>
                    <a:pt x="7515" y="2145"/>
                    <a:pt x="6952" y="2145"/>
                  </a:cubicBezTo>
                  <a:close/>
                  <a:moveTo>
                    <a:pt x="5508" y="3433"/>
                  </a:moveTo>
                  <a:cubicBezTo>
                    <a:pt x="5506" y="3433"/>
                    <a:pt x="5504" y="3433"/>
                    <a:pt x="5502" y="3433"/>
                  </a:cubicBezTo>
                  <a:lnTo>
                    <a:pt x="5513" y="3433"/>
                  </a:lnTo>
                  <a:cubicBezTo>
                    <a:pt x="5512" y="3433"/>
                    <a:pt x="5510" y="3433"/>
                    <a:pt x="5508" y="3433"/>
                  </a:cubicBezTo>
                  <a:close/>
                  <a:moveTo>
                    <a:pt x="8647" y="2848"/>
                  </a:moveTo>
                  <a:cubicBezTo>
                    <a:pt x="8335" y="2848"/>
                    <a:pt x="8047" y="3210"/>
                    <a:pt x="8300" y="3540"/>
                  </a:cubicBezTo>
                  <a:cubicBezTo>
                    <a:pt x="8502" y="3838"/>
                    <a:pt x="8609" y="4183"/>
                    <a:pt x="8597" y="4540"/>
                  </a:cubicBezTo>
                  <a:lnTo>
                    <a:pt x="8597" y="4671"/>
                  </a:lnTo>
                  <a:cubicBezTo>
                    <a:pt x="8573" y="4909"/>
                    <a:pt x="8764" y="5112"/>
                    <a:pt x="9002" y="5124"/>
                  </a:cubicBezTo>
                  <a:lnTo>
                    <a:pt x="9026" y="5124"/>
                  </a:lnTo>
                  <a:cubicBezTo>
                    <a:pt x="9033" y="5124"/>
                    <a:pt x="9040" y="5124"/>
                    <a:pt x="9047" y="5124"/>
                  </a:cubicBezTo>
                  <a:cubicBezTo>
                    <a:pt x="9275" y="5124"/>
                    <a:pt x="9455" y="4938"/>
                    <a:pt x="9466" y="4719"/>
                  </a:cubicBezTo>
                  <a:lnTo>
                    <a:pt x="9466" y="4540"/>
                  </a:lnTo>
                  <a:cubicBezTo>
                    <a:pt x="9478" y="3993"/>
                    <a:pt x="9312" y="3457"/>
                    <a:pt x="8978" y="3016"/>
                  </a:cubicBezTo>
                  <a:cubicBezTo>
                    <a:pt x="8882" y="2897"/>
                    <a:pt x="8763" y="2848"/>
                    <a:pt x="8647" y="2848"/>
                  </a:cubicBezTo>
                  <a:close/>
                  <a:moveTo>
                    <a:pt x="481" y="2843"/>
                  </a:moveTo>
                  <a:cubicBezTo>
                    <a:pt x="290" y="2843"/>
                    <a:pt x="102" y="2956"/>
                    <a:pt x="60" y="3207"/>
                  </a:cubicBezTo>
                  <a:cubicBezTo>
                    <a:pt x="60" y="3243"/>
                    <a:pt x="49" y="3290"/>
                    <a:pt x="49" y="3338"/>
                  </a:cubicBezTo>
                  <a:cubicBezTo>
                    <a:pt x="13" y="3528"/>
                    <a:pt x="1" y="3731"/>
                    <a:pt x="1" y="3933"/>
                  </a:cubicBezTo>
                  <a:cubicBezTo>
                    <a:pt x="1" y="4231"/>
                    <a:pt x="37" y="4540"/>
                    <a:pt x="96" y="4850"/>
                  </a:cubicBezTo>
                  <a:cubicBezTo>
                    <a:pt x="132" y="5040"/>
                    <a:pt x="310" y="5195"/>
                    <a:pt x="525" y="5195"/>
                  </a:cubicBezTo>
                  <a:lnTo>
                    <a:pt x="608" y="5195"/>
                  </a:lnTo>
                  <a:cubicBezTo>
                    <a:pt x="846" y="5148"/>
                    <a:pt x="989" y="4921"/>
                    <a:pt x="941" y="4683"/>
                  </a:cubicBezTo>
                  <a:cubicBezTo>
                    <a:pt x="894" y="4433"/>
                    <a:pt x="870" y="4183"/>
                    <a:pt x="870" y="3933"/>
                  </a:cubicBezTo>
                  <a:cubicBezTo>
                    <a:pt x="870" y="3778"/>
                    <a:pt x="882" y="3612"/>
                    <a:pt x="906" y="3457"/>
                  </a:cubicBezTo>
                  <a:cubicBezTo>
                    <a:pt x="906" y="3421"/>
                    <a:pt x="918" y="3385"/>
                    <a:pt x="918" y="3350"/>
                  </a:cubicBezTo>
                  <a:cubicBezTo>
                    <a:pt x="971" y="3029"/>
                    <a:pt x="724" y="2843"/>
                    <a:pt x="481" y="2843"/>
                  </a:cubicBezTo>
                  <a:close/>
                  <a:moveTo>
                    <a:pt x="4129" y="3902"/>
                  </a:moveTo>
                  <a:cubicBezTo>
                    <a:pt x="3997" y="3902"/>
                    <a:pt x="3865" y="3964"/>
                    <a:pt x="3775" y="4112"/>
                  </a:cubicBezTo>
                  <a:cubicBezTo>
                    <a:pt x="3489" y="4588"/>
                    <a:pt x="3287" y="5100"/>
                    <a:pt x="3156" y="5636"/>
                  </a:cubicBezTo>
                  <a:cubicBezTo>
                    <a:pt x="3108" y="5862"/>
                    <a:pt x="3251" y="6100"/>
                    <a:pt x="3489" y="6148"/>
                  </a:cubicBezTo>
                  <a:cubicBezTo>
                    <a:pt x="3525" y="6160"/>
                    <a:pt x="3549" y="6160"/>
                    <a:pt x="3585" y="6160"/>
                  </a:cubicBezTo>
                  <a:cubicBezTo>
                    <a:pt x="3787" y="6160"/>
                    <a:pt x="3966" y="6029"/>
                    <a:pt x="4013" y="5826"/>
                  </a:cubicBezTo>
                  <a:cubicBezTo>
                    <a:pt x="4109" y="5386"/>
                    <a:pt x="4287" y="4957"/>
                    <a:pt x="4525" y="4576"/>
                  </a:cubicBezTo>
                  <a:cubicBezTo>
                    <a:pt x="4733" y="4228"/>
                    <a:pt x="4431" y="3902"/>
                    <a:pt x="4129" y="3902"/>
                  </a:cubicBezTo>
                  <a:close/>
                  <a:moveTo>
                    <a:pt x="8369" y="6039"/>
                  </a:moveTo>
                  <a:cubicBezTo>
                    <a:pt x="8246" y="6039"/>
                    <a:pt x="8121" y="6095"/>
                    <a:pt x="8026" y="6231"/>
                  </a:cubicBezTo>
                  <a:cubicBezTo>
                    <a:pt x="7764" y="6600"/>
                    <a:pt x="7442" y="6922"/>
                    <a:pt x="7073" y="7172"/>
                  </a:cubicBezTo>
                  <a:cubicBezTo>
                    <a:pt x="6728" y="7422"/>
                    <a:pt x="6895" y="7969"/>
                    <a:pt x="7323" y="7969"/>
                  </a:cubicBezTo>
                  <a:cubicBezTo>
                    <a:pt x="7407" y="7969"/>
                    <a:pt x="7502" y="7934"/>
                    <a:pt x="7573" y="7886"/>
                  </a:cubicBezTo>
                  <a:cubicBezTo>
                    <a:pt x="8026" y="7576"/>
                    <a:pt x="8419" y="7184"/>
                    <a:pt x="8740" y="6731"/>
                  </a:cubicBezTo>
                  <a:cubicBezTo>
                    <a:pt x="8970" y="6391"/>
                    <a:pt x="8677" y="6039"/>
                    <a:pt x="8369" y="6039"/>
                  </a:cubicBezTo>
                  <a:close/>
                  <a:moveTo>
                    <a:pt x="1283" y="6085"/>
                  </a:moveTo>
                  <a:cubicBezTo>
                    <a:pt x="981" y="6085"/>
                    <a:pt x="696" y="6426"/>
                    <a:pt x="918" y="6767"/>
                  </a:cubicBezTo>
                  <a:cubicBezTo>
                    <a:pt x="1227" y="7219"/>
                    <a:pt x="1608" y="7612"/>
                    <a:pt x="2061" y="7934"/>
                  </a:cubicBezTo>
                  <a:cubicBezTo>
                    <a:pt x="2132" y="7993"/>
                    <a:pt x="2215" y="8017"/>
                    <a:pt x="2311" y="8017"/>
                  </a:cubicBezTo>
                  <a:cubicBezTo>
                    <a:pt x="2727" y="8017"/>
                    <a:pt x="2906" y="7481"/>
                    <a:pt x="2573" y="7231"/>
                  </a:cubicBezTo>
                  <a:cubicBezTo>
                    <a:pt x="2204" y="6969"/>
                    <a:pt x="1882" y="6636"/>
                    <a:pt x="1620" y="6267"/>
                  </a:cubicBezTo>
                  <a:cubicBezTo>
                    <a:pt x="1525" y="6138"/>
                    <a:pt x="1403" y="6085"/>
                    <a:pt x="1283" y="6085"/>
                  </a:cubicBezTo>
                  <a:close/>
                  <a:moveTo>
                    <a:pt x="3580" y="7207"/>
                  </a:moveTo>
                  <a:cubicBezTo>
                    <a:pt x="3330" y="7207"/>
                    <a:pt x="3075" y="7407"/>
                    <a:pt x="3144" y="7731"/>
                  </a:cubicBezTo>
                  <a:cubicBezTo>
                    <a:pt x="3239" y="8172"/>
                    <a:pt x="3394" y="8588"/>
                    <a:pt x="3620" y="8969"/>
                  </a:cubicBezTo>
                  <a:cubicBezTo>
                    <a:pt x="3680" y="9065"/>
                    <a:pt x="3739" y="9160"/>
                    <a:pt x="3799" y="9255"/>
                  </a:cubicBezTo>
                  <a:cubicBezTo>
                    <a:pt x="3882" y="9374"/>
                    <a:pt x="4013" y="9446"/>
                    <a:pt x="4156" y="9446"/>
                  </a:cubicBezTo>
                  <a:lnTo>
                    <a:pt x="4156" y="9434"/>
                  </a:lnTo>
                  <a:cubicBezTo>
                    <a:pt x="4490" y="9434"/>
                    <a:pt x="4692" y="9089"/>
                    <a:pt x="4537" y="8803"/>
                  </a:cubicBezTo>
                  <a:lnTo>
                    <a:pt x="4537" y="8803"/>
                  </a:lnTo>
                  <a:cubicBezTo>
                    <a:pt x="4586" y="8804"/>
                    <a:pt x="4634" y="8805"/>
                    <a:pt x="4682" y="8805"/>
                  </a:cubicBezTo>
                  <a:cubicBezTo>
                    <a:pt x="5012" y="8805"/>
                    <a:pt x="5333" y="8770"/>
                    <a:pt x="5644" y="8708"/>
                  </a:cubicBezTo>
                  <a:cubicBezTo>
                    <a:pt x="6182" y="8596"/>
                    <a:pt x="6066" y="7841"/>
                    <a:pt x="5575" y="7841"/>
                  </a:cubicBezTo>
                  <a:cubicBezTo>
                    <a:pt x="5544" y="7841"/>
                    <a:pt x="5512" y="7844"/>
                    <a:pt x="5478" y="7850"/>
                  </a:cubicBezTo>
                  <a:cubicBezTo>
                    <a:pt x="5226" y="7905"/>
                    <a:pt x="4970" y="7932"/>
                    <a:pt x="4713" y="7932"/>
                  </a:cubicBezTo>
                  <a:cubicBezTo>
                    <a:pt x="4520" y="7932"/>
                    <a:pt x="4326" y="7917"/>
                    <a:pt x="4132" y="7886"/>
                  </a:cubicBezTo>
                  <a:lnTo>
                    <a:pt x="4085" y="7886"/>
                  </a:lnTo>
                  <a:cubicBezTo>
                    <a:pt x="4049" y="7779"/>
                    <a:pt x="4013" y="7660"/>
                    <a:pt x="3989" y="7553"/>
                  </a:cubicBezTo>
                  <a:cubicBezTo>
                    <a:pt x="3939" y="7312"/>
                    <a:pt x="3761" y="7207"/>
                    <a:pt x="3580" y="7207"/>
                  </a:cubicBezTo>
                  <a:close/>
                  <a:moveTo>
                    <a:pt x="5584" y="9843"/>
                  </a:moveTo>
                  <a:cubicBezTo>
                    <a:pt x="5188" y="9843"/>
                    <a:pt x="4956" y="10416"/>
                    <a:pt x="5383" y="10660"/>
                  </a:cubicBezTo>
                  <a:cubicBezTo>
                    <a:pt x="5871" y="10922"/>
                    <a:pt x="6383" y="11101"/>
                    <a:pt x="6930" y="11196"/>
                  </a:cubicBezTo>
                  <a:lnTo>
                    <a:pt x="7002" y="11196"/>
                  </a:lnTo>
                  <a:lnTo>
                    <a:pt x="7002" y="11208"/>
                  </a:lnTo>
                  <a:cubicBezTo>
                    <a:pt x="7538" y="11208"/>
                    <a:pt x="7597" y="10434"/>
                    <a:pt x="7073" y="10339"/>
                  </a:cubicBezTo>
                  <a:cubicBezTo>
                    <a:pt x="6621" y="10267"/>
                    <a:pt x="6192" y="10112"/>
                    <a:pt x="5799" y="9898"/>
                  </a:cubicBezTo>
                  <a:cubicBezTo>
                    <a:pt x="5724" y="9860"/>
                    <a:pt x="5651" y="9843"/>
                    <a:pt x="5584" y="98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2"/>
            <p:cNvSpPr/>
            <p:nvPr/>
          </p:nvSpPr>
          <p:spPr>
            <a:xfrm rot="994555">
              <a:off x="148566" y="3486923"/>
              <a:ext cx="360992" cy="371598"/>
            </a:xfrm>
            <a:custGeom>
              <a:avLst/>
              <a:gdLst/>
              <a:ahLst/>
              <a:cxnLst/>
              <a:rect l="l" t="t" r="r" b="b"/>
              <a:pathLst>
                <a:path w="8407" h="8654" extrusionOk="0">
                  <a:moveTo>
                    <a:pt x="594" y="1"/>
                  </a:moveTo>
                  <a:cubicBezTo>
                    <a:pt x="504" y="1"/>
                    <a:pt x="415" y="51"/>
                    <a:pt x="382" y="164"/>
                  </a:cubicBezTo>
                  <a:cubicBezTo>
                    <a:pt x="298" y="438"/>
                    <a:pt x="239" y="700"/>
                    <a:pt x="179" y="962"/>
                  </a:cubicBezTo>
                  <a:cubicBezTo>
                    <a:pt x="148" y="1121"/>
                    <a:pt x="275" y="1232"/>
                    <a:pt x="405" y="1232"/>
                  </a:cubicBezTo>
                  <a:cubicBezTo>
                    <a:pt x="470" y="1232"/>
                    <a:pt x="537" y="1204"/>
                    <a:pt x="584" y="1140"/>
                  </a:cubicBezTo>
                  <a:cubicBezTo>
                    <a:pt x="596" y="1117"/>
                    <a:pt x="620" y="1081"/>
                    <a:pt x="620" y="1045"/>
                  </a:cubicBezTo>
                  <a:cubicBezTo>
                    <a:pt x="679" y="807"/>
                    <a:pt x="739" y="545"/>
                    <a:pt x="810" y="295"/>
                  </a:cubicBezTo>
                  <a:cubicBezTo>
                    <a:pt x="868" y="116"/>
                    <a:pt x="730" y="1"/>
                    <a:pt x="594" y="1"/>
                  </a:cubicBezTo>
                  <a:close/>
                  <a:moveTo>
                    <a:pt x="246" y="1830"/>
                  </a:moveTo>
                  <a:cubicBezTo>
                    <a:pt x="133" y="1830"/>
                    <a:pt x="25" y="1887"/>
                    <a:pt x="37" y="2010"/>
                  </a:cubicBezTo>
                  <a:cubicBezTo>
                    <a:pt x="25" y="2164"/>
                    <a:pt x="13" y="2319"/>
                    <a:pt x="13" y="2462"/>
                  </a:cubicBezTo>
                  <a:cubicBezTo>
                    <a:pt x="1" y="2581"/>
                    <a:pt x="13" y="2712"/>
                    <a:pt x="13" y="2831"/>
                  </a:cubicBezTo>
                  <a:cubicBezTo>
                    <a:pt x="20" y="2967"/>
                    <a:pt x="133" y="3050"/>
                    <a:pt x="246" y="3050"/>
                  </a:cubicBezTo>
                  <a:cubicBezTo>
                    <a:pt x="310" y="3050"/>
                    <a:pt x="374" y="3023"/>
                    <a:pt x="418" y="2962"/>
                  </a:cubicBezTo>
                  <a:cubicBezTo>
                    <a:pt x="441" y="2914"/>
                    <a:pt x="465" y="2867"/>
                    <a:pt x="465" y="2819"/>
                  </a:cubicBezTo>
                  <a:lnTo>
                    <a:pt x="465" y="2474"/>
                  </a:lnTo>
                  <a:cubicBezTo>
                    <a:pt x="465" y="2331"/>
                    <a:pt x="477" y="2188"/>
                    <a:pt x="477" y="2045"/>
                  </a:cubicBezTo>
                  <a:cubicBezTo>
                    <a:pt x="509" y="1905"/>
                    <a:pt x="374" y="1830"/>
                    <a:pt x="246" y="1830"/>
                  </a:cubicBezTo>
                  <a:close/>
                  <a:moveTo>
                    <a:pt x="5026" y="2573"/>
                  </a:moveTo>
                  <a:cubicBezTo>
                    <a:pt x="4919" y="2573"/>
                    <a:pt x="4811" y="2584"/>
                    <a:pt x="4704" y="2605"/>
                  </a:cubicBezTo>
                  <a:cubicBezTo>
                    <a:pt x="4425" y="2672"/>
                    <a:pt x="4491" y="3063"/>
                    <a:pt x="4745" y="3063"/>
                  </a:cubicBezTo>
                  <a:cubicBezTo>
                    <a:pt x="4762" y="3063"/>
                    <a:pt x="4780" y="3061"/>
                    <a:pt x="4799" y="3057"/>
                  </a:cubicBezTo>
                  <a:cubicBezTo>
                    <a:pt x="4876" y="3041"/>
                    <a:pt x="4956" y="3032"/>
                    <a:pt x="5036" y="3032"/>
                  </a:cubicBezTo>
                  <a:cubicBezTo>
                    <a:pt x="5129" y="3032"/>
                    <a:pt x="5222" y="3044"/>
                    <a:pt x="5311" y="3069"/>
                  </a:cubicBezTo>
                  <a:cubicBezTo>
                    <a:pt x="5359" y="3093"/>
                    <a:pt x="5394" y="3105"/>
                    <a:pt x="5442" y="3129"/>
                  </a:cubicBezTo>
                  <a:cubicBezTo>
                    <a:pt x="5471" y="3143"/>
                    <a:pt x="5502" y="3150"/>
                    <a:pt x="5534" y="3150"/>
                  </a:cubicBezTo>
                  <a:cubicBezTo>
                    <a:pt x="5604" y="3150"/>
                    <a:pt x="5674" y="3115"/>
                    <a:pt x="5716" y="3057"/>
                  </a:cubicBezTo>
                  <a:cubicBezTo>
                    <a:pt x="5728" y="3045"/>
                    <a:pt x="5728" y="3022"/>
                    <a:pt x="5740" y="3010"/>
                  </a:cubicBezTo>
                  <a:cubicBezTo>
                    <a:pt x="5787" y="2891"/>
                    <a:pt x="5740" y="2760"/>
                    <a:pt x="5632" y="2712"/>
                  </a:cubicBezTo>
                  <a:cubicBezTo>
                    <a:pt x="5573" y="2676"/>
                    <a:pt x="5513" y="2652"/>
                    <a:pt x="5442" y="2641"/>
                  </a:cubicBezTo>
                  <a:cubicBezTo>
                    <a:pt x="5306" y="2593"/>
                    <a:pt x="5167" y="2573"/>
                    <a:pt x="5026" y="2573"/>
                  </a:cubicBezTo>
                  <a:close/>
                  <a:moveTo>
                    <a:pt x="3890" y="3143"/>
                  </a:moveTo>
                  <a:cubicBezTo>
                    <a:pt x="3833" y="3143"/>
                    <a:pt x="3775" y="3167"/>
                    <a:pt x="3727" y="3224"/>
                  </a:cubicBezTo>
                  <a:cubicBezTo>
                    <a:pt x="3525" y="3450"/>
                    <a:pt x="3370" y="3712"/>
                    <a:pt x="3287" y="3998"/>
                  </a:cubicBezTo>
                  <a:cubicBezTo>
                    <a:pt x="3238" y="4168"/>
                    <a:pt x="3366" y="4293"/>
                    <a:pt x="3501" y="4293"/>
                  </a:cubicBezTo>
                  <a:cubicBezTo>
                    <a:pt x="3564" y="4293"/>
                    <a:pt x="3630" y="4265"/>
                    <a:pt x="3680" y="4200"/>
                  </a:cubicBezTo>
                  <a:cubicBezTo>
                    <a:pt x="3692" y="4176"/>
                    <a:pt x="3704" y="4153"/>
                    <a:pt x="3716" y="4129"/>
                  </a:cubicBezTo>
                  <a:cubicBezTo>
                    <a:pt x="3787" y="3903"/>
                    <a:pt x="3906" y="3700"/>
                    <a:pt x="4061" y="3522"/>
                  </a:cubicBezTo>
                  <a:cubicBezTo>
                    <a:pt x="4212" y="3352"/>
                    <a:pt x="4057" y="3143"/>
                    <a:pt x="3890" y="3143"/>
                  </a:cubicBezTo>
                  <a:close/>
                  <a:moveTo>
                    <a:pt x="6231" y="3415"/>
                  </a:moveTo>
                  <a:cubicBezTo>
                    <a:pt x="6083" y="3415"/>
                    <a:pt x="5938" y="3566"/>
                    <a:pt x="6025" y="3748"/>
                  </a:cubicBezTo>
                  <a:cubicBezTo>
                    <a:pt x="6061" y="3819"/>
                    <a:pt x="6097" y="3903"/>
                    <a:pt x="6121" y="3974"/>
                  </a:cubicBezTo>
                  <a:cubicBezTo>
                    <a:pt x="6168" y="4117"/>
                    <a:pt x="6204" y="4272"/>
                    <a:pt x="6204" y="4426"/>
                  </a:cubicBezTo>
                  <a:cubicBezTo>
                    <a:pt x="6211" y="4554"/>
                    <a:pt x="6323" y="4635"/>
                    <a:pt x="6438" y="4635"/>
                  </a:cubicBezTo>
                  <a:cubicBezTo>
                    <a:pt x="6505" y="4635"/>
                    <a:pt x="6572" y="4607"/>
                    <a:pt x="6621" y="4546"/>
                  </a:cubicBezTo>
                  <a:lnTo>
                    <a:pt x="6633" y="4546"/>
                  </a:lnTo>
                  <a:cubicBezTo>
                    <a:pt x="6656" y="4498"/>
                    <a:pt x="6668" y="4450"/>
                    <a:pt x="6656" y="4403"/>
                  </a:cubicBezTo>
                  <a:cubicBezTo>
                    <a:pt x="6644" y="4212"/>
                    <a:pt x="6609" y="4010"/>
                    <a:pt x="6549" y="3831"/>
                  </a:cubicBezTo>
                  <a:cubicBezTo>
                    <a:pt x="6514" y="3736"/>
                    <a:pt x="6478" y="3641"/>
                    <a:pt x="6430" y="3545"/>
                  </a:cubicBezTo>
                  <a:cubicBezTo>
                    <a:pt x="6382" y="3454"/>
                    <a:pt x="6306" y="3415"/>
                    <a:pt x="6231" y="3415"/>
                  </a:cubicBezTo>
                  <a:close/>
                  <a:moveTo>
                    <a:pt x="380" y="3614"/>
                  </a:moveTo>
                  <a:cubicBezTo>
                    <a:pt x="248" y="3614"/>
                    <a:pt x="114" y="3719"/>
                    <a:pt x="156" y="3891"/>
                  </a:cubicBezTo>
                  <a:cubicBezTo>
                    <a:pt x="215" y="4165"/>
                    <a:pt x="298" y="4438"/>
                    <a:pt x="406" y="4688"/>
                  </a:cubicBezTo>
                  <a:cubicBezTo>
                    <a:pt x="442" y="4780"/>
                    <a:pt x="527" y="4836"/>
                    <a:pt x="619" y="4836"/>
                  </a:cubicBezTo>
                  <a:cubicBezTo>
                    <a:pt x="647" y="4836"/>
                    <a:pt x="675" y="4831"/>
                    <a:pt x="703" y="4819"/>
                  </a:cubicBezTo>
                  <a:cubicBezTo>
                    <a:pt x="739" y="4807"/>
                    <a:pt x="775" y="4784"/>
                    <a:pt x="799" y="4748"/>
                  </a:cubicBezTo>
                  <a:cubicBezTo>
                    <a:pt x="846" y="4677"/>
                    <a:pt x="858" y="4593"/>
                    <a:pt x="834" y="4522"/>
                  </a:cubicBezTo>
                  <a:cubicBezTo>
                    <a:pt x="739" y="4284"/>
                    <a:pt x="656" y="4045"/>
                    <a:pt x="596" y="3795"/>
                  </a:cubicBezTo>
                  <a:cubicBezTo>
                    <a:pt x="571" y="3670"/>
                    <a:pt x="476" y="3614"/>
                    <a:pt x="380" y="3614"/>
                  </a:cubicBezTo>
                  <a:close/>
                  <a:moveTo>
                    <a:pt x="3461" y="4860"/>
                  </a:moveTo>
                  <a:cubicBezTo>
                    <a:pt x="3333" y="4860"/>
                    <a:pt x="3205" y="4960"/>
                    <a:pt x="3239" y="5129"/>
                  </a:cubicBezTo>
                  <a:cubicBezTo>
                    <a:pt x="3299" y="5415"/>
                    <a:pt x="3382" y="5689"/>
                    <a:pt x="3513" y="5939"/>
                  </a:cubicBezTo>
                  <a:cubicBezTo>
                    <a:pt x="3557" y="6018"/>
                    <a:pt x="3640" y="6064"/>
                    <a:pt x="3723" y="6064"/>
                  </a:cubicBezTo>
                  <a:cubicBezTo>
                    <a:pt x="3753" y="6064"/>
                    <a:pt x="3783" y="6058"/>
                    <a:pt x="3811" y="6046"/>
                  </a:cubicBezTo>
                  <a:cubicBezTo>
                    <a:pt x="3847" y="6034"/>
                    <a:pt x="3870" y="6010"/>
                    <a:pt x="3894" y="5974"/>
                  </a:cubicBezTo>
                  <a:lnTo>
                    <a:pt x="3906" y="5974"/>
                  </a:lnTo>
                  <a:cubicBezTo>
                    <a:pt x="3954" y="5915"/>
                    <a:pt x="3966" y="5820"/>
                    <a:pt x="3930" y="5748"/>
                  </a:cubicBezTo>
                  <a:cubicBezTo>
                    <a:pt x="3811" y="5522"/>
                    <a:pt x="3727" y="5284"/>
                    <a:pt x="3680" y="5046"/>
                  </a:cubicBezTo>
                  <a:cubicBezTo>
                    <a:pt x="3654" y="4917"/>
                    <a:pt x="3558" y="4860"/>
                    <a:pt x="3461" y="4860"/>
                  </a:cubicBezTo>
                  <a:close/>
                  <a:moveTo>
                    <a:pt x="6253" y="5180"/>
                  </a:moveTo>
                  <a:cubicBezTo>
                    <a:pt x="6172" y="5180"/>
                    <a:pt x="6092" y="5222"/>
                    <a:pt x="6049" y="5319"/>
                  </a:cubicBezTo>
                  <a:cubicBezTo>
                    <a:pt x="5978" y="5498"/>
                    <a:pt x="5882" y="5665"/>
                    <a:pt x="5763" y="5820"/>
                  </a:cubicBezTo>
                  <a:cubicBezTo>
                    <a:pt x="5728" y="5867"/>
                    <a:pt x="5704" y="5903"/>
                    <a:pt x="5668" y="5939"/>
                  </a:cubicBezTo>
                  <a:cubicBezTo>
                    <a:pt x="5518" y="6115"/>
                    <a:pt x="5669" y="6324"/>
                    <a:pt x="5839" y="6324"/>
                  </a:cubicBezTo>
                  <a:cubicBezTo>
                    <a:pt x="5899" y="6324"/>
                    <a:pt x="5961" y="6298"/>
                    <a:pt x="6013" y="6236"/>
                  </a:cubicBezTo>
                  <a:cubicBezTo>
                    <a:pt x="6049" y="6201"/>
                    <a:pt x="6085" y="6153"/>
                    <a:pt x="6121" y="6105"/>
                  </a:cubicBezTo>
                  <a:lnTo>
                    <a:pt x="6121" y="6093"/>
                  </a:lnTo>
                  <a:cubicBezTo>
                    <a:pt x="6263" y="5903"/>
                    <a:pt x="6383" y="5712"/>
                    <a:pt x="6466" y="5498"/>
                  </a:cubicBezTo>
                  <a:cubicBezTo>
                    <a:pt x="6542" y="5314"/>
                    <a:pt x="6398" y="5180"/>
                    <a:pt x="6253" y="5180"/>
                  </a:cubicBezTo>
                  <a:close/>
                  <a:moveTo>
                    <a:pt x="1119" y="5280"/>
                  </a:moveTo>
                  <a:cubicBezTo>
                    <a:pt x="956" y="5280"/>
                    <a:pt x="801" y="5470"/>
                    <a:pt x="929" y="5641"/>
                  </a:cubicBezTo>
                  <a:cubicBezTo>
                    <a:pt x="1025" y="5784"/>
                    <a:pt x="1132" y="5915"/>
                    <a:pt x="1251" y="6034"/>
                  </a:cubicBezTo>
                  <a:cubicBezTo>
                    <a:pt x="1322" y="6117"/>
                    <a:pt x="1406" y="6201"/>
                    <a:pt x="1489" y="6272"/>
                  </a:cubicBezTo>
                  <a:cubicBezTo>
                    <a:pt x="1535" y="6312"/>
                    <a:pt x="1592" y="6333"/>
                    <a:pt x="1648" y="6333"/>
                  </a:cubicBezTo>
                  <a:cubicBezTo>
                    <a:pt x="1709" y="6333"/>
                    <a:pt x="1767" y="6309"/>
                    <a:pt x="1811" y="6260"/>
                  </a:cubicBezTo>
                  <a:lnTo>
                    <a:pt x="1822" y="6248"/>
                  </a:lnTo>
                  <a:cubicBezTo>
                    <a:pt x="1894" y="6153"/>
                    <a:pt x="1882" y="6022"/>
                    <a:pt x="1799" y="5939"/>
                  </a:cubicBezTo>
                  <a:cubicBezTo>
                    <a:pt x="1727" y="5879"/>
                    <a:pt x="1644" y="5796"/>
                    <a:pt x="1584" y="5724"/>
                  </a:cubicBezTo>
                  <a:cubicBezTo>
                    <a:pt x="1477" y="5617"/>
                    <a:pt x="1382" y="5498"/>
                    <a:pt x="1299" y="5379"/>
                  </a:cubicBezTo>
                  <a:cubicBezTo>
                    <a:pt x="1248" y="5309"/>
                    <a:pt x="1183" y="5280"/>
                    <a:pt x="1119" y="5280"/>
                  </a:cubicBezTo>
                  <a:close/>
                  <a:moveTo>
                    <a:pt x="2484" y="6452"/>
                  </a:moveTo>
                  <a:cubicBezTo>
                    <a:pt x="2272" y="6452"/>
                    <a:pt x="2166" y="6765"/>
                    <a:pt x="2394" y="6879"/>
                  </a:cubicBezTo>
                  <a:cubicBezTo>
                    <a:pt x="2644" y="6998"/>
                    <a:pt x="2918" y="7093"/>
                    <a:pt x="3204" y="7153"/>
                  </a:cubicBezTo>
                  <a:cubicBezTo>
                    <a:pt x="3214" y="7155"/>
                    <a:pt x="3225" y="7155"/>
                    <a:pt x="3236" y="7155"/>
                  </a:cubicBezTo>
                  <a:cubicBezTo>
                    <a:pt x="3308" y="7155"/>
                    <a:pt x="3378" y="7122"/>
                    <a:pt x="3430" y="7070"/>
                  </a:cubicBezTo>
                  <a:lnTo>
                    <a:pt x="3442" y="7070"/>
                  </a:lnTo>
                  <a:cubicBezTo>
                    <a:pt x="3454" y="7034"/>
                    <a:pt x="3477" y="7010"/>
                    <a:pt x="3489" y="6974"/>
                  </a:cubicBezTo>
                  <a:cubicBezTo>
                    <a:pt x="3513" y="6843"/>
                    <a:pt x="3418" y="6724"/>
                    <a:pt x="3287" y="6712"/>
                  </a:cubicBezTo>
                  <a:cubicBezTo>
                    <a:pt x="3049" y="6653"/>
                    <a:pt x="2811" y="6582"/>
                    <a:pt x="2584" y="6474"/>
                  </a:cubicBezTo>
                  <a:cubicBezTo>
                    <a:pt x="2549" y="6459"/>
                    <a:pt x="2515" y="6452"/>
                    <a:pt x="2484" y="6452"/>
                  </a:cubicBezTo>
                  <a:close/>
                  <a:moveTo>
                    <a:pt x="4274" y="6483"/>
                  </a:moveTo>
                  <a:cubicBezTo>
                    <a:pt x="4114" y="6483"/>
                    <a:pt x="3963" y="6670"/>
                    <a:pt x="4085" y="6843"/>
                  </a:cubicBezTo>
                  <a:cubicBezTo>
                    <a:pt x="3983" y="6990"/>
                    <a:pt x="4096" y="7191"/>
                    <a:pt x="4280" y="7191"/>
                  </a:cubicBezTo>
                  <a:cubicBezTo>
                    <a:pt x="4290" y="7191"/>
                    <a:pt x="4300" y="7190"/>
                    <a:pt x="4311" y="7189"/>
                  </a:cubicBezTo>
                  <a:lnTo>
                    <a:pt x="4358" y="7177"/>
                  </a:lnTo>
                  <a:cubicBezTo>
                    <a:pt x="4454" y="7284"/>
                    <a:pt x="4549" y="7379"/>
                    <a:pt x="4632" y="7474"/>
                  </a:cubicBezTo>
                  <a:cubicBezTo>
                    <a:pt x="4680" y="7516"/>
                    <a:pt x="4739" y="7537"/>
                    <a:pt x="4798" y="7537"/>
                  </a:cubicBezTo>
                  <a:cubicBezTo>
                    <a:pt x="4856" y="7537"/>
                    <a:pt x="4912" y="7516"/>
                    <a:pt x="4954" y="7474"/>
                  </a:cubicBezTo>
                  <a:cubicBezTo>
                    <a:pt x="4966" y="7463"/>
                    <a:pt x="4978" y="7463"/>
                    <a:pt x="4978" y="7451"/>
                  </a:cubicBezTo>
                  <a:lnTo>
                    <a:pt x="4990" y="7451"/>
                  </a:lnTo>
                  <a:cubicBezTo>
                    <a:pt x="5049" y="7355"/>
                    <a:pt x="5037" y="7224"/>
                    <a:pt x="4954" y="7153"/>
                  </a:cubicBezTo>
                  <a:lnTo>
                    <a:pt x="4859" y="7046"/>
                  </a:lnTo>
                  <a:cubicBezTo>
                    <a:pt x="4954" y="7010"/>
                    <a:pt x="5049" y="6974"/>
                    <a:pt x="5144" y="6927"/>
                  </a:cubicBezTo>
                  <a:cubicBezTo>
                    <a:pt x="5353" y="6802"/>
                    <a:pt x="5233" y="6503"/>
                    <a:pt x="5031" y="6503"/>
                  </a:cubicBezTo>
                  <a:cubicBezTo>
                    <a:pt x="5003" y="6503"/>
                    <a:pt x="4973" y="6509"/>
                    <a:pt x="4942" y="6522"/>
                  </a:cubicBezTo>
                  <a:cubicBezTo>
                    <a:pt x="4859" y="6570"/>
                    <a:pt x="4775" y="6593"/>
                    <a:pt x="4692" y="6629"/>
                  </a:cubicBezTo>
                  <a:cubicBezTo>
                    <a:pt x="4644" y="6641"/>
                    <a:pt x="4585" y="6665"/>
                    <a:pt x="4537" y="6677"/>
                  </a:cubicBezTo>
                  <a:lnTo>
                    <a:pt x="4442" y="6570"/>
                  </a:lnTo>
                  <a:cubicBezTo>
                    <a:pt x="4394" y="6509"/>
                    <a:pt x="4333" y="6483"/>
                    <a:pt x="4274" y="6483"/>
                  </a:cubicBezTo>
                  <a:close/>
                  <a:moveTo>
                    <a:pt x="5577" y="7723"/>
                  </a:moveTo>
                  <a:cubicBezTo>
                    <a:pt x="5377" y="7723"/>
                    <a:pt x="5243" y="8026"/>
                    <a:pt x="5478" y="8153"/>
                  </a:cubicBezTo>
                  <a:cubicBezTo>
                    <a:pt x="5716" y="8308"/>
                    <a:pt x="5978" y="8439"/>
                    <a:pt x="6252" y="8522"/>
                  </a:cubicBezTo>
                  <a:cubicBezTo>
                    <a:pt x="6274" y="8532"/>
                    <a:pt x="6298" y="8536"/>
                    <a:pt x="6322" y="8536"/>
                  </a:cubicBezTo>
                  <a:cubicBezTo>
                    <a:pt x="6389" y="8536"/>
                    <a:pt x="6458" y="8503"/>
                    <a:pt x="6502" y="8451"/>
                  </a:cubicBezTo>
                  <a:cubicBezTo>
                    <a:pt x="6514" y="8427"/>
                    <a:pt x="6525" y="8403"/>
                    <a:pt x="6537" y="8379"/>
                  </a:cubicBezTo>
                  <a:cubicBezTo>
                    <a:pt x="6573" y="8260"/>
                    <a:pt x="6514" y="8129"/>
                    <a:pt x="6383" y="8094"/>
                  </a:cubicBezTo>
                  <a:cubicBezTo>
                    <a:pt x="6156" y="8010"/>
                    <a:pt x="5930" y="7903"/>
                    <a:pt x="5716" y="7772"/>
                  </a:cubicBezTo>
                  <a:cubicBezTo>
                    <a:pt x="5669" y="7738"/>
                    <a:pt x="5621" y="7723"/>
                    <a:pt x="5577" y="7723"/>
                  </a:cubicBezTo>
                  <a:close/>
                  <a:moveTo>
                    <a:pt x="8107" y="7973"/>
                  </a:moveTo>
                  <a:cubicBezTo>
                    <a:pt x="8073" y="7973"/>
                    <a:pt x="8037" y="7981"/>
                    <a:pt x="8002" y="7998"/>
                  </a:cubicBezTo>
                  <a:cubicBezTo>
                    <a:pt x="7787" y="8106"/>
                    <a:pt x="7549" y="8177"/>
                    <a:pt x="7311" y="8201"/>
                  </a:cubicBezTo>
                  <a:cubicBezTo>
                    <a:pt x="7061" y="8272"/>
                    <a:pt x="7109" y="8641"/>
                    <a:pt x="7371" y="8653"/>
                  </a:cubicBezTo>
                  <a:cubicBezTo>
                    <a:pt x="7657" y="8617"/>
                    <a:pt x="7942" y="8522"/>
                    <a:pt x="8204" y="8391"/>
                  </a:cubicBezTo>
                  <a:cubicBezTo>
                    <a:pt x="8240" y="8379"/>
                    <a:pt x="8264" y="8356"/>
                    <a:pt x="8288" y="8332"/>
                  </a:cubicBezTo>
                  <a:cubicBezTo>
                    <a:pt x="8407" y="8173"/>
                    <a:pt x="8277" y="7973"/>
                    <a:pt x="8107" y="7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5683150" y="4907267"/>
              <a:ext cx="113949" cy="115310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3"/>
          <p:cNvSpPr txBox="1">
            <a:spLocks noGrp="1"/>
          </p:cNvSpPr>
          <p:nvPr>
            <p:ph type="title" hasCustomPrompt="1"/>
          </p:nvPr>
        </p:nvSpPr>
        <p:spPr>
          <a:xfrm>
            <a:off x="3993262" y="537500"/>
            <a:ext cx="44355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77" name="Google Shape;477;p23"/>
          <p:cNvSpPr txBox="1">
            <a:spLocks noGrp="1"/>
          </p:cNvSpPr>
          <p:nvPr>
            <p:ph type="subTitle" idx="1"/>
          </p:nvPr>
        </p:nvSpPr>
        <p:spPr>
          <a:xfrm>
            <a:off x="3993262" y="1415401"/>
            <a:ext cx="44355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23"/>
          <p:cNvSpPr txBox="1">
            <a:spLocks noGrp="1"/>
          </p:cNvSpPr>
          <p:nvPr>
            <p:ph type="title" idx="2" hasCustomPrompt="1"/>
          </p:nvPr>
        </p:nvSpPr>
        <p:spPr>
          <a:xfrm>
            <a:off x="3993262" y="1910200"/>
            <a:ext cx="44355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79" name="Google Shape;479;p23"/>
          <p:cNvSpPr txBox="1">
            <a:spLocks noGrp="1"/>
          </p:cNvSpPr>
          <p:nvPr>
            <p:ph type="subTitle" idx="3"/>
          </p:nvPr>
        </p:nvSpPr>
        <p:spPr>
          <a:xfrm>
            <a:off x="3993225" y="2788100"/>
            <a:ext cx="44355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23"/>
          <p:cNvSpPr txBox="1">
            <a:spLocks noGrp="1"/>
          </p:cNvSpPr>
          <p:nvPr>
            <p:ph type="title" idx="4" hasCustomPrompt="1"/>
          </p:nvPr>
        </p:nvSpPr>
        <p:spPr>
          <a:xfrm>
            <a:off x="3993262" y="3282899"/>
            <a:ext cx="44355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81" name="Google Shape;481;p23"/>
          <p:cNvSpPr txBox="1">
            <a:spLocks noGrp="1"/>
          </p:cNvSpPr>
          <p:nvPr>
            <p:ph type="subTitle" idx="5"/>
          </p:nvPr>
        </p:nvSpPr>
        <p:spPr>
          <a:xfrm>
            <a:off x="3993262" y="4160800"/>
            <a:ext cx="44355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482" name="Google Shape;482;p23"/>
          <p:cNvGrpSpPr/>
          <p:nvPr/>
        </p:nvGrpSpPr>
        <p:grpSpPr>
          <a:xfrm>
            <a:off x="143866" y="76867"/>
            <a:ext cx="8778733" cy="4920958"/>
            <a:chOff x="143866" y="76867"/>
            <a:chExt cx="8778733" cy="4920958"/>
          </a:xfrm>
        </p:grpSpPr>
        <p:sp>
          <p:nvSpPr>
            <p:cNvPr id="483" name="Google Shape;483;p23"/>
            <p:cNvSpPr/>
            <p:nvPr/>
          </p:nvSpPr>
          <p:spPr>
            <a:xfrm flipH="1">
              <a:off x="260720" y="329722"/>
              <a:ext cx="113949" cy="11529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4" name="Google Shape;484;p23"/>
            <p:cNvGrpSpPr/>
            <p:nvPr/>
          </p:nvGrpSpPr>
          <p:grpSpPr>
            <a:xfrm rot="2875806" flipH="1">
              <a:off x="8234593" y="309207"/>
              <a:ext cx="499299" cy="451582"/>
              <a:chOff x="8497127" y="335344"/>
              <a:chExt cx="865585" cy="783054"/>
            </a:xfrm>
          </p:grpSpPr>
          <p:sp>
            <p:nvSpPr>
              <p:cNvPr id="485" name="Google Shape;485;p23"/>
              <p:cNvSpPr/>
              <p:nvPr/>
            </p:nvSpPr>
            <p:spPr>
              <a:xfrm>
                <a:off x="9200077" y="554288"/>
                <a:ext cx="1074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25" h="25" extrusionOk="0">
                    <a:moveTo>
                      <a:pt x="24" y="24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3"/>
              <p:cNvSpPr/>
              <p:nvPr/>
            </p:nvSpPr>
            <p:spPr>
              <a:xfrm>
                <a:off x="8497127" y="335344"/>
                <a:ext cx="865585" cy="783054"/>
              </a:xfrm>
              <a:custGeom>
                <a:avLst/>
                <a:gdLst/>
                <a:ahLst/>
                <a:cxnLst/>
                <a:rect l="l" t="t" r="r" b="b"/>
                <a:pathLst>
                  <a:path w="20158" h="18236" extrusionOk="0">
                    <a:moveTo>
                      <a:pt x="11930" y="1587"/>
                    </a:moveTo>
                    <a:cubicBezTo>
                      <a:pt x="12264" y="1611"/>
                      <a:pt x="12609" y="1682"/>
                      <a:pt x="12919" y="1813"/>
                    </a:cubicBezTo>
                    <a:cubicBezTo>
                      <a:pt x="13371" y="2027"/>
                      <a:pt x="13478" y="2099"/>
                      <a:pt x="13681" y="2420"/>
                    </a:cubicBezTo>
                    <a:cubicBezTo>
                      <a:pt x="13859" y="2682"/>
                      <a:pt x="13954" y="2980"/>
                      <a:pt x="13954" y="3289"/>
                    </a:cubicBezTo>
                    <a:cubicBezTo>
                      <a:pt x="13954" y="3360"/>
                      <a:pt x="13954" y="3419"/>
                      <a:pt x="13943" y="3488"/>
                    </a:cubicBezTo>
                    <a:lnTo>
                      <a:pt x="13943" y="3488"/>
                    </a:lnTo>
                    <a:cubicBezTo>
                      <a:pt x="13149" y="3252"/>
                      <a:pt x="12343" y="3050"/>
                      <a:pt x="11549" y="2837"/>
                    </a:cubicBezTo>
                    <a:cubicBezTo>
                      <a:pt x="11061" y="2730"/>
                      <a:pt x="10525" y="2599"/>
                      <a:pt x="10073" y="2492"/>
                    </a:cubicBezTo>
                    <a:cubicBezTo>
                      <a:pt x="10311" y="2182"/>
                      <a:pt x="10633" y="1932"/>
                      <a:pt x="11002" y="1765"/>
                    </a:cubicBezTo>
                    <a:cubicBezTo>
                      <a:pt x="11299" y="1658"/>
                      <a:pt x="11609" y="1599"/>
                      <a:pt x="11930" y="1587"/>
                    </a:cubicBezTo>
                    <a:close/>
                    <a:moveTo>
                      <a:pt x="12308" y="669"/>
                    </a:moveTo>
                    <a:cubicBezTo>
                      <a:pt x="12428" y="669"/>
                      <a:pt x="12548" y="673"/>
                      <a:pt x="12669" y="682"/>
                    </a:cubicBezTo>
                    <a:cubicBezTo>
                      <a:pt x="12670" y="681"/>
                      <a:pt x="12672" y="680"/>
                      <a:pt x="12677" y="680"/>
                    </a:cubicBezTo>
                    <a:cubicBezTo>
                      <a:pt x="12775" y="680"/>
                      <a:pt x="13670" y="922"/>
                      <a:pt x="13693" y="968"/>
                    </a:cubicBezTo>
                    <a:cubicBezTo>
                      <a:pt x="13966" y="1099"/>
                      <a:pt x="14228" y="1277"/>
                      <a:pt x="14443" y="1504"/>
                    </a:cubicBezTo>
                    <a:cubicBezTo>
                      <a:pt x="14883" y="1944"/>
                      <a:pt x="14669" y="1694"/>
                      <a:pt x="14990" y="2146"/>
                    </a:cubicBezTo>
                    <a:cubicBezTo>
                      <a:pt x="15157" y="2397"/>
                      <a:pt x="15264" y="2670"/>
                      <a:pt x="15336" y="2968"/>
                    </a:cubicBezTo>
                    <a:cubicBezTo>
                      <a:pt x="15431" y="3266"/>
                      <a:pt x="15467" y="3587"/>
                      <a:pt x="15431" y="3909"/>
                    </a:cubicBezTo>
                    <a:cubicBezTo>
                      <a:pt x="15431" y="3932"/>
                      <a:pt x="15431" y="3944"/>
                      <a:pt x="15431" y="3968"/>
                    </a:cubicBezTo>
                    <a:cubicBezTo>
                      <a:pt x="15288" y="3920"/>
                      <a:pt x="15145" y="3861"/>
                      <a:pt x="14966" y="3790"/>
                    </a:cubicBezTo>
                    <a:cubicBezTo>
                      <a:pt x="14788" y="3730"/>
                      <a:pt x="14645" y="3694"/>
                      <a:pt x="14490" y="3647"/>
                    </a:cubicBezTo>
                    <a:lnTo>
                      <a:pt x="14490" y="3539"/>
                    </a:lnTo>
                    <a:cubicBezTo>
                      <a:pt x="14490" y="3504"/>
                      <a:pt x="14478" y="3409"/>
                      <a:pt x="14455" y="3206"/>
                    </a:cubicBezTo>
                    <a:cubicBezTo>
                      <a:pt x="14395" y="2754"/>
                      <a:pt x="14204" y="2313"/>
                      <a:pt x="13907" y="1968"/>
                    </a:cubicBezTo>
                    <a:cubicBezTo>
                      <a:pt x="13657" y="1670"/>
                      <a:pt x="13359" y="1539"/>
                      <a:pt x="12907" y="1373"/>
                    </a:cubicBezTo>
                    <a:cubicBezTo>
                      <a:pt x="12591" y="1261"/>
                      <a:pt x="12266" y="1201"/>
                      <a:pt x="11933" y="1201"/>
                    </a:cubicBezTo>
                    <a:cubicBezTo>
                      <a:pt x="11877" y="1201"/>
                      <a:pt x="11820" y="1202"/>
                      <a:pt x="11764" y="1206"/>
                    </a:cubicBezTo>
                    <a:cubicBezTo>
                      <a:pt x="11430" y="1242"/>
                      <a:pt x="11097" y="1325"/>
                      <a:pt x="10787" y="1456"/>
                    </a:cubicBezTo>
                    <a:cubicBezTo>
                      <a:pt x="10525" y="1587"/>
                      <a:pt x="10287" y="1765"/>
                      <a:pt x="10073" y="1980"/>
                    </a:cubicBezTo>
                    <a:cubicBezTo>
                      <a:pt x="9942" y="2123"/>
                      <a:pt x="9823" y="2266"/>
                      <a:pt x="9716" y="2408"/>
                    </a:cubicBezTo>
                    <a:cubicBezTo>
                      <a:pt x="9609" y="2385"/>
                      <a:pt x="9513" y="2373"/>
                      <a:pt x="9430" y="2361"/>
                    </a:cubicBezTo>
                    <a:lnTo>
                      <a:pt x="9359" y="2337"/>
                    </a:lnTo>
                    <a:lnTo>
                      <a:pt x="9263" y="2337"/>
                    </a:lnTo>
                    <a:cubicBezTo>
                      <a:pt x="9240" y="2337"/>
                      <a:pt x="9228" y="2337"/>
                      <a:pt x="9216" y="2349"/>
                    </a:cubicBezTo>
                    <a:cubicBezTo>
                      <a:pt x="9085" y="2325"/>
                      <a:pt x="8966" y="2289"/>
                      <a:pt x="8847" y="2266"/>
                    </a:cubicBezTo>
                    <a:cubicBezTo>
                      <a:pt x="9573" y="1504"/>
                      <a:pt x="10168" y="1027"/>
                      <a:pt x="11168" y="813"/>
                    </a:cubicBezTo>
                    <a:lnTo>
                      <a:pt x="11180" y="813"/>
                    </a:lnTo>
                    <a:cubicBezTo>
                      <a:pt x="11551" y="713"/>
                      <a:pt x="11929" y="669"/>
                      <a:pt x="12308" y="669"/>
                    </a:cubicBezTo>
                    <a:close/>
                    <a:moveTo>
                      <a:pt x="10073" y="4456"/>
                    </a:moveTo>
                    <a:cubicBezTo>
                      <a:pt x="10228" y="4599"/>
                      <a:pt x="10228" y="4754"/>
                      <a:pt x="10311" y="5123"/>
                    </a:cubicBezTo>
                    <a:cubicBezTo>
                      <a:pt x="10394" y="5564"/>
                      <a:pt x="10359" y="5242"/>
                      <a:pt x="10394" y="5837"/>
                    </a:cubicBezTo>
                    <a:cubicBezTo>
                      <a:pt x="10430" y="6206"/>
                      <a:pt x="10442" y="6159"/>
                      <a:pt x="10478" y="6587"/>
                    </a:cubicBezTo>
                    <a:cubicBezTo>
                      <a:pt x="10561" y="7171"/>
                      <a:pt x="10799" y="8040"/>
                      <a:pt x="10799" y="8314"/>
                    </a:cubicBezTo>
                    <a:cubicBezTo>
                      <a:pt x="10668" y="8278"/>
                      <a:pt x="10549" y="8242"/>
                      <a:pt x="10418" y="8195"/>
                    </a:cubicBezTo>
                    <a:cubicBezTo>
                      <a:pt x="9823" y="7957"/>
                      <a:pt x="9192" y="7778"/>
                      <a:pt x="8597" y="7540"/>
                    </a:cubicBezTo>
                    <a:cubicBezTo>
                      <a:pt x="8359" y="7457"/>
                      <a:pt x="8132" y="7361"/>
                      <a:pt x="7930" y="7230"/>
                    </a:cubicBezTo>
                    <a:cubicBezTo>
                      <a:pt x="7573" y="6992"/>
                      <a:pt x="7251" y="6707"/>
                      <a:pt x="6965" y="6385"/>
                    </a:cubicBezTo>
                    <a:lnTo>
                      <a:pt x="6965" y="6373"/>
                    </a:lnTo>
                    <a:lnTo>
                      <a:pt x="6965" y="6361"/>
                    </a:lnTo>
                    <a:cubicBezTo>
                      <a:pt x="6989" y="6349"/>
                      <a:pt x="7025" y="6314"/>
                      <a:pt x="7049" y="6290"/>
                    </a:cubicBezTo>
                    <a:lnTo>
                      <a:pt x="7061" y="6278"/>
                    </a:lnTo>
                    <a:cubicBezTo>
                      <a:pt x="7287" y="6099"/>
                      <a:pt x="7739" y="5790"/>
                      <a:pt x="8085" y="5552"/>
                    </a:cubicBezTo>
                    <a:cubicBezTo>
                      <a:pt x="8668" y="5159"/>
                      <a:pt x="9287" y="4802"/>
                      <a:pt x="9930" y="4480"/>
                    </a:cubicBezTo>
                    <a:cubicBezTo>
                      <a:pt x="9954" y="4480"/>
                      <a:pt x="9978" y="4468"/>
                      <a:pt x="10002" y="4456"/>
                    </a:cubicBezTo>
                    <a:close/>
                    <a:moveTo>
                      <a:pt x="5268" y="2142"/>
                    </a:moveTo>
                    <a:cubicBezTo>
                      <a:pt x="5560" y="2142"/>
                      <a:pt x="5846" y="2160"/>
                      <a:pt x="6132" y="2206"/>
                    </a:cubicBezTo>
                    <a:cubicBezTo>
                      <a:pt x="5918" y="3051"/>
                      <a:pt x="5775" y="3909"/>
                      <a:pt x="5549" y="4754"/>
                    </a:cubicBezTo>
                    <a:cubicBezTo>
                      <a:pt x="5406" y="5290"/>
                      <a:pt x="5191" y="5802"/>
                      <a:pt x="5037" y="6326"/>
                    </a:cubicBezTo>
                    <a:cubicBezTo>
                      <a:pt x="4763" y="7421"/>
                      <a:pt x="4501" y="8516"/>
                      <a:pt x="4144" y="9588"/>
                    </a:cubicBezTo>
                    <a:cubicBezTo>
                      <a:pt x="3834" y="10755"/>
                      <a:pt x="3406" y="11886"/>
                      <a:pt x="3060" y="13029"/>
                    </a:cubicBezTo>
                    <a:lnTo>
                      <a:pt x="3013" y="13195"/>
                    </a:lnTo>
                    <a:cubicBezTo>
                      <a:pt x="2941" y="13172"/>
                      <a:pt x="2870" y="13148"/>
                      <a:pt x="2810" y="13112"/>
                    </a:cubicBezTo>
                    <a:cubicBezTo>
                      <a:pt x="2358" y="12969"/>
                      <a:pt x="1929" y="12755"/>
                      <a:pt x="1536" y="12481"/>
                    </a:cubicBezTo>
                    <a:cubicBezTo>
                      <a:pt x="1381" y="12362"/>
                      <a:pt x="1239" y="12219"/>
                      <a:pt x="1131" y="12064"/>
                    </a:cubicBezTo>
                    <a:cubicBezTo>
                      <a:pt x="1120" y="12041"/>
                      <a:pt x="1120" y="12029"/>
                      <a:pt x="1108" y="12017"/>
                    </a:cubicBezTo>
                    <a:cubicBezTo>
                      <a:pt x="1072" y="11898"/>
                      <a:pt x="1036" y="11779"/>
                      <a:pt x="1024" y="11671"/>
                    </a:cubicBezTo>
                    <a:lnTo>
                      <a:pt x="1024" y="11660"/>
                    </a:lnTo>
                    <a:lnTo>
                      <a:pt x="1024" y="11648"/>
                    </a:lnTo>
                    <a:lnTo>
                      <a:pt x="1024" y="11636"/>
                    </a:lnTo>
                    <a:cubicBezTo>
                      <a:pt x="989" y="11279"/>
                      <a:pt x="1012" y="10921"/>
                      <a:pt x="1096" y="10564"/>
                    </a:cubicBezTo>
                    <a:cubicBezTo>
                      <a:pt x="1358" y="9112"/>
                      <a:pt x="1786" y="7695"/>
                      <a:pt x="2108" y="6254"/>
                    </a:cubicBezTo>
                    <a:cubicBezTo>
                      <a:pt x="2405" y="5075"/>
                      <a:pt x="2691" y="3730"/>
                      <a:pt x="3108" y="3099"/>
                    </a:cubicBezTo>
                    <a:cubicBezTo>
                      <a:pt x="3346" y="2837"/>
                      <a:pt x="3548" y="2742"/>
                      <a:pt x="4144" y="2373"/>
                    </a:cubicBezTo>
                    <a:cubicBezTo>
                      <a:pt x="4418" y="2230"/>
                      <a:pt x="4715" y="2158"/>
                      <a:pt x="5013" y="2146"/>
                    </a:cubicBezTo>
                    <a:cubicBezTo>
                      <a:pt x="5098" y="2144"/>
                      <a:pt x="5184" y="2142"/>
                      <a:pt x="5268" y="2142"/>
                    </a:cubicBezTo>
                    <a:close/>
                    <a:moveTo>
                      <a:pt x="6525" y="2266"/>
                    </a:moveTo>
                    <a:cubicBezTo>
                      <a:pt x="6835" y="2313"/>
                      <a:pt x="7156" y="2373"/>
                      <a:pt x="7489" y="2432"/>
                    </a:cubicBezTo>
                    <a:cubicBezTo>
                      <a:pt x="7168" y="3623"/>
                      <a:pt x="6811" y="4813"/>
                      <a:pt x="6454" y="5992"/>
                    </a:cubicBezTo>
                    <a:cubicBezTo>
                      <a:pt x="6203" y="6849"/>
                      <a:pt x="6013" y="7719"/>
                      <a:pt x="5751" y="8564"/>
                    </a:cubicBezTo>
                    <a:cubicBezTo>
                      <a:pt x="5489" y="9409"/>
                      <a:pt x="5191" y="10255"/>
                      <a:pt x="4882" y="11088"/>
                    </a:cubicBezTo>
                    <a:cubicBezTo>
                      <a:pt x="4668" y="11791"/>
                      <a:pt x="4453" y="12481"/>
                      <a:pt x="4203" y="13172"/>
                    </a:cubicBezTo>
                    <a:cubicBezTo>
                      <a:pt x="4169" y="13310"/>
                      <a:pt x="4123" y="13437"/>
                      <a:pt x="4077" y="13574"/>
                    </a:cubicBezTo>
                    <a:lnTo>
                      <a:pt x="4077" y="13574"/>
                    </a:lnTo>
                    <a:cubicBezTo>
                      <a:pt x="3853" y="13503"/>
                      <a:pt x="3641" y="13421"/>
                      <a:pt x="3417" y="13350"/>
                    </a:cubicBezTo>
                    <a:cubicBezTo>
                      <a:pt x="3596" y="12779"/>
                      <a:pt x="3787" y="12231"/>
                      <a:pt x="3989" y="11671"/>
                    </a:cubicBezTo>
                    <a:cubicBezTo>
                      <a:pt x="4287" y="10790"/>
                      <a:pt x="4560" y="9897"/>
                      <a:pt x="4846" y="9016"/>
                    </a:cubicBezTo>
                    <a:cubicBezTo>
                      <a:pt x="5251" y="7719"/>
                      <a:pt x="5513" y="6385"/>
                      <a:pt x="5942" y="5087"/>
                    </a:cubicBezTo>
                    <a:cubicBezTo>
                      <a:pt x="6180" y="4171"/>
                      <a:pt x="6311" y="3230"/>
                      <a:pt x="6525" y="2313"/>
                    </a:cubicBezTo>
                    <a:cubicBezTo>
                      <a:pt x="6525" y="2301"/>
                      <a:pt x="6525" y="2277"/>
                      <a:pt x="6525" y="2266"/>
                    </a:cubicBezTo>
                    <a:close/>
                    <a:moveTo>
                      <a:pt x="11970" y="11488"/>
                    </a:moveTo>
                    <a:cubicBezTo>
                      <a:pt x="12011" y="11488"/>
                      <a:pt x="12053" y="11489"/>
                      <a:pt x="12097" y="11493"/>
                    </a:cubicBezTo>
                    <a:cubicBezTo>
                      <a:pt x="12104" y="11493"/>
                      <a:pt x="12112" y="11493"/>
                      <a:pt x="12119" y="11493"/>
                    </a:cubicBezTo>
                    <a:cubicBezTo>
                      <a:pt x="12721" y="11493"/>
                      <a:pt x="13385" y="11972"/>
                      <a:pt x="13526" y="12243"/>
                    </a:cubicBezTo>
                    <a:cubicBezTo>
                      <a:pt x="13538" y="12267"/>
                      <a:pt x="13550" y="12279"/>
                      <a:pt x="13550" y="12302"/>
                    </a:cubicBezTo>
                    <a:cubicBezTo>
                      <a:pt x="13335" y="12886"/>
                      <a:pt x="13109" y="13457"/>
                      <a:pt x="12895" y="14041"/>
                    </a:cubicBezTo>
                    <a:cubicBezTo>
                      <a:pt x="12502" y="14362"/>
                      <a:pt x="12097" y="14541"/>
                      <a:pt x="11454" y="14648"/>
                    </a:cubicBezTo>
                    <a:lnTo>
                      <a:pt x="11466" y="14648"/>
                    </a:lnTo>
                    <a:cubicBezTo>
                      <a:pt x="11330" y="14678"/>
                      <a:pt x="11192" y="14694"/>
                      <a:pt x="11054" y="14694"/>
                    </a:cubicBezTo>
                    <a:cubicBezTo>
                      <a:pt x="10483" y="14694"/>
                      <a:pt x="9930" y="14422"/>
                      <a:pt x="9632" y="13779"/>
                    </a:cubicBezTo>
                    <a:cubicBezTo>
                      <a:pt x="9430" y="13267"/>
                      <a:pt x="9418" y="12779"/>
                      <a:pt x="9942" y="12314"/>
                    </a:cubicBezTo>
                    <a:cubicBezTo>
                      <a:pt x="10168" y="12136"/>
                      <a:pt x="10418" y="11981"/>
                      <a:pt x="10680" y="11862"/>
                    </a:cubicBezTo>
                    <a:cubicBezTo>
                      <a:pt x="11014" y="11695"/>
                      <a:pt x="11371" y="11564"/>
                      <a:pt x="11740" y="11493"/>
                    </a:cubicBezTo>
                    <a:cubicBezTo>
                      <a:pt x="11811" y="11493"/>
                      <a:pt x="11888" y="11488"/>
                      <a:pt x="11970" y="11488"/>
                    </a:cubicBezTo>
                    <a:close/>
                    <a:moveTo>
                      <a:pt x="17419" y="6040"/>
                    </a:moveTo>
                    <a:cubicBezTo>
                      <a:pt x="17895" y="6266"/>
                      <a:pt x="18241" y="6433"/>
                      <a:pt x="18467" y="6647"/>
                    </a:cubicBezTo>
                    <a:cubicBezTo>
                      <a:pt x="18693" y="6849"/>
                      <a:pt x="18896" y="7076"/>
                      <a:pt x="19074" y="7314"/>
                    </a:cubicBezTo>
                    <a:cubicBezTo>
                      <a:pt x="19265" y="7600"/>
                      <a:pt x="19229" y="7504"/>
                      <a:pt x="19300" y="7766"/>
                    </a:cubicBezTo>
                    <a:cubicBezTo>
                      <a:pt x="19348" y="8004"/>
                      <a:pt x="19348" y="8231"/>
                      <a:pt x="19312" y="8469"/>
                    </a:cubicBezTo>
                    <a:cubicBezTo>
                      <a:pt x="19169" y="9314"/>
                      <a:pt x="18967" y="10147"/>
                      <a:pt x="18717" y="10969"/>
                    </a:cubicBezTo>
                    <a:cubicBezTo>
                      <a:pt x="18431" y="11767"/>
                      <a:pt x="18181" y="12588"/>
                      <a:pt x="17979" y="13410"/>
                    </a:cubicBezTo>
                    <a:cubicBezTo>
                      <a:pt x="17729" y="14422"/>
                      <a:pt x="17360" y="14969"/>
                      <a:pt x="16848" y="15993"/>
                    </a:cubicBezTo>
                    <a:cubicBezTo>
                      <a:pt x="16645" y="16374"/>
                      <a:pt x="16431" y="16755"/>
                      <a:pt x="16193" y="17101"/>
                    </a:cubicBezTo>
                    <a:cubicBezTo>
                      <a:pt x="16169" y="17136"/>
                      <a:pt x="16133" y="17172"/>
                      <a:pt x="16098" y="17208"/>
                    </a:cubicBezTo>
                    <a:cubicBezTo>
                      <a:pt x="16074" y="17220"/>
                      <a:pt x="16050" y="17232"/>
                      <a:pt x="16026" y="17255"/>
                    </a:cubicBezTo>
                    <a:cubicBezTo>
                      <a:pt x="15899" y="17340"/>
                      <a:pt x="15720" y="17378"/>
                      <a:pt x="15498" y="17378"/>
                    </a:cubicBezTo>
                    <a:cubicBezTo>
                      <a:pt x="15094" y="17378"/>
                      <a:pt x="14548" y="17253"/>
                      <a:pt x="13919" y="17053"/>
                    </a:cubicBezTo>
                    <a:cubicBezTo>
                      <a:pt x="13728" y="16982"/>
                      <a:pt x="13538" y="16934"/>
                      <a:pt x="13347" y="16874"/>
                    </a:cubicBezTo>
                    <a:cubicBezTo>
                      <a:pt x="13371" y="16874"/>
                      <a:pt x="13383" y="16863"/>
                      <a:pt x="13395" y="16851"/>
                    </a:cubicBezTo>
                    <a:cubicBezTo>
                      <a:pt x="13573" y="16505"/>
                      <a:pt x="13645" y="16196"/>
                      <a:pt x="13859" y="15767"/>
                    </a:cubicBezTo>
                    <a:cubicBezTo>
                      <a:pt x="14431" y="14577"/>
                      <a:pt x="15014" y="12886"/>
                      <a:pt x="15490" y="11457"/>
                    </a:cubicBezTo>
                    <a:cubicBezTo>
                      <a:pt x="15752" y="10695"/>
                      <a:pt x="16062" y="9969"/>
                      <a:pt x="16324" y="9219"/>
                    </a:cubicBezTo>
                    <a:cubicBezTo>
                      <a:pt x="16717" y="8207"/>
                      <a:pt x="17050" y="7171"/>
                      <a:pt x="17383" y="6147"/>
                    </a:cubicBezTo>
                    <a:cubicBezTo>
                      <a:pt x="17395" y="6111"/>
                      <a:pt x="17407" y="6076"/>
                      <a:pt x="17419" y="6040"/>
                    </a:cubicBezTo>
                    <a:close/>
                    <a:moveTo>
                      <a:pt x="12322" y="0"/>
                    </a:moveTo>
                    <a:cubicBezTo>
                      <a:pt x="12048" y="0"/>
                      <a:pt x="11774" y="25"/>
                      <a:pt x="11502" y="75"/>
                    </a:cubicBezTo>
                    <a:cubicBezTo>
                      <a:pt x="10871" y="158"/>
                      <a:pt x="10264" y="372"/>
                      <a:pt x="9716" y="682"/>
                    </a:cubicBezTo>
                    <a:cubicBezTo>
                      <a:pt x="9359" y="873"/>
                      <a:pt x="8942" y="1289"/>
                      <a:pt x="8525" y="1730"/>
                    </a:cubicBezTo>
                    <a:cubicBezTo>
                      <a:pt x="8430" y="1861"/>
                      <a:pt x="8251" y="1992"/>
                      <a:pt x="8156" y="2135"/>
                    </a:cubicBezTo>
                    <a:lnTo>
                      <a:pt x="7942" y="2099"/>
                    </a:lnTo>
                    <a:cubicBezTo>
                      <a:pt x="7906" y="2027"/>
                      <a:pt x="7831" y="1990"/>
                      <a:pt x="7757" y="1990"/>
                    </a:cubicBezTo>
                    <a:cubicBezTo>
                      <a:pt x="7707" y="1990"/>
                      <a:pt x="7658" y="2006"/>
                      <a:pt x="7620" y="2039"/>
                    </a:cubicBezTo>
                    <a:cubicBezTo>
                      <a:pt x="7013" y="1944"/>
                      <a:pt x="6346" y="1837"/>
                      <a:pt x="5977" y="1789"/>
                    </a:cubicBezTo>
                    <a:cubicBezTo>
                      <a:pt x="5657" y="1746"/>
                      <a:pt x="5350" y="1719"/>
                      <a:pt x="5057" y="1719"/>
                    </a:cubicBezTo>
                    <a:cubicBezTo>
                      <a:pt x="4619" y="1719"/>
                      <a:pt x="4212" y="1780"/>
                      <a:pt x="3834" y="1944"/>
                    </a:cubicBezTo>
                    <a:cubicBezTo>
                      <a:pt x="3203" y="2254"/>
                      <a:pt x="2870" y="2301"/>
                      <a:pt x="2465" y="2801"/>
                    </a:cubicBezTo>
                    <a:cubicBezTo>
                      <a:pt x="2155" y="3254"/>
                      <a:pt x="1989" y="3801"/>
                      <a:pt x="1834" y="4337"/>
                    </a:cubicBezTo>
                    <a:cubicBezTo>
                      <a:pt x="1620" y="5040"/>
                      <a:pt x="1429" y="5766"/>
                      <a:pt x="1250" y="6480"/>
                    </a:cubicBezTo>
                    <a:cubicBezTo>
                      <a:pt x="1012" y="7528"/>
                      <a:pt x="727" y="8564"/>
                      <a:pt x="477" y="9612"/>
                    </a:cubicBezTo>
                    <a:cubicBezTo>
                      <a:pt x="298" y="10540"/>
                      <a:pt x="0" y="11588"/>
                      <a:pt x="453" y="12481"/>
                    </a:cubicBezTo>
                    <a:cubicBezTo>
                      <a:pt x="774" y="12993"/>
                      <a:pt x="1310" y="13326"/>
                      <a:pt x="1846" y="13576"/>
                    </a:cubicBezTo>
                    <a:cubicBezTo>
                      <a:pt x="2441" y="13838"/>
                      <a:pt x="3060" y="14077"/>
                      <a:pt x="3667" y="14303"/>
                    </a:cubicBezTo>
                    <a:cubicBezTo>
                      <a:pt x="5596" y="14946"/>
                      <a:pt x="7477" y="15720"/>
                      <a:pt x="9371" y="16434"/>
                    </a:cubicBezTo>
                    <a:cubicBezTo>
                      <a:pt x="10168" y="16732"/>
                      <a:pt x="10954" y="17053"/>
                      <a:pt x="11752" y="17327"/>
                    </a:cubicBezTo>
                    <a:cubicBezTo>
                      <a:pt x="12264" y="17482"/>
                      <a:pt x="12788" y="17613"/>
                      <a:pt x="13288" y="17756"/>
                    </a:cubicBezTo>
                    <a:cubicBezTo>
                      <a:pt x="13983" y="17959"/>
                      <a:pt x="14707" y="18235"/>
                      <a:pt x="15432" y="18235"/>
                    </a:cubicBezTo>
                    <a:cubicBezTo>
                      <a:pt x="15638" y="18235"/>
                      <a:pt x="15844" y="18213"/>
                      <a:pt x="16050" y="18160"/>
                    </a:cubicBezTo>
                    <a:cubicBezTo>
                      <a:pt x="16479" y="18029"/>
                      <a:pt x="16848" y="17732"/>
                      <a:pt x="17062" y="17327"/>
                    </a:cubicBezTo>
                    <a:cubicBezTo>
                      <a:pt x="17288" y="16946"/>
                      <a:pt x="17503" y="16565"/>
                      <a:pt x="17705" y="16160"/>
                    </a:cubicBezTo>
                    <a:cubicBezTo>
                      <a:pt x="18050" y="15481"/>
                      <a:pt x="18419" y="14815"/>
                      <a:pt x="18634" y="14088"/>
                    </a:cubicBezTo>
                    <a:cubicBezTo>
                      <a:pt x="18753" y="13696"/>
                      <a:pt x="18836" y="13291"/>
                      <a:pt x="18931" y="12898"/>
                    </a:cubicBezTo>
                    <a:cubicBezTo>
                      <a:pt x="19086" y="12326"/>
                      <a:pt x="19277" y="11779"/>
                      <a:pt x="19443" y="11207"/>
                    </a:cubicBezTo>
                    <a:cubicBezTo>
                      <a:pt x="19646" y="10528"/>
                      <a:pt x="19800" y="9826"/>
                      <a:pt x="19943" y="9124"/>
                    </a:cubicBezTo>
                    <a:cubicBezTo>
                      <a:pt x="20039" y="8683"/>
                      <a:pt x="20158" y="8052"/>
                      <a:pt x="19943" y="7385"/>
                    </a:cubicBezTo>
                    <a:cubicBezTo>
                      <a:pt x="19812" y="7040"/>
                      <a:pt x="19562" y="6766"/>
                      <a:pt x="19324" y="6492"/>
                    </a:cubicBezTo>
                    <a:cubicBezTo>
                      <a:pt x="18800" y="5921"/>
                      <a:pt x="18431" y="5778"/>
                      <a:pt x="17800" y="5516"/>
                    </a:cubicBezTo>
                    <a:cubicBezTo>
                      <a:pt x="17776" y="5504"/>
                      <a:pt x="17753" y="5492"/>
                      <a:pt x="17729" y="5480"/>
                    </a:cubicBezTo>
                    <a:cubicBezTo>
                      <a:pt x="17693" y="5456"/>
                      <a:pt x="17455" y="5349"/>
                      <a:pt x="17419" y="5337"/>
                    </a:cubicBezTo>
                    <a:cubicBezTo>
                      <a:pt x="17372" y="5306"/>
                      <a:pt x="17317" y="5290"/>
                      <a:pt x="17263" y="5290"/>
                    </a:cubicBezTo>
                    <a:cubicBezTo>
                      <a:pt x="17195" y="5290"/>
                      <a:pt x="17127" y="5315"/>
                      <a:pt x="17074" y="5361"/>
                    </a:cubicBezTo>
                    <a:cubicBezTo>
                      <a:pt x="16895" y="5492"/>
                      <a:pt x="16907" y="5766"/>
                      <a:pt x="17098" y="5885"/>
                    </a:cubicBezTo>
                    <a:lnTo>
                      <a:pt x="17169" y="5921"/>
                    </a:lnTo>
                    <a:cubicBezTo>
                      <a:pt x="16562" y="7790"/>
                      <a:pt x="15836" y="9433"/>
                      <a:pt x="15169" y="11183"/>
                    </a:cubicBezTo>
                    <a:cubicBezTo>
                      <a:pt x="14871" y="11969"/>
                      <a:pt x="14621" y="12779"/>
                      <a:pt x="14312" y="13565"/>
                    </a:cubicBezTo>
                    <a:cubicBezTo>
                      <a:pt x="13966" y="14458"/>
                      <a:pt x="13669" y="15136"/>
                      <a:pt x="13347" y="16089"/>
                    </a:cubicBezTo>
                    <a:cubicBezTo>
                      <a:pt x="13276" y="16315"/>
                      <a:pt x="13216" y="16529"/>
                      <a:pt x="13157" y="16755"/>
                    </a:cubicBezTo>
                    <a:cubicBezTo>
                      <a:pt x="13157" y="16779"/>
                      <a:pt x="13169" y="16803"/>
                      <a:pt x="13181" y="16815"/>
                    </a:cubicBezTo>
                    <a:lnTo>
                      <a:pt x="12419" y="16613"/>
                    </a:lnTo>
                    <a:cubicBezTo>
                      <a:pt x="12514" y="16279"/>
                      <a:pt x="12657" y="15958"/>
                      <a:pt x="12764" y="15624"/>
                    </a:cubicBezTo>
                    <a:cubicBezTo>
                      <a:pt x="12907" y="15243"/>
                      <a:pt x="13061" y="14862"/>
                      <a:pt x="13216" y="14493"/>
                    </a:cubicBezTo>
                    <a:cubicBezTo>
                      <a:pt x="13431" y="14327"/>
                      <a:pt x="13633" y="14124"/>
                      <a:pt x="13788" y="13898"/>
                    </a:cubicBezTo>
                    <a:cubicBezTo>
                      <a:pt x="14085" y="13410"/>
                      <a:pt x="14288" y="12803"/>
                      <a:pt x="14145" y="12231"/>
                    </a:cubicBezTo>
                    <a:cubicBezTo>
                      <a:pt x="14145" y="12195"/>
                      <a:pt x="14121" y="12172"/>
                      <a:pt x="14109" y="12148"/>
                    </a:cubicBezTo>
                    <a:cubicBezTo>
                      <a:pt x="14324" y="11612"/>
                      <a:pt x="14526" y="11076"/>
                      <a:pt x="14716" y="10540"/>
                    </a:cubicBezTo>
                    <a:cubicBezTo>
                      <a:pt x="15121" y="9374"/>
                      <a:pt x="15467" y="8195"/>
                      <a:pt x="15788" y="7004"/>
                    </a:cubicBezTo>
                    <a:cubicBezTo>
                      <a:pt x="15967" y="6433"/>
                      <a:pt x="16145" y="5861"/>
                      <a:pt x="16360" y="5314"/>
                    </a:cubicBezTo>
                    <a:cubicBezTo>
                      <a:pt x="16413" y="5191"/>
                      <a:pt x="16319" y="5098"/>
                      <a:pt x="16223" y="5098"/>
                    </a:cubicBezTo>
                    <a:cubicBezTo>
                      <a:pt x="16169" y="5098"/>
                      <a:pt x="16115" y="5127"/>
                      <a:pt x="16086" y="5194"/>
                    </a:cubicBezTo>
                    <a:cubicBezTo>
                      <a:pt x="15407" y="6885"/>
                      <a:pt x="14895" y="8635"/>
                      <a:pt x="14276" y="10338"/>
                    </a:cubicBezTo>
                    <a:cubicBezTo>
                      <a:pt x="14121" y="10778"/>
                      <a:pt x="13966" y="11219"/>
                      <a:pt x="13800" y="11648"/>
                    </a:cubicBezTo>
                    <a:cubicBezTo>
                      <a:pt x="13597" y="11445"/>
                      <a:pt x="13359" y="11279"/>
                      <a:pt x="13097" y="11148"/>
                    </a:cubicBezTo>
                    <a:cubicBezTo>
                      <a:pt x="12742" y="10979"/>
                      <a:pt x="12357" y="10908"/>
                      <a:pt x="11969" y="10908"/>
                    </a:cubicBezTo>
                    <a:cubicBezTo>
                      <a:pt x="11589" y="10908"/>
                      <a:pt x="11206" y="10976"/>
                      <a:pt x="10847" y="11088"/>
                    </a:cubicBezTo>
                    <a:cubicBezTo>
                      <a:pt x="9585" y="11517"/>
                      <a:pt x="8549" y="12588"/>
                      <a:pt x="8990" y="13684"/>
                    </a:cubicBezTo>
                    <a:cubicBezTo>
                      <a:pt x="9009" y="13732"/>
                      <a:pt x="9053" y="13773"/>
                      <a:pt x="9107" y="13773"/>
                    </a:cubicBezTo>
                    <a:cubicBezTo>
                      <a:pt x="9119" y="13773"/>
                      <a:pt x="9131" y="13771"/>
                      <a:pt x="9144" y="13767"/>
                    </a:cubicBezTo>
                    <a:cubicBezTo>
                      <a:pt x="9228" y="14029"/>
                      <a:pt x="9359" y="14267"/>
                      <a:pt x="9525" y="14481"/>
                    </a:cubicBezTo>
                    <a:cubicBezTo>
                      <a:pt x="9925" y="14940"/>
                      <a:pt x="10501" y="15198"/>
                      <a:pt x="11095" y="15198"/>
                    </a:cubicBezTo>
                    <a:cubicBezTo>
                      <a:pt x="11226" y="15198"/>
                      <a:pt x="11359" y="15186"/>
                      <a:pt x="11490" y="15160"/>
                    </a:cubicBezTo>
                    <a:cubicBezTo>
                      <a:pt x="11859" y="15124"/>
                      <a:pt x="12228" y="15029"/>
                      <a:pt x="12573" y="14874"/>
                    </a:cubicBezTo>
                    <a:lnTo>
                      <a:pt x="12573" y="14874"/>
                    </a:lnTo>
                    <a:cubicBezTo>
                      <a:pt x="12526" y="15005"/>
                      <a:pt x="12478" y="15124"/>
                      <a:pt x="12442" y="15255"/>
                    </a:cubicBezTo>
                    <a:cubicBezTo>
                      <a:pt x="12323" y="15541"/>
                      <a:pt x="12240" y="15839"/>
                      <a:pt x="12145" y="16124"/>
                    </a:cubicBezTo>
                    <a:cubicBezTo>
                      <a:pt x="12109" y="16243"/>
                      <a:pt x="12049" y="16363"/>
                      <a:pt x="12026" y="16482"/>
                    </a:cubicBezTo>
                    <a:lnTo>
                      <a:pt x="11895" y="16446"/>
                    </a:lnTo>
                    <a:cubicBezTo>
                      <a:pt x="9656" y="15624"/>
                      <a:pt x="7418" y="14779"/>
                      <a:pt x="5180" y="13946"/>
                    </a:cubicBezTo>
                    <a:cubicBezTo>
                      <a:pt x="4953" y="13874"/>
                      <a:pt x="4739" y="13803"/>
                      <a:pt x="4525" y="13719"/>
                    </a:cubicBezTo>
                    <a:cubicBezTo>
                      <a:pt x="4822" y="12910"/>
                      <a:pt x="5084" y="12088"/>
                      <a:pt x="5370" y="11279"/>
                    </a:cubicBezTo>
                    <a:cubicBezTo>
                      <a:pt x="5632" y="10540"/>
                      <a:pt x="5953" y="9814"/>
                      <a:pt x="6168" y="9064"/>
                    </a:cubicBezTo>
                    <a:cubicBezTo>
                      <a:pt x="6418" y="8290"/>
                      <a:pt x="6632" y="7504"/>
                      <a:pt x="6799" y="6707"/>
                    </a:cubicBezTo>
                    <a:cubicBezTo>
                      <a:pt x="6906" y="6814"/>
                      <a:pt x="7001" y="6921"/>
                      <a:pt x="7120" y="7028"/>
                    </a:cubicBezTo>
                    <a:cubicBezTo>
                      <a:pt x="7763" y="7671"/>
                      <a:pt x="8418" y="7885"/>
                      <a:pt x="9275" y="8171"/>
                    </a:cubicBezTo>
                    <a:cubicBezTo>
                      <a:pt x="9704" y="8302"/>
                      <a:pt x="10121" y="8469"/>
                      <a:pt x="10537" y="8623"/>
                    </a:cubicBezTo>
                    <a:cubicBezTo>
                      <a:pt x="10650" y="8661"/>
                      <a:pt x="10771" y="8721"/>
                      <a:pt x="10887" y="8721"/>
                    </a:cubicBezTo>
                    <a:cubicBezTo>
                      <a:pt x="10917" y="8721"/>
                      <a:pt x="10948" y="8717"/>
                      <a:pt x="10978" y="8707"/>
                    </a:cubicBezTo>
                    <a:cubicBezTo>
                      <a:pt x="11347" y="8528"/>
                      <a:pt x="11240" y="8076"/>
                      <a:pt x="11180" y="7730"/>
                    </a:cubicBezTo>
                    <a:cubicBezTo>
                      <a:pt x="11109" y="7242"/>
                      <a:pt x="11061" y="6885"/>
                      <a:pt x="11002" y="6564"/>
                    </a:cubicBezTo>
                    <a:cubicBezTo>
                      <a:pt x="10966" y="6087"/>
                      <a:pt x="10942" y="6028"/>
                      <a:pt x="10918" y="5730"/>
                    </a:cubicBezTo>
                    <a:cubicBezTo>
                      <a:pt x="10906" y="5468"/>
                      <a:pt x="10859" y="5218"/>
                      <a:pt x="10775" y="4968"/>
                    </a:cubicBezTo>
                    <a:cubicBezTo>
                      <a:pt x="10740" y="4778"/>
                      <a:pt x="10668" y="4587"/>
                      <a:pt x="10585" y="4409"/>
                    </a:cubicBezTo>
                    <a:cubicBezTo>
                      <a:pt x="10514" y="4254"/>
                      <a:pt x="10383" y="4123"/>
                      <a:pt x="10228" y="4040"/>
                    </a:cubicBezTo>
                    <a:cubicBezTo>
                      <a:pt x="10186" y="4034"/>
                      <a:pt x="10141" y="4031"/>
                      <a:pt x="10097" y="4031"/>
                    </a:cubicBezTo>
                    <a:cubicBezTo>
                      <a:pt x="10052" y="4031"/>
                      <a:pt x="10008" y="4034"/>
                      <a:pt x="9966" y="4040"/>
                    </a:cubicBezTo>
                    <a:cubicBezTo>
                      <a:pt x="9930" y="4051"/>
                      <a:pt x="9894" y="4063"/>
                      <a:pt x="9859" y="4075"/>
                    </a:cubicBezTo>
                    <a:cubicBezTo>
                      <a:pt x="9835" y="4075"/>
                      <a:pt x="9811" y="4087"/>
                      <a:pt x="9787" y="4111"/>
                    </a:cubicBezTo>
                    <a:cubicBezTo>
                      <a:pt x="9763" y="4135"/>
                      <a:pt x="9740" y="4159"/>
                      <a:pt x="9728" y="4194"/>
                    </a:cubicBezTo>
                    <a:cubicBezTo>
                      <a:pt x="8870" y="4587"/>
                      <a:pt x="7787" y="5218"/>
                      <a:pt x="7216" y="5695"/>
                    </a:cubicBezTo>
                    <a:lnTo>
                      <a:pt x="6989" y="5873"/>
                    </a:lnTo>
                    <a:cubicBezTo>
                      <a:pt x="7073" y="5564"/>
                      <a:pt x="7156" y="5254"/>
                      <a:pt x="7251" y="4944"/>
                    </a:cubicBezTo>
                    <a:cubicBezTo>
                      <a:pt x="7466" y="4135"/>
                      <a:pt x="7692" y="3313"/>
                      <a:pt x="7894" y="2504"/>
                    </a:cubicBezTo>
                    <a:lnTo>
                      <a:pt x="7918" y="2504"/>
                    </a:lnTo>
                    <a:cubicBezTo>
                      <a:pt x="8478" y="2611"/>
                      <a:pt x="9025" y="2706"/>
                      <a:pt x="9573" y="2825"/>
                    </a:cubicBezTo>
                    <a:lnTo>
                      <a:pt x="9597" y="2825"/>
                    </a:lnTo>
                    <a:cubicBezTo>
                      <a:pt x="10478" y="3051"/>
                      <a:pt x="11335" y="3337"/>
                      <a:pt x="12216" y="3575"/>
                    </a:cubicBezTo>
                    <a:cubicBezTo>
                      <a:pt x="12954" y="3778"/>
                      <a:pt x="13716" y="3956"/>
                      <a:pt x="14443" y="4206"/>
                    </a:cubicBezTo>
                    <a:lnTo>
                      <a:pt x="15490" y="4671"/>
                    </a:lnTo>
                    <a:cubicBezTo>
                      <a:pt x="15562" y="4742"/>
                      <a:pt x="15669" y="4790"/>
                      <a:pt x="15764" y="4802"/>
                    </a:cubicBezTo>
                    <a:cubicBezTo>
                      <a:pt x="15967" y="4897"/>
                      <a:pt x="16157" y="4992"/>
                      <a:pt x="16360" y="5075"/>
                    </a:cubicBezTo>
                    <a:cubicBezTo>
                      <a:pt x="16348" y="5064"/>
                      <a:pt x="16324" y="5052"/>
                      <a:pt x="16301" y="5040"/>
                    </a:cubicBezTo>
                    <a:lnTo>
                      <a:pt x="16301" y="5040"/>
                    </a:lnTo>
                    <a:lnTo>
                      <a:pt x="16371" y="5075"/>
                    </a:lnTo>
                    <a:lnTo>
                      <a:pt x="16455" y="5111"/>
                    </a:lnTo>
                    <a:cubicBezTo>
                      <a:pt x="16621" y="5099"/>
                      <a:pt x="16717" y="4933"/>
                      <a:pt x="16645" y="4790"/>
                    </a:cubicBezTo>
                    <a:cubicBezTo>
                      <a:pt x="16514" y="4659"/>
                      <a:pt x="16360" y="4540"/>
                      <a:pt x="16193" y="4468"/>
                    </a:cubicBezTo>
                    <a:lnTo>
                      <a:pt x="16193" y="4432"/>
                    </a:lnTo>
                    <a:cubicBezTo>
                      <a:pt x="16371" y="3706"/>
                      <a:pt x="16288" y="2932"/>
                      <a:pt x="15979" y="2254"/>
                    </a:cubicBezTo>
                    <a:cubicBezTo>
                      <a:pt x="15550" y="1349"/>
                      <a:pt x="14776" y="634"/>
                      <a:pt x="13847" y="277"/>
                    </a:cubicBezTo>
                    <a:cubicBezTo>
                      <a:pt x="13357" y="90"/>
                      <a:pt x="12841" y="0"/>
                      <a:pt x="12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3"/>
              <p:cNvSpPr/>
              <p:nvPr/>
            </p:nvSpPr>
            <p:spPr>
              <a:xfrm>
                <a:off x="8540581" y="835449"/>
                <a:ext cx="43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1" h="25" extrusionOk="0">
                    <a:moveTo>
                      <a:pt x="0" y="13"/>
                    </a:moveTo>
                    <a:cubicBezTo>
                      <a:pt x="0" y="13"/>
                      <a:pt x="0" y="24"/>
                      <a:pt x="0" y="24"/>
                    </a:cubicBezTo>
                    <a:cubicBezTo>
                      <a:pt x="0" y="13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3"/>
              <p:cNvSpPr/>
              <p:nvPr/>
            </p:nvSpPr>
            <p:spPr>
              <a:xfrm>
                <a:off x="9244561" y="564507"/>
                <a:ext cx="2576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60" h="25" extrusionOk="0">
                    <a:moveTo>
                      <a:pt x="12" y="0"/>
                    </a:moveTo>
                    <a:cubicBezTo>
                      <a:pt x="0" y="0"/>
                      <a:pt x="12" y="0"/>
                      <a:pt x="60" y="24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3"/>
              <p:cNvSpPr/>
              <p:nvPr/>
            </p:nvSpPr>
            <p:spPr>
              <a:xfrm>
                <a:off x="8919386" y="843263"/>
                <a:ext cx="147284" cy="102412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2385" extrusionOk="0">
                    <a:moveTo>
                      <a:pt x="2336" y="380"/>
                    </a:moveTo>
                    <a:cubicBezTo>
                      <a:pt x="2514" y="380"/>
                      <a:pt x="2672" y="432"/>
                      <a:pt x="2858" y="604"/>
                    </a:cubicBezTo>
                    <a:cubicBezTo>
                      <a:pt x="3037" y="819"/>
                      <a:pt x="3097" y="902"/>
                      <a:pt x="2966" y="1235"/>
                    </a:cubicBezTo>
                    <a:cubicBezTo>
                      <a:pt x="2870" y="1426"/>
                      <a:pt x="2727" y="1581"/>
                      <a:pt x="2561" y="1700"/>
                    </a:cubicBezTo>
                    <a:lnTo>
                      <a:pt x="2585" y="1676"/>
                    </a:lnTo>
                    <a:lnTo>
                      <a:pt x="2585" y="1676"/>
                    </a:lnTo>
                    <a:cubicBezTo>
                      <a:pt x="2442" y="1795"/>
                      <a:pt x="2263" y="1890"/>
                      <a:pt x="2073" y="1962"/>
                    </a:cubicBezTo>
                    <a:cubicBezTo>
                      <a:pt x="1859" y="2031"/>
                      <a:pt x="1614" y="2077"/>
                      <a:pt x="1382" y="2077"/>
                    </a:cubicBezTo>
                    <a:cubicBezTo>
                      <a:pt x="1097" y="2077"/>
                      <a:pt x="832" y="2008"/>
                      <a:pt x="668" y="1831"/>
                    </a:cubicBezTo>
                    <a:cubicBezTo>
                      <a:pt x="477" y="1652"/>
                      <a:pt x="406" y="1366"/>
                      <a:pt x="525" y="1116"/>
                    </a:cubicBezTo>
                    <a:cubicBezTo>
                      <a:pt x="608" y="1021"/>
                      <a:pt x="715" y="926"/>
                      <a:pt x="822" y="854"/>
                    </a:cubicBezTo>
                    <a:cubicBezTo>
                      <a:pt x="1144" y="652"/>
                      <a:pt x="1513" y="509"/>
                      <a:pt x="1894" y="438"/>
                    </a:cubicBezTo>
                    <a:cubicBezTo>
                      <a:pt x="2065" y="408"/>
                      <a:pt x="2206" y="380"/>
                      <a:pt x="2336" y="380"/>
                    </a:cubicBezTo>
                    <a:close/>
                    <a:moveTo>
                      <a:pt x="2093" y="0"/>
                    </a:moveTo>
                    <a:cubicBezTo>
                      <a:pt x="1978" y="0"/>
                      <a:pt x="1864" y="7"/>
                      <a:pt x="1751" y="21"/>
                    </a:cubicBezTo>
                    <a:cubicBezTo>
                      <a:pt x="1442" y="57"/>
                      <a:pt x="1144" y="152"/>
                      <a:pt x="882" y="307"/>
                    </a:cubicBezTo>
                    <a:cubicBezTo>
                      <a:pt x="608" y="450"/>
                      <a:pt x="382" y="676"/>
                      <a:pt x="239" y="938"/>
                    </a:cubicBezTo>
                    <a:cubicBezTo>
                      <a:pt x="108" y="1093"/>
                      <a:pt x="25" y="1283"/>
                      <a:pt x="13" y="1486"/>
                    </a:cubicBezTo>
                    <a:cubicBezTo>
                      <a:pt x="1" y="1676"/>
                      <a:pt x="60" y="1878"/>
                      <a:pt x="179" y="2033"/>
                    </a:cubicBezTo>
                    <a:cubicBezTo>
                      <a:pt x="239" y="2117"/>
                      <a:pt x="310" y="2200"/>
                      <a:pt x="394" y="2259"/>
                    </a:cubicBezTo>
                    <a:cubicBezTo>
                      <a:pt x="407" y="2266"/>
                      <a:pt x="420" y="2269"/>
                      <a:pt x="433" y="2269"/>
                    </a:cubicBezTo>
                    <a:cubicBezTo>
                      <a:pt x="492" y="2269"/>
                      <a:pt x="544" y="2209"/>
                      <a:pt x="525" y="2140"/>
                    </a:cubicBezTo>
                    <a:cubicBezTo>
                      <a:pt x="513" y="2128"/>
                      <a:pt x="501" y="2105"/>
                      <a:pt x="489" y="2081"/>
                    </a:cubicBezTo>
                    <a:lnTo>
                      <a:pt x="489" y="2081"/>
                    </a:lnTo>
                    <a:cubicBezTo>
                      <a:pt x="596" y="2176"/>
                      <a:pt x="727" y="2248"/>
                      <a:pt x="858" y="2307"/>
                    </a:cubicBezTo>
                    <a:cubicBezTo>
                      <a:pt x="1033" y="2360"/>
                      <a:pt x="1214" y="2384"/>
                      <a:pt x="1396" y="2384"/>
                    </a:cubicBezTo>
                    <a:cubicBezTo>
                      <a:pt x="1784" y="2384"/>
                      <a:pt x="2176" y="2275"/>
                      <a:pt x="2525" y="2105"/>
                    </a:cubicBezTo>
                    <a:cubicBezTo>
                      <a:pt x="2966" y="1843"/>
                      <a:pt x="3430" y="1402"/>
                      <a:pt x="3358" y="843"/>
                    </a:cubicBezTo>
                    <a:cubicBezTo>
                      <a:pt x="3263" y="497"/>
                      <a:pt x="3013" y="212"/>
                      <a:pt x="2680" y="92"/>
                    </a:cubicBezTo>
                    <a:cubicBezTo>
                      <a:pt x="2656" y="69"/>
                      <a:pt x="2644" y="57"/>
                      <a:pt x="2620" y="45"/>
                    </a:cubicBezTo>
                    <a:cubicBezTo>
                      <a:pt x="2447" y="16"/>
                      <a:pt x="2270" y="0"/>
                      <a:pt x="20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3"/>
              <p:cNvSpPr/>
              <p:nvPr/>
            </p:nvSpPr>
            <p:spPr>
              <a:xfrm>
                <a:off x="8795165" y="545571"/>
                <a:ext cx="147799" cy="123281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871" extrusionOk="0">
                    <a:moveTo>
                      <a:pt x="2691" y="275"/>
                    </a:moveTo>
                    <a:lnTo>
                      <a:pt x="2715" y="310"/>
                    </a:lnTo>
                    <a:cubicBezTo>
                      <a:pt x="2751" y="418"/>
                      <a:pt x="2775" y="525"/>
                      <a:pt x="2811" y="632"/>
                    </a:cubicBezTo>
                    <a:cubicBezTo>
                      <a:pt x="2846" y="739"/>
                      <a:pt x="2977" y="1239"/>
                      <a:pt x="3013" y="1513"/>
                    </a:cubicBezTo>
                    <a:cubicBezTo>
                      <a:pt x="3061" y="1739"/>
                      <a:pt x="3120" y="1989"/>
                      <a:pt x="3132" y="2144"/>
                    </a:cubicBezTo>
                    <a:cubicBezTo>
                      <a:pt x="3144" y="2299"/>
                      <a:pt x="3132" y="2465"/>
                      <a:pt x="3108" y="2632"/>
                    </a:cubicBezTo>
                    <a:cubicBezTo>
                      <a:pt x="3037" y="2620"/>
                      <a:pt x="2965" y="2584"/>
                      <a:pt x="2906" y="2561"/>
                    </a:cubicBezTo>
                    <a:cubicBezTo>
                      <a:pt x="2334" y="2299"/>
                      <a:pt x="1227" y="1822"/>
                      <a:pt x="715" y="1525"/>
                    </a:cubicBezTo>
                    <a:cubicBezTo>
                      <a:pt x="739" y="1489"/>
                      <a:pt x="775" y="1465"/>
                      <a:pt x="798" y="1441"/>
                    </a:cubicBezTo>
                    <a:cubicBezTo>
                      <a:pt x="989" y="1275"/>
                      <a:pt x="1429" y="1084"/>
                      <a:pt x="1727" y="882"/>
                    </a:cubicBezTo>
                    <a:cubicBezTo>
                      <a:pt x="2037" y="679"/>
                      <a:pt x="2370" y="465"/>
                      <a:pt x="2691" y="275"/>
                    </a:cubicBezTo>
                    <a:close/>
                    <a:moveTo>
                      <a:pt x="2838" y="0"/>
                    </a:moveTo>
                    <a:cubicBezTo>
                      <a:pt x="2833" y="0"/>
                      <a:pt x="2828" y="1"/>
                      <a:pt x="2822" y="1"/>
                    </a:cubicBezTo>
                    <a:cubicBezTo>
                      <a:pt x="2775" y="13"/>
                      <a:pt x="2739" y="25"/>
                      <a:pt x="2715" y="60"/>
                    </a:cubicBezTo>
                    <a:cubicBezTo>
                      <a:pt x="2695" y="40"/>
                      <a:pt x="2666" y="27"/>
                      <a:pt x="2636" y="27"/>
                    </a:cubicBezTo>
                    <a:cubicBezTo>
                      <a:pt x="2614" y="27"/>
                      <a:pt x="2592" y="33"/>
                      <a:pt x="2572" y="48"/>
                    </a:cubicBezTo>
                    <a:cubicBezTo>
                      <a:pt x="2096" y="275"/>
                      <a:pt x="1679" y="608"/>
                      <a:pt x="1203" y="846"/>
                    </a:cubicBezTo>
                    <a:cubicBezTo>
                      <a:pt x="739" y="1084"/>
                      <a:pt x="1" y="1537"/>
                      <a:pt x="870" y="1846"/>
                    </a:cubicBezTo>
                    <a:cubicBezTo>
                      <a:pt x="1620" y="2168"/>
                      <a:pt x="2334" y="2632"/>
                      <a:pt x="3120" y="2870"/>
                    </a:cubicBezTo>
                    <a:cubicBezTo>
                      <a:pt x="3323" y="2870"/>
                      <a:pt x="3346" y="2644"/>
                      <a:pt x="3370" y="2477"/>
                    </a:cubicBezTo>
                    <a:cubicBezTo>
                      <a:pt x="3442" y="2120"/>
                      <a:pt x="3287" y="1596"/>
                      <a:pt x="3251" y="1334"/>
                    </a:cubicBezTo>
                    <a:cubicBezTo>
                      <a:pt x="3215" y="1037"/>
                      <a:pt x="3168" y="727"/>
                      <a:pt x="3096" y="429"/>
                    </a:cubicBezTo>
                    <a:cubicBezTo>
                      <a:pt x="3038" y="232"/>
                      <a:pt x="3037" y="0"/>
                      <a:pt x="28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" name="Google Shape;491;p23"/>
            <p:cNvGrpSpPr/>
            <p:nvPr/>
          </p:nvGrpSpPr>
          <p:grpSpPr>
            <a:xfrm flipH="1">
              <a:off x="143866" y="1992349"/>
              <a:ext cx="347678" cy="664000"/>
              <a:chOff x="9497249" y="-367430"/>
              <a:chExt cx="459891" cy="878307"/>
            </a:xfrm>
          </p:grpSpPr>
          <p:sp>
            <p:nvSpPr>
              <p:cNvPr id="492" name="Google Shape;492;p23"/>
              <p:cNvSpPr/>
              <p:nvPr/>
            </p:nvSpPr>
            <p:spPr>
              <a:xfrm rot="1124768">
                <a:off x="9567885" y="-329286"/>
                <a:ext cx="318618" cy="492183"/>
              </a:xfrm>
              <a:custGeom>
                <a:avLst/>
                <a:gdLst/>
                <a:ahLst/>
                <a:cxnLst/>
                <a:rect l="l" t="t" r="r" b="b"/>
                <a:pathLst>
                  <a:path w="7420" h="11462" extrusionOk="0">
                    <a:moveTo>
                      <a:pt x="4168" y="0"/>
                    </a:moveTo>
                    <a:cubicBezTo>
                      <a:pt x="3497" y="0"/>
                      <a:pt x="2849" y="223"/>
                      <a:pt x="2251" y="506"/>
                    </a:cubicBezTo>
                    <a:cubicBezTo>
                      <a:pt x="917" y="1066"/>
                      <a:pt x="36" y="2364"/>
                      <a:pt x="0" y="3804"/>
                    </a:cubicBezTo>
                    <a:cubicBezTo>
                      <a:pt x="24" y="4138"/>
                      <a:pt x="84" y="4471"/>
                      <a:pt x="179" y="4804"/>
                    </a:cubicBezTo>
                    <a:cubicBezTo>
                      <a:pt x="393" y="5555"/>
                      <a:pt x="667" y="6281"/>
                      <a:pt x="1001" y="6995"/>
                    </a:cubicBezTo>
                    <a:cubicBezTo>
                      <a:pt x="1263" y="7614"/>
                      <a:pt x="1358" y="7936"/>
                      <a:pt x="1763" y="8567"/>
                    </a:cubicBezTo>
                    <a:cubicBezTo>
                      <a:pt x="1763" y="8591"/>
                      <a:pt x="1798" y="8662"/>
                      <a:pt x="1846" y="8745"/>
                    </a:cubicBezTo>
                    <a:cubicBezTo>
                      <a:pt x="1965" y="9019"/>
                      <a:pt x="2108" y="9281"/>
                      <a:pt x="2275" y="9543"/>
                    </a:cubicBezTo>
                    <a:lnTo>
                      <a:pt x="2227" y="9484"/>
                    </a:lnTo>
                    <a:lnTo>
                      <a:pt x="2227" y="9484"/>
                    </a:lnTo>
                    <a:cubicBezTo>
                      <a:pt x="2406" y="9877"/>
                      <a:pt x="2632" y="10258"/>
                      <a:pt x="2906" y="10603"/>
                    </a:cubicBezTo>
                    <a:cubicBezTo>
                      <a:pt x="3025" y="10793"/>
                      <a:pt x="3179" y="11091"/>
                      <a:pt x="3394" y="11234"/>
                    </a:cubicBezTo>
                    <a:cubicBezTo>
                      <a:pt x="3409" y="11373"/>
                      <a:pt x="3530" y="11462"/>
                      <a:pt x="3655" y="11462"/>
                    </a:cubicBezTo>
                    <a:cubicBezTo>
                      <a:pt x="3722" y="11462"/>
                      <a:pt x="3792" y="11435"/>
                      <a:pt x="3846" y="11377"/>
                    </a:cubicBezTo>
                    <a:lnTo>
                      <a:pt x="3858" y="11365"/>
                    </a:lnTo>
                    <a:cubicBezTo>
                      <a:pt x="3906" y="11305"/>
                      <a:pt x="3953" y="11258"/>
                      <a:pt x="4001" y="11198"/>
                    </a:cubicBezTo>
                    <a:cubicBezTo>
                      <a:pt x="4132" y="11020"/>
                      <a:pt x="4263" y="10829"/>
                      <a:pt x="4382" y="10639"/>
                    </a:cubicBezTo>
                    <a:cubicBezTo>
                      <a:pt x="4561" y="10436"/>
                      <a:pt x="4739" y="10234"/>
                      <a:pt x="4894" y="10007"/>
                    </a:cubicBezTo>
                    <a:cubicBezTo>
                      <a:pt x="5287" y="9424"/>
                      <a:pt x="5620" y="8793"/>
                      <a:pt x="5894" y="8138"/>
                    </a:cubicBezTo>
                    <a:cubicBezTo>
                      <a:pt x="5954" y="8031"/>
                      <a:pt x="6335" y="7329"/>
                      <a:pt x="6323" y="7257"/>
                    </a:cubicBezTo>
                    <a:cubicBezTo>
                      <a:pt x="6335" y="7245"/>
                      <a:pt x="6347" y="7233"/>
                      <a:pt x="6358" y="7210"/>
                    </a:cubicBezTo>
                    <a:cubicBezTo>
                      <a:pt x="6442" y="7019"/>
                      <a:pt x="6537" y="6817"/>
                      <a:pt x="6608" y="6614"/>
                    </a:cubicBezTo>
                    <a:cubicBezTo>
                      <a:pt x="6775" y="6102"/>
                      <a:pt x="6918" y="5566"/>
                      <a:pt x="7025" y="5031"/>
                    </a:cubicBezTo>
                    <a:cubicBezTo>
                      <a:pt x="7049" y="4900"/>
                      <a:pt x="7061" y="4781"/>
                      <a:pt x="7073" y="4697"/>
                    </a:cubicBezTo>
                    <a:cubicBezTo>
                      <a:pt x="7109" y="4554"/>
                      <a:pt x="7144" y="4423"/>
                      <a:pt x="7168" y="4292"/>
                    </a:cubicBezTo>
                    <a:cubicBezTo>
                      <a:pt x="7255" y="4051"/>
                      <a:pt x="7107" y="3810"/>
                      <a:pt x="6876" y="3810"/>
                    </a:cubicBezTo>
                    <a:cubicBezTo>
                      <a:pt x="6823" y="3810"/>
                      <a:pt x="6764" y="3823"/>
                      <a:pt x="6704" y="3852"/>
                    </a:cubicBezTo>
                    <a:cubicBezTo>
                      <a:pt x="6513" y="3983"/>
                      <a:pt x="6513" y="4257"/>
                      <a:pt x="6430" y="4459"/>
                    </a:cubicBezTo>
                    <a:cubicBezTo>
                      <a:pt x="6239" y="5078"/>
                      <a:pt x="6204" y="5209"/>
                      <a:pt x="6001" y="5805"/>
                    </a:cubicBezTo>
                    <a:cubicBezTo>
                      <a:pt x="5763" y="6578"/>
                      <a:pt x="5168" y="7614"/>
                      <a:pt x="4680" y="8579"/>
                    </a:cubicBezTo>
                    <a:cubicBezTo>
                      <a:pt x="4299" y="9317"/>
                      <a:pt x="3977" y="10091"/>
                      <a:pt x="3584" y="10817"/>
                    </a:cubicBezTo>
                    <a:cubicBezTo>
                      <a:pt x="3358" y="10591"/>
                      <a:pt x="3179" y="10305"/>
                      <a:pt x="3060" y="10007"/>
                    </a:cubicBezTo>
                    <a:cubicBezTo>
                      <a:pt x="3013" y="9912"/>
                      <a:pt x="2787" y="9353"/>
                      <a:pt x="2727" y="9150"/>
                    </a:cubicBezTo>
                    <a:cubicBezTo>
                      <a:pt x="2453" y="8293"/>
                      <a:pt x="2382" y="7936"/>
                      <a:pt x="2096" y="7245"/>
                    </a:cubicBezTo>
                    <a:cubicBezTo>
                      <a:pt x="1751" y="6424"/>
                      <a:pt x="1013" y="4840"/>
                      <a:pt x="929" y="3852"/>
                    </a:cubicBezTo>
                    <a:cubicBezTo>
                      <a:pt x="905" y="2733"/>
                      <a:pt x="1858" y="1590"/>
                      <a:pt x="2918" y="1233"/>
                    </a:cubicBezTo>
                    <a:cubicBezTo>
                      <a:pt x="3470" y="1004"/>
                      <a:pt x="3916" y="935"/>
                      <a:pt x="4206" y="935"/>
                    </a:cubicBezTo>
                    <a:cubicBezTo>
                      <a:pt x="4279" y="935"/>
                      <a:pt x="4341" y="940"/>
                      <a:pt x="4394" y="947"/>
                    </a:cubicBezTo>
                    <a:cubicBezTo>
                      <a:pt x="5323" y="1090"/>
                      <a:pt x="5930" y="1495"/>
                      <a:pt x="6299" y="2233"/>
                    </a:cubicBezTo>
                    <a:cubicBezTo>
                      <a:pt x="6311" y="2280"/>
                      <a:pt x="6335" y="2340"/>
                      <a:pt x="6347" y="2387"/>
                    </a:cubicBezTo>
                    <a:cubicBezTo>
                      <a:pt x="6430" y="2590"/>
                      <a:pt x="6442" y="2840"/>
                      <a:pt x="6656" y="2947"/>
                    </a:cubicBezTo>
                    <a:cubicBezTo>
                      <a:pt x="6733" y="2989"/>
                      <a:pt x="6811" y="3008"/>
                      <a:pt x="6887" y="3008"/>
                    </a:cubicBezTo>
                    <a:cubicBezTo>
                      <a:pt x="7176" y="3008"/>
                      <a:pt x="7420" y="2732"/>
                      <a:pt x="7335" y="2411"/>
                    </a:cubicBezTo>
                    <a:cubicBezTo>
                      <a:pt x="7025" y="1042"/>
                      <a:pt x="5715" y="102"/>
                      <a:pt x="4358" y="6"/>
                    </a:cubicBezTo>
                    <a:cubicBezTo>
                      <a:pt x="4295" y="2"/>
                      <a:pt x="4231" y="0"/>
                      <a:pt x="4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3"/>
              <p:cNvSpPr/>
              <p:nvPr/>
            </p:nvSpPr>
            <p:spPr>
              <a:xfrm rot="1124768">
                <a:off x="9666984" y="-244091"/>
                <a:ext cx="163131" cy="173350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4037" extrusionOk="0">
                    <a:moveTo>
                      <a:pt x="1596" y="995"/>
                    </a:moveTo>
                    <a:lnTo>
                      <a:pt x="1823" y="1007"/>
                    </a:lnTo>
                    <a:cubicBezTo>
                      <a:pt x="2020" y="1029"/>
                      <a:pt x="2208" y="1153"/>
                      <a:pt x="2414" y="1153"/>
                    </a:cubicBezTo>
                    <a:cubicBezTo>
                      <a:pt x="2431" y="1153"/>
                      <a:pt x="2448" y="1152"/>
                      <a:pt x="2465" y="1150"/>
                    </a:cubicBezTo>
                    <a:cubicBezTo>
                      <a:pt x="2489" y="1150"/>
                      <a:pt x="2513" y="1138"/>
                      <a:pt x="2537" y="1126"/>
                    </a:cubicBezTo>
                    <a:cubicBezTo>
                      <a:pt x="2573" y="1174"/>
                      <a:pt x="2585" y="1210"/>
                      <a:pt x="2668" y="1317"/>
                    </a:cubicBezTo>
                    <a:cubicBezTo>
                      <a:pt x="2751" y="1400"/>
                      <a:pt x="2799" y="1519"/>
                      <a:pt x="2811" y="1638"/>
                    </a:cubicBezTo>
                    <a:cubicBezTo>
                      <a:pt x="2811" y="1686"/>
                      <a:pt x="2823" y="1734"/>
                      <a:pt x="2823" y="1781"/>
                    </a:cubicBezTo>
                    <a:lnTo>
                      <a:pt x="2811" y="1781"/>
                    </a:lnTo>
                    <a:cubicBezTo>
                      <a:pt x="2736" y="2366"/>
                      <a:pt x="2187" y="2950"/>
                      <a:pt x="1588" y="2950"/>
                    </a:cubicBezTo>
                    <a:cubicBezTo>
                      <a:pt x="1516" y="2950"/>
                      <a:pt x="1443" y="2942"/>
                      <a:pt x="1370" y="2924"/>
                    </a:cubicBezTo>
                    <a:lnTo>
                      <a:pt x="1358" y="2924"/>
                    </a:lnTo>
                    <a:cubicBezTo>
                      <a:pt x="1251" y="2781"/>
                      <a:pt x="1168" y="2615"/>
                      <a:pt x="1108" y="2448"/>
                    </a:cubicBezTo>
                    <a:cubicBezTo>
                      <a:pt x="1037" y="2269"/>
                      <a:pt x="1025" y="2079"/>
                      <a:pt x="1049" y="1900"/>
                    </a:cubicBezTo>
                    <a:cubicBezTo>
                      <a:pt x="1120" y="1507"/>
                      <a:pt x="1084" y="1579"/>
                      <a:pt x="1227" y="1317"/>
                    </a:cubicBezTo>
                    <a:cubicBezTo>
                      <a:pt x="1311" y="1186"/>
                      <a:pt x="1430" y="1091"/>
                      <a:pt x="1561" y="1019"/>
                    </a:cubicBezTo>
                    <a:lnTo>
                      <a:pt x="1596" y="995"/>
                    </a:lnTo>
                    <a:close/>
                    <a:moveTo>
                      <a:pt x="2081" y="0"/>
                    </a:moveTo>
                    <a:cubicBezTo>
                      <a:pt x="1842" y="0"/>
                      <a:pt x="1595" y="70"/>
                      <a:pt x="1370" y="150"/>
                    </a:cubicBezTo>
                    <a:cubicBezTo>
                      <a:pt x="1132" y="233"/>
                      <a:pt x="918" y="376"/>
                      <a:pt x="739" y="555"/>
                    </a:cubicBezTo>
                    <a:cubicBezTo>
                      <a:pt x="691" y="579"/>
                      <a:pt x="656" y="614"/>
                      <a:pt x="620" y="650"/>
                    </a:cubicBezTo>
                    <a:cubicBezTo>
                      <a:pt x="120" y="1043"/>
                      <a:pt x="1" y="1769"/>
                      <a:pt x="96" y="2365"/>
                    </a:cubicBezTo>
                    <a:cubicBezTo>
                      <a:pt x="144" y="2674"/>
                      <a:pt x="287" y="2972"/>
                      <a:pt x="501" y="3210"/>
                    </a:cubicBezTo>
                    <a:cubicBezTo>
                      <a:pt x="703" y="3603"/>
                      <a:pt x="1072" y="3900"/>
                      <a:pt x="1501" y="4020"/>
                    </a:cubicBezTo>
                    <a:cubicBezTo>
                      <a:pt x="1561" y="4031"/>
                      <a:pt x="1623" y="4036"/>
                      <a:pt x="1685" y="4036"/>
                    </a:cubicBezTo>
                    <a:cubicBezTo>
                      <a:pt x="2210" y="4036"/>
                      <a:pt x="2775" y="3654"/>
                      <a:pt x="3073" y="3281"/>
                    </a:cubicBezTo>
                    <a:cubicBezTo>
                      <a:pt x="3323" y="3019"/>
                      <a:pt x="3525" y="2698"/>
                      <a:pt x="3644" y="2353"/>
                    </a:cubicBezTo>
                    <a:cubicBezTo>
                      <a:pt x="3799" y="1865"/>
                      <a:pt x="3716" y="1341"/>
                      <a:pt x="3418" y="936"/>
                    </a:cubicBezTo>
                    <a:cubicBezTo>
                      <a:pt x="3358" y="829"/>
                      <a:pt x="3287" y="733"/>
                      <a:pt x="3216" y="638"/>
                    </a:cubicBezTo>
                    <a:cubicBezTo>
                      <a:pt x="3001" y="376"/>
                      <a:pt x="2727" y="174"/>
                      <a:pt x="2418" y="55"/>
                    </a:cubicBezTo>
                    <a:cubicBezTo>
                      <a:pt x="2310" y="16"/>
                      <a:pt x="2196" y="0"/>
                      <a:pt x="20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3"/>
              <p:cNvSpPr/>
              <p:nvPr/>
            </p:nvSpPr>
            <p:spPr>
              <a:xfrm>
                <a:off x="9725647" y="507227"/>
                <a:ext cx="3092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85" extrusionOk="0">
                    <a:moveTo>
                      <a:pt x="0" y="1"/>
                    </a:moveTo>
                    <a:lnTo>
                      <a:pt x="24" y="28"/>
                    </a:lnTo>
                    <a:lnTo>
                      <a:pt x="24" y="28"/>
                    </a:lnTo>
                    <a:cubicBezTo>
                      <a:pt x="17" y="19"/>
                      <a:pt x="9" y="10"/>
                      <a:pt x="0" y="1"/>
                    </a:cubicBezTo>
                    <a:close/>
                    <a:moveTo>
                      <a:pt x="24" y="28"/>
                    </a:moveTo>
                    <a:lnTo>
                      <a:pt x="24" y="28"/>
                    </a:lnTo>
                    <a:cubicBezTo>
                      <a:pt x="35" y="43"/>
                      <a:pt x="45" y="58"/>
                      <a:pt x="60" y="72"/>
                    </a:cubicBezTo>
                    <a:lnTo>
                      <a:pt x="71" y="84"/>
                    </a:lnTo>
                    <a:lnTo>
                      <a:pt x="24" y="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23"/>
            <p:cNvSpPr/>
            <p:nvPr/>
          </p:nvSpPr>
          <p:spPr>
            <a:xfrm flipH="1">
              <a:off x="374678" y="4482990"/>
              <a:ext cx="493552" cy="372161"/>
            </a:xfrm>
            <a:custGeom>
              <a:avLst/>
              <a:gdLst/>
              <a:ahLst/>
              <a:cxnLst/>
              <a:rect l="l" t="t" r="r" b="b"/>
              <a:pathLst>
                <a:path w="11494" h="8667" extrusionOk="0">
                  <a:moveTo>
                    <a:pt x="8726" y="0"/>
                  </a:moveTo>
                  <a:cubicBezTo>
                    <a:pt x="8147" y="0"/>
                    <a:pt x="7578" y="185"/>
                    <a:pt x="7029" y="350"/>
                  </a:cubicBezTo>
                  <a:cubicBezTo>
                    <a:pt x="5719" y="659"/>
                    <a:pt x="4886" y="1040"/>
                    <a:pt x="3588" y="1528"/>
                  </a:cubicBezTo>
                  <a:lnTo>
                    <a:pt x="3576" y="1528"/>
                  </a:lnTo>
                  <a:cubicBezTo>
                    <a:pt x="3290" y="1433"/>
                    <a:pt x="2993" y="1350"/>
                    <a:pt x="2695" y="1290"/>
                  </a:cubicBezTo>
                  <a:cubicBezTo>
                    <a:pt x="2625" y="1267"/>
                    <a:pt x="2167" y="1152"/>
                    <a:pt x="1752" y="1152"/>
                  </a:cubicBezTo>
                  <a:cubicBezTo>
                    <a:pt x="1534" y="1152"/>
                    <a:pt x="1327" y="1184"/>
                    <a:pt x="1195" y="1278"/>
                  </a:cubicBezTo>
                  <a:cubicBezTo>
                    <a:pt x="1028" y="1386"/>
                    <a:pt x="909" y="1552"/>
                    <a:pt x="850" y="1743"/>
                  </a:cubicBezTo>
                  <a:cubicBezTo>
                    <a:pt x="778" y="1755"/>
                    <a:pt x="707" y="1755"/>
                    <a:pt x="647" y="1755"/>
                  </a:cubicBezTo>
                  <a:cubicBezTo>
                    <a:pt x="641" y="1754"/>
                    <a:pt x="635" y="1754"/>
                    <a:pt x="629" y="1754"/>
                  </a:cubicBezTo>
                  <a:cubicBezTo>
                    <a:pt x="325" y="1754"/>
                    <a:pt x="0" y="2049"/>
                    <a:pt x="397" y="2469"/>
                  </a:cubicBezTo>
                  <a:cubicBezTo>
                    <a:pt x="969" y="3040"/>
                    <a:pt x="1719" y="3410"/>
                    <a:pt x="2362" y="3683"/>
                  </a:cubicBezTo>
                  <a:cubicBezTo>
                    <a:pt x="2624" y="3826"/>
                    <a:pt x="2886" y="3969"/>
                    <a:pt x="3160" y="4088"/>
                  </a:cubicBezTo>
                  <a:cubicBezTo>
                    <a:pt x="3302" y="4422"/>
                    <a:pt x="3481" y="4743"/>
                    <a:pt x="3660" y="5076"/>
                  </a:cubicBezTo>
                  <a:cubicBezTo>
                    <a:pt x="4279" y="6184"/>
                    <a:pt x="4648" y="7053"/>
                    <a:pt x="5469" y="7886"/>
                  </a:cubicBezTo>
                  <a:cubicBezTo>
                    <a:pt x="5609" y="8069"/>
                    <a:pt x="6340" y="8666"/>
                    <a:pt x="6840" y="8666"/>
                  </a:cubicBezTo>
                  <a:cubicBezTo>
                    <a:pt x="7023" y="8666"/>
                    <a:pt x="7175" y="8586"/>
                    <a:pt x="7255" y="8374"/>
                  </a:cubicBezTo>
                  <a:cubicBezTo>
                    <a:pt x="7255" y="7779"/>
                    <a:pt x="6898" y="7220"/>
                    <a:pt x="6696" y="6660"/>
                  </a:cubicBezTo>
                  <a:cubicBezTo>
                    <a:pt x="6481" y="6124"/>
                    <a:pt x="6267" y="5624"/>
                    <a:pt x="6041" y="5124"/>
                  </a:cubicBezTo>
                  <a:lnTo>
                    <a:pt x="6041" y="5124"/>
                  </a:lnTo>
                  <a:cubicBezTo>
                    <a:pt x="6267" y="5184"/>
                    <a:pt x="6481" y="5231"/>
                    <a:pt x="6696" y="5291"/>
                  </a:cubicBezTo>
                  <a:cubicBezTo>
                    <a:pt x="7351" y="5469"/>
                    <a:pt x="8029" y="5612"/>
                    <a:pt x="8696" y="5707"/>
                  </a:cubicBezTo>
                  <a:cubicBezTo>
                    <a:pt x="8815" y="6029"/>
                    <a:pt x="8958" y="6339"/>
                    <a:pt x="9136" y="6648"/>
                  </a:cubicBezTo>
                  <a:cubicBezTo>
                    <a:pt x="9176" y="6736"/>
                    <a:pt x="9271" y="6800"/>
                    <a:pt x="9377" y="6800"/>
                  </a:cubicBezTo>
                  <a:cubicBezTo>
                    <a:pt x="9400" y="6800"/>
                    <a:pt x="9423" y="6797"/>
                    <a:pt x="9446" y="6791"/>
                  </a:cubicBezTo>
                  <a:cubicBezTo>
                    <a:pt x="9577" y="6779"/>
                    <a:pt x="9696" y="6708"/>
                    <a:pt x="9779" y="6600"/>
                  </a:cubicBezTo>
                  <a:cubicBezTo>
                    <a:pt x="9839" y="6362"/>
                    <a:pt x="9898" y="6112"/>
                    <a:pt x="9934" y="5850"/>
                  </a:cubicBezTo>
                  <a:cubicBezTo>
                    <a:pt x="9934" y="5838"/>
                    <a:pt x="9934" y="5815"/>
                    <a:pt x="9934" y="5791"/>
                  </a:cubicBezTo>
                  <a:cubicBezTo>
                    <a:pt x="10004" y="5803"/>
                    <a:pt x="10074" y="5810"/>
                    <a:pt x="10143" y="5810"/>
                  </a:cubicBezTo>
                  <a:cubicBezTo>
                    <a:pt x="10275" y="5810"/>
                    <a:pt x="10405" y="5786"/>
                    <a:pt x="10529" y="5731"/>
                  </a:cubicBezTo>
                  <a:cubicBezTo>
                    <a:pt x="10708" y="5624"/>
                    <a:pt x="10684" y="5481"/>
                    <a:pt x="10565" y="5326"/>
                  </a:cubicBezTo>
                  <a:cubicBezTo>
                    <a:pt x="10625" y="5267"/>
                    <a:pt x="10672" y="5196"/>
                    <a:pt x="10732" y="5148"/>
                  </a:cubicBezTo>
                  <a:cubicBezTo>
                    <a:pt x="10982" y="4815"/>
                    <a:pt x="11494" y="4088"/>
                    <a:pt x="10744" y="4017"/>
                  </a:cubicBezTo>
                  <a:cubicBezTo>
                    <a:pt x="10494" y="4008"/>
                    <a:pt x="10245" y="3919"/>
                    <a:pt x="9995" y="3919"/>
                  </a:cubicBezTo>
                  <a:cubicBezTo>
                    <a:pt x="9923" y="3919"/>
                    <a:pt x="9851" y="3927"/>
                    <a:pt x="9779" y="3945"/>
                  </a:cubicBezTo>
                  <a:cubicBezTo>
                    <a:pt x="9565" y="4017"/>
                    <a:pt x="9386" y="4160"/>
                    <a:pt x="9279" y="4350"/>
                  </a:cubicBezTo>
                  <a:cubicBezTo>
                    <a:pt x="8946" y="4136"/>
                    <a:pt x="8601" y="3945"/>
                    <a:pt x="8255" y="3767"/>
                  </a:cubicBezTo>
                  <a:cubicBezTo>
                    <a:pt x="7755" y="3445"/>
                    <a:pt x="7231" y="3148"/>
                    <a:pt x="6684" y="2910"/>
                  </a:cubicBezTo>
                  <a:cubicBezTo>
                    <a:pt x="7172" y="2659"/>
                    <a:pt x="7660" y="2386"/>
                    <a:pt x="8124" y="2088"/>
                  </a:cubicBezTo>
                  <a:cubicBezTo>
                    <a:pt x="8470" y="1898"/>
                    <a:pt x="8827" y="1719"/>
                    <a:pt x="9172" y="1540"/>
                  </a:cubicBezTo>
                  <a:cubicBezTo>
                    <a:pt x="9398" y="1409"/>
                    <a:pt x="9625" y="1266"/>
                    <a:pt x="9696" y="1028"/>
                  </a:cubicBezTo>
                  <a:cubicBezTo>
                    <a:pt x="9815" y="564"/>
                    <a:pt x="9267" y="123"/>
                    <a:pt x="8875" y="4"/>
                  </a:cubicBezTo>
                  <a:cubicBezTo>
                    <a:pt x="8825" y="2"/>
                    <a:pt x="8776" y="0"/>
                    <a:pt x="8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6" name="Google Shape;496;p23"/>
            <p:cNvGrpSpPr/>
            <p:nvPr/>
          </p:nvGrpSpPr>
          <p:grpSpPr>
            <a:xfrm rot="2292364" flipH="1">
              <a:off x="2562279" y="120317"/>
              <a:ext cx="237959" cy="281269"/>
              <a:chOff x="9492885" y="3796155"/>
              <a:chExt cx="440382" cy="520474"/>
            </a:xfrm>
          </p:grpSpPr>
          <p:sp>
            <p:nvSpPr>
              <p:cNvPr id="497" name="Google Shape;497;p23"/>
              <p:cNvSpPr/>
              <p:nvPr/>
            </p:nvSpPr>
            <p:spPr>
              <a:xfrm>
                <a:off x="9639135" y="3796155"/>
                <a:ext cx="82316" cy="41437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965" extrusionOk="0">
                    <a:moveTo>
                      <a:pt x="1322" y="0"/>
                    </a:moveTo>
                    <a:cubicBezTo>
                      <a:pt x="1048" y="12"/>
                      <a:pt x="762" y="48"/>
                      <a:pt x="488" y="107"/>
                    </a:cubicBezTo>
                    <a:cubicBezTo>
                      <a:pt x="0" y="227"/>
                      <a:pt x="83" y="965"/>
                      <a:pt x="595" y="965"/>
                    </a:cubicBezTo>
                    <a:lnTo>
                      <a:pt x="691" y="965"/>
                    </a:lnTo>
                    <a:cubicBezTo>
                      <a:pt x="905" y="905"/>
                      <a:pt x="1131" y="881"/>
                      <a:pt x="1357" y="869"/>
                    </a:cubicBezTo>
                    <a:cubicBezTo>
                      <a:pt x="1917" y="822"/>
                      <a:pt x="1881" y="0"/>
                      <a:pt x="1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3"/>
              <p:cNvSpPr/>
              <p:nvPr/>
            </p:nvSpPr>
            <p:spPr>
              <a:xfrm>
                <a:off x="9492885" y="3835358"/>
                <a:ext cx="407028" cy="481272"/>
              </a:xfrm>
              <a:custGeom>
                <a:avLst/>
                <a:gdLst/>
                <a:ahLst/>
                <a:cxnLst/>
                <a:rect l="l" t="t" r="r" b="b"/>
                <a:pathLst>
                  <a:path w="9479" h="11208" extrusionOk="0">
                    <a:moveTo>
                      <a:pt x="2282" y="1"/>
                    </a:moveTo>
                    <a:cubicBezTo>
                      <a:pt x="2195" y="1"/>
                      <a:pt x="2103" y="30"/>
                      <a:pt x="2013" y="99"/>
                    </a:cubicBezTo>
                    <a:cubicBezTo>
                      <a:pt x="1573" y="421"/>
                      <a:pt x="1192" y="814"/>
                      <a:pt x="870" y="1266"/>
                    </a:cubicBezTo>
                    <a:cubicBezTo>
                      <a:pt x="668" y="1552"/>
                      <a:pt x="882" y="1945"/>
                      <a:pt x="1227" y="1945"/>
                    </a:cubicBezTo>
                    <a:cubicBezTo>
                      <a:pt x="1370" y="1945"/>
                      <a:pt x="1501" y="1873"/>
                      <a:pt x="1584" y="1766"/>
                    </a:cubicBezTo>
                    <a:cubicBezTo>
                      <a:pt x="1846" y="1397"/>
                      <a:pt x="2168" y="1064"/>
                      <a:pt x="2537" y="790"/>
                    </a:cubicBezTo>
                    <a:cubicBezTo>
                      <a:pt x="2911" y="511"/>
                      <a:pt x="2643" y="1"/>
                      <a:pt x="2282" y="1"/>
                    </a:cubicBezTo>
                    <a:close/>
                    <a:moveTo>
                      <a:pt x="6952" y="2145"/>
                    </a:moveTo>
                    <a:cubicBezTo>
                      <a:pt x="6937" y="2145"/>
                      <a:pt x="6922" y="2146"/>
                      <a:pt x="6907" y="2147"/>
                    </a:cubicBezTo>
                    <a:cubicBezTo>
                      <a:pt x="6347" y="2171"/>
                      <a:pt x="5787" y="2338"/>
                      <a:pt x="5287" y="2623"/>
                    </a:cubicBezTo>
                    <a:cubicBezTo>
                      <a:pt x="4908" y="2849"/>
                      <a:pt x="5060" y="3429"/>
                      <a:pt x="5508" y="3433"/>
                    </a:cubicBezTo>
                    <a:lnTo>
                      <a:pt x="5508" y="3433"/>
                    </a:lnTo>
                    <a:cubicBezTo>
                      <a:pt x="5589" y="3432"/>
                      <a:pt x="5658" y="3420"/>
                      <a:pt x="5728" y="3374"/>
                    </a:cubicBezTo>
                    <a:cubicBezTo>
                      <a:pt x="6097" y="3159"/>
                      <a:pt x="6526" y="3040"/>
                      <a:pt x="6954" y="3016"/>
                    </a:cubicBezTo>
                    <a:cubicBezTo>
                      <a:pt x="7534" y="3005"/>
                      <a:pt x="7515" y="2145"/>
                      <a:pt x="6952" y="2145"/>
                    </a:cubicBezTo>
                    <a:close/>
                    <a:moveTo>
                      <a:pt x="5508" y="3433"/>
                    </a:moveTo>
                    <a:cubicBezTo>
                      <a:pt x="5506" y="3433"/>
                      <a:pt x="5504" y="3433"/>
                      <a:pt x="5502" y="3433"/>
                    </a:cubicBezTo>
                    <a:lnTo>
                      <a:pt x="5513" y="3433"/>
                    </a:lnTo>
                    <a:cubicBezTo>
                      <a:pt x="5512" y="3433"/>
                      <a:pt x="5510" y="3433"/>
                      <a:pt x="5508" y="3433"/>
                    </a:cubicBezTo>
                    <a:close/>
                    <a:moveTo>
                      <a:pt x="8647" y="2848"/>
                    </a:moveTo>
                    <a:cubicBezTo>
                      <a:pt x="8335" y="2848"/>
                      <a:pt x="8047" y="3210"/>
                      <a:pt x="8300" y="3540"/>
                    </a:cubicBezTo>
                    <a:cubicBezTo>
                      <a:pt x="8502" y="3838"/>
                      <a:pt x="8609" y="4183"/>
                      <a:pt x="8597" y="4540"/>
                    </a:cubicBezTo>
                    <a:lnTo>
                      <a:pt x="8597" y="4671"/>
                    </a:lnTo>
                    <a:cubicBezTo>
                      <a:pt x="8573" y="4909"/>
                      <a:pt x="8764" y="5112"/>
                      <a:pt x="9002" y="5124"/>
                    </a:cubicBezTo>
                    <a:lnTo>
                      <a:pt x="9026" y="5124"/>
                    </a:lnTo>
                    <a:cubicBezTo>
                      <a:pt x="9033" y="5124"/>
                      <a:pt x="9040" y="5124"/>
                      <a:pt x="9047" y="5124"/>
                    </a:cubicBezTo>
                    <a:cubicBezTo>
                      <a:pt x="9275" y="5124"/>
                      <a:pt x="9455" y="4938"/>
                      <a:pt x="9466" y="4719"/>
                    </a:cubicBezTo>
                    <a:lnTo>
                      <a:pt x="9466" y="4540"/>
                    </a:lnTo>
                    <a:cubicBezTo>
                      <a:pt x="9478" y="3993"/>
                      <a:pt x="9312" y="3457"/>
                      <a:pt x="8978" y="3016"/>
                    </a:cubicBezTo>
                    <a:cubicBezTo>
                      <a:pt x="8882" y="2897"/>
                      <a:pt x="8763" y="2848"/>
                      <a:pt x="8647" y="2848"/>
                    </a:cubicBezTo>
                    <a:close/>
                    <a:moveTo>
                      <a:pt x="481" y="2843"/>
                    </a:moveTo>
                    <a:cubicBezTo>
                      <a:pt x="290" y="2843"/>
                      <a:pt x="102" y="2956"/>
                      <a:pt x="60" y="3207"/>
                    </a:cubicBezTo>
                    <a:cubicBezTo>
                      <a:pt x="60" y="3243"/>
                      <a:pt x="49" y="3290"/>
                      <a:pt x="49" y="3338"/>
                    </a:cubicBezTo>
                    <a:cubicBezTo>
                      <a:pt x="13" y="3528"/>
                      <a:pt x="1" y="3731"/>
                      <a:pt x="1" y="3933"/>
                    </a:cubicBezTo>
                    <a:cubicBezTo>
                      <a:pt x="1" y="4231"/>
                      <a:pt x="37" y="4540"/>
                      <a:pt x="96" y="4850"/>
                    </a:cubicBezTo>
                    <a:cubicBezTo>
                      <a:pt x="132" y="5040"/>
                      <a:pt x="310" y="5195"/>
                      <a:pt x="525" y="5195"/>
                    </a:cubicBezTo>
                    <a:lnTo>
                      <a:pt x="608" y="5195"/>
                    </a:lnTo>
                    <a:cubicBezTo>
                      <a:pt x="846" y="5148"/>
                      <a:pt x="989" y="4921"/>
                      <a:pt x="941" y="4683"/>
                    </a:cubicBezTo>
                    <a:cubicBezTo>
                      <a:pt x="894" y="4433"/>
                      <a:pt x="870" y="4183"/>
                      <a:pt x="870" y="3933"/>
                    </a:cubicBezTo>
                    <a:cubicBezTo>
                      <a:pt x="870" y="3778"/>
                      <a:pt x="882" y="3612"/>
                      <a:pt x="906" y="3457"/>
                    </a:cubicBezTo>
                    <a:cubicBezTo>
                      <a:pt x="906" y="3421"/>
                      <a:pt x="918" y="3385"/>
                      <a:pt x="918" y="3350"/>
                    </a:cubicBezTo>
                    <a:cubicBezTo>
                      <a:pt x="971" y="3029"/>
                      <a:pt x="724" y="2843"/>
                      <a:pt x="481" y="2843"/>
                    </a:cubicBezTo>
                    <a:close/>
                    <a:moveTo>
                      <a:pt x="4129" y="3902"/>
                    </a:moveTo>
                    <a:cubicBezTo>
                      <a:pt x="3997" y="3902"/>
                      <a:pt x="3865" y="3964"/>
                      <a:pt x="3775" y="4112"/>
                    </a:cubicBezTo>
                    <a:cubicBezTo>
                      <a:pt x="3489" y="4588"/>
                      <a:pt x="3287" y="5100"/>
                      <a:pt x="3156" y="5636"/>
                    </a:cubicBezTo>
                    <a:cubicBezTo>
                      <a:pt x="3108" y="5862"/>
                      <a:pt x="3251" y="6100"/>
                      <a:pt x="3489" y="6148"/>
                    </a:cubicBezTo>
                    <a:cubicBezTo>
                      <a:pt x="3525" y="6160"/>
                      <a:pt x="3549" y="6160"/>
                      <a:pt x="3585" y="6160"/>
                    </a:cubicBezTo>
                    <a:cubicBezTo>
                      <a:pt x="3787" y="6160"/>
                      <a:pt x="3966" y="6029"/>
                      <a:pt x="4013" y="5826"/>
                    </a:cubicBezTo>
                    <a:cubicBezTo>
                      <a:pt x="4109" y="5386"/>
                      <a:pt x="4287" y="4957"/>
                      <a:pt x="4525" y="4576"/>
                    </a:cubicBezTo>
                    <a:cubicBezTo>
                      <a:pt x="4733" y="4228"/>
                      <a:pt x="4431" y="3902"/>
                      <a:pt x="4129" y="3902"/>
                    </a:cubicBezTo>
                    <a:close/>
                    <a:moveTo>
                      <a:pt x="8369" y="6039"/>
                    </a:moveTo>
                    <a:cubicBezTo>
                      <a:pt x="8246" y="6039"/>
                      <a:pt x="8121" y="6095"/>
                      <a:pt x="8026" y="6231"/>
                    </a:cubicBezTo>
                    <a:cubicBezTo>
                      <a:pt x="7764" y="6600"/>
                      <a:pt x="7442" y="6922"/>
                      <a:pt x="7073" y="7172"/>
                    </a:cubicBezTo>
                    <a:cubicBezTo>
                      <a:pt x="6728" y="7422"/>
                      <a:pt x="6895" y="7969"/>
                      <a:pt x="7323" y="7969"/>
                    </a:cubicBezTo>
                    <a:cubicBezTo>
                      <a:pt x="7407" y="7969"/>
                      <a:pt x="7502" y="7934"/>
                      <a:pt x="7573" y="7886"/>
                    </a:cubicBezTo>
                    <a:cubicBezTo>
                      <a:pt x="8026" y="7576"/>
                      <a:pt x="8419" y="7184"/>
                      <a:pt x="8740" y="6731"/>
                    </a:cubicBezTo>
                    <a:cubicBezTo>
                      <a:pt x="8970" y="6391"/>
                      <a:pt x="8677" y="6039"/>
                      <a:pt x="8369" y="6039"/>
                    </a:cubicBezTo>
                    <a:close/>
                    <a:moveTo>
                      <a:pt x="1283" y="6085"/>
                    </a:moveTo>
                    <a:cubicBezTo>
                      <a:pt x="981" y="6085"/>
                      <a:pt x="696" y="6426"/>
                      <a:pt x="918" y="6767"/>
                    </a:cubicBezTo>
                    <a:cubicBezTo>
                      <a:pt x="1227" y="7219"/>
                      <a:pt x="1608" y="7612"/>
                      <a:pt x="2061" y="7934"/>
                    </a:cubicBezTo>
                    <a:cubicBezTo>
                      <a:pt x="2132" y="7993"/>
                      <a:pt x="2215" y="8017"/>
                      <a:pt x="2311" y="8017"/>
                    </a:cubicBezTo>
                    <a:cubicBezTo>
                      <a:pt x="2727" y="8017"/>
                      <a:pt x="2906" y="7481"/>
                      <a:pt x="2573" y="7231"/>
                    </a:cubicBezTo>
                    <a:cubicBezTo>
                      <a:pt x="2204" y="6969"/>
                      <a:pt x="1882" y="6636"/>
                      <a:pt x="1620" y="6267"/>
                    </a:cubicBezTo>
                    <a:cubicBezTo>
                      <a:pt x="1525" y="6138"/>
                      <a:pt x="1403" y="6085"/>
                      <a:pt x="1283" y="6085"/>
                    </a:cubicBezTo>
                    <a:close/>
                    <a:moveTo>
                      <a:pt x="3580" y="7207"/>
                    </a:moveTo>
                    <a:cubicBezTo>
                      <a:pt x="3330" y="7207"/>
                      <a:pt x="3075" y="7407"/>
                      <a:pt x="3144" y="7731"/>
                    </a:cubicBezTo>
                    <a:cubicBezTo>
                      <a:pt x="3239" y="8172"/>
                      <a:pt x="3394" y="8588"/>
                      <a:pt x="3620" y="8969"/>
                    </a:cubicBezTo>
                    <a:cubicBezTo>
                      <a:pt x="3680" y="9065"/>
                      <a:pt x="3739" y="9160"/>
                      <a:pt x="3799" y="9255"/>
                    </a:cubicBezTo>
                    <a:cubicBezTo>
                      <a:pt x="3882" y="9374"/>
                      <a:pt x="4013" y="9446"/>
                      <a:pt x="4156" y="9446"/>
                    </a:cubicBezTo>
                    <a:lnTo>
                      <a:pt x="4156" y="9434"/>
                    </a:lnTo>
                    <a:cubicBezTo>
                      <a:pt x="4490" y="9434"/>
                      <a:pt x="4692" y="9089"/>
                      <a:pt x="4537" y="8803"/>
                    </a:cubicBezTo>
                    <a:lnTo>
                      <a:pt x="4537" y="8803"/>
                    </a:lnTo>
                    <a:cubicBezTo>
                      <a:pt x="4586" y="8804"/>
                      <a:pt x="4634" y="8805"/>
                      <a:pt x="4682" y="8805"/>
                    </a:cubicBezTo>
                    <a:cubicBezTo>
                      <a:pt x="5012" y="8805"/>
                      <a:pt x="5333" y="8770"/>
                      <a:pt x="5644" y="8708"/>
                    </a:cubicBezTo>
                    <a:cubicBezTo>
                      <a:pt x="6182" y="8596"/>
                      <a:pt x="6066" y="7841"/>
                      <a:pt x="5575" y="7841"/>
                    </a:cubicBezTo>
                    <a:cubicBezTo>
                      <a:pt x="5544" y="7841"/>
                      <a:pt x="5512" y="7844"/>
                      <a:pt x="5478" y="7850"/>
                    </a:cubicBezTo>
                    <a:cubicBezTo>
                      <a:pt x="5226" y="7905"/>
                      <a:pt x="4970" y="7932"/>
                      <a:pt x="4713" y="7932"/>
                    </a:cubicBezTo>
                    <a:cubicBezTo>
                      <a:pt x="4520" y="7932"/>
                      <a:pt x="4326" y="7917"/>
                      <a:pt x="4132" y="7886"/>
                    </a:cubicBezTo>
                    <a:lnTo>
                      <a:pt x="4085" y="7886"/>
                    </a:lnTo>
                    <a:cubicBezTo>
                      <a:pt x="4049" y="7779"/>
                      <a:pt x="4013" y="7660"/>
                      <a:pt x="3989" y="7553"/>
                    </a:cubicBezTo>
                    <a:cubicBezTo>
                      <a:pt x="3939" y="7312"/>
                      <a:pt x="3761" y="7207"/>
                      <a:pt x="3580" y="7207"/>
                    </a:cubicBezTo>
                    <a:close/>
                    <a:moveTo>
                      <a:pt x="5584" y="9843"/>
                    </a:moveTo>
                    <a:cubicBezTo>
                      <a:pt x="5188" y="9843"/>
                      <a:pt x="4956" y="10416"/>
                      <a:pt x="5383" y="10660"/>
                    </a:cubicBezTo>
                    <a:cubicBezTo>
                      <a:pt x="5871" y="10922"/>
                      <a:pt x="6383" y="11101"/>
                      <a:pt x="6930" y="11196"/>
                    </a:cubicBezTo>
                    <a:lnTo>
                      <a:pt x="7002" y="11196"/>
                    </a:lnTo>
                    <a:lnTo>
                      <a:pt x="7002" y="11208"/>
                    </a:lnTo>
                    <a:cubicBezTo>
                      <a:pt x="7538" y="11208"/>
                      <a:pt x="7597" y="10434"/>
                      <a:pt x="7073" y="10339"/>
                    </a:cubicBezTo>
                    <a:cubicBezTo>
                      <a:pt x="6621" y="10267"/>
                      <a:pt x="6192" y="10112"/>
                      <a:pt x="5799" y="9898"/>
                    </a:cubicBezTo>
                    <a:cubicBezTo>
                      <a:pt x="5724" y="9860"/>
                      <a:pt x="5651" y="9843"/>
                      <a:pt x="5584" y="984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3"/>
              <p:cNvSpPr/>
              <p:nvPr/>
            </p:nvSpPr>
            <p:spPr>
              <a:xfrm>
                <a:off x="9849921" y="4261780"/>
                <a:ext cx="83347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158" extrusionOk="0">
                    <a:moveTo>
                      <a:pt x="1316" y="0"/>
                    </a:moveTo>
                    <a:cubicBezTo>
                      <a:pt x="1253" y="0"/>
                      <a:pt x="1185" y="16"/>
                      <a:pt x="1116" y="50"/>
                    </a:cubicBezTo>
                    <a:cubicBezTo>
                      <a:pt x="913" y="158"/>
                      <a:pt x="699" y="241"/>
                      <a:pt x="485" y="312"/>
                    </a:cubicBezTo>
                    <a:cubicBezTo>
                      <a:pt x="0" y="442"/>
                      <a:pt x="102" y="1158"/>
                      <a:pt x="592" y="1158"/>
                    </a:cubicBezTo>
                    <a:cubicBezTo>
                      <a:pt x="596" y="1158"/>
                      <a:pt x="600" y="1158"/>
                      <a:pt x="604" y="1158"/>
                    </a:cubicBezTo>
                    <a:cubicBezTo>
                      <a:pt x="651" y="1158"/>
                      <a:pt x="687" y="1158"/>
                      <a:pt x="735" y="1146"/>
                    </a:cubicBezTo>
                    <a:cubicBezTo>
                      <a:pt x="1008" y="1063"/>
                      <a:pt x="1270" y="955"/>
                      <a:pt x="1520" y="824"/>
                    </a:cubicBezTo>
                    <a:cubicBezTo>
                      <a:pt x="1941" y="589"/>
                      <a:pt x="1708" y="0"/>
                      <a:pt x="13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0" name="Google Shape;500;p23"/>
            <p:cNvSpPr/>
            <p:nvPr/>
          </p:nvSpPr>
          <p:spPr>
            <a:xfrm rot="-1690942" flipH="1">
              <a:off x="8495244" y="4301324"/>
              <a:ext cx="361002" cy="371609"/>
            </a:xfrm>
            <a:custGeom>
              <a:avLst/>
              <a:gdLst/>
              <a:ahLst/>
              <a:cxnLst/>
              <a:rect l="l" t="t" r="r" b="b"/>
              <a:pathLst>
                <a:path w="8407" h="8654" extrusionOk="0">
                  <a:moveTo>
                    <a:pt x="594" y="1"/>
                  </a:moveTo>
                  <a:cubicBezTo>
                    <a:pt x="504" y="1"/>
                    <a:pt x="415" y="51"/>
                    <a:pt x="382" y="164"/>
                  </a:cubicBezTo>
                  <a:cubicBezTo>
                    <a:pt x="298" y="438"/>
                    <a:pt x="239" y="700"/>
                    <a:pt x="179" y="962"/>
                  </a:cubicBezTo>
                  <a:cubicBezTo>
                    <a:pt x="148" y="1121"/>
                    <a:pt x="275" y="1232"/>
                    <a:pt x="405" y="1232"/>
                  </a:cubicBezTo>
                  <a:cubicBezTo>
                    <a:pt x="470" y="1232"/>
                    <a:pt x="537" y="1204"/>
                    <a:pt x="584" y="1140"/>
                  </a:cubicBezTo>
                  <a:cubicBezTo>
                    <a:pt x="596" y="1117"/>
                    <a:pt x="620" y="1081"/>
                    <a:pt x="620" y="1045"/>
                  </a:cubicBezTo>
                  <a:cubicBezTo>
                    <a:pt x="679" y="807"/>
                    <a:pt x="739" y="545"/>
                    <a:pt x="810" y="295"/>
                  </a:cubicBezTo>
                  <a:cubicBezTo>
                    <a:pt x="868" y="116"/>
                    <a:pt x="730" y="1"/>
                    <a:pt x="594" y="1"/>
                  </a:cubicBezTo>
                  <a:close/>
                  <a:moveTo>
                    <a:pt x="246" y="1830"/>
                  </a:moveTo>
                  <a:cubicBezTo>
                    <a:pt x="133" y="1830"/>
                    <a:pt x="25" y="1887"/>
                    <a:pt x="37" y="2010"/>
                  </a:cubicBezTo>
                  <a:cubicBezTo>
                    <a:pt x="25" y="2164"/>
                    <a:pt x="13" y="2319"/>
                    <a:pt x="13" y="2462"/>
                  </a:cubicBezTo>
                  <a:cubicBezTo>
                    <a:pt x="1" y="2581"/>
                    <a:pt x="13" y="2712"/>
                    <a:pt x="13" y="2831"/>
                  </a:cubicBezTo>
                  <a:cubicBezTo>
                    <a:pt x="20" y="2967"/>
                    <a:pt x="133" y="3050"/>
                    <a:pt x="246" y="3050"/>
                  </a:cubicBezTo>
                  <a:cubicBezTo>
                    <a:pt x="310" y="3050"/>
                    <a:pt x="374" y="3023"/>
                    <a:pt x="418" y="2962"/>
                  </a:cubicBezTo>
                  <a:cubicBezTo>
                    <a:pt x="441" y="2914"/>
                    <a:pt x="465" y="2867"/>
                    <a:pt x="465" y="2819"/>
                  </a:cubicBezTo>
                  <a:lnTo>
                    <a:pt x="465" y="2474"/>
                  </a:lnTo>
                  <a:cubicBezTo>
                    <a:pt x="465" y="2331"/>
                    <a:pt x="477" y="2188"/>
                    <a:pt x="477" y="2045"/>
                  </a:cubicBezTo>
                  <a:cubicBezTo>
                    <a:pt x="509" y="1905"/>
                    <a:pt x="374" y="1830"/>
                    <a:pt x="246" y="1830"/>
                  </a:cubicBezTo>
                  <a:close/>
                  <a:moveTo>
                    <a:pt x="5026" y="2573"/>
                  </a:moveTo>
                  <a:cubicBezTo>
                    <a:pt x="4919" y="2573"/>
                    <a:pt x="4811" y="2584"/>
                    <a:pt x="4704" y="2605"/>
                  </a:cubicBezTo>
                  <a:cubicBezTo>
                    <a:pt x="4425" y="2672"/>
                    <a:pt x="4491" y="3063"/>
                    <a:pt x="4745" y="3063"/>
                  </a:cubicBezTo>
                  <a:cubicBezTo>
                    <a:pt x="4762" y="3063"/>
                    <a:pt x="4780" y="3061"/>
                    <a:pt x="4799" y="3057"/>
                  </a:cubicBezTo>
                  <a:cubicBezTo>
                    <a:pt x="4876" y="3041"/>
                    <a:pt x="4956" y="3032"/>
                    <a:pt x="5036" y="3032"/>
                  </a:cubicBezTo>
                  <a:cubicBezTo>
                    <a:pt x="5129" y="3032"/>
                    <a:pt x="5222" y="3044"/>
                    <a:pt x="5311" y="3069"/>
                  </a:cubicBezTo>
                  <a:cubicBezTo>
                    <a:pt x="5359" y="3093"/>
                    <a:pt x="5394" y="3105"/>
                    <a:pt x="5442" y="3129"/>
                  </a:cubicBezTo>
                  <a:cubicBezTo>
                    <a:pt x="5471" y="3143"/>
                    <a:pt x="5502" y="3150"/>
                    <a:pt x="5534" y="3150"/>
                  </a:cubicBezTo>
                  <a:cubicBezTo>
                    <a:pt x="5604" y="3150"/>
                    <a:pt x="5674" y="3115"/>
                    <a:pt x="5716" y="3057"/>
                  </a:cubicBezTo>
                  <a:cubicBezTo>
                    <a:pt x="5728" y="3045"/>
                    <a:pt x="5728" y="3022"/>
                    <a:pt x="5740" y="3010"/>
                  </a:cubicBezTo>
                  <a:cubicBezTo>
                    <a:pt x="5787" y="2891"/>
                    <a:pt x="5740" y="2760"/>
                    <a:pt x="5632" y="2712"/>
                  </a:cubicBezTo>
                  <a:cubicBezTo>
                    <a:pt x="5573" y="2676"/>
                    <a:pt x="5513" y="2652"/>
                    <a:pt x="5442" y="2641"/>
                  </a:cubicBezTo>
                  <a:cubicBezTo>
                    <a:pt x="5306" y="2593"/>
                    <a:pt x="5167" y="2573"/>
                    <a:pt x="5026" y="2573"/>
                  </a:cubicBezTo>
                  <a:close/>
                  <a:moveTo>
                    <a:pt x="3890" y="3143"/>
                  </a:moveTo>
                  <a:cubicBezTo>
                    <a:pt x="3833" y="3143"/>
                    <a:pt x="3775" y="3167"/>
                    <a:pt x="3727" y="3224"/>
                  </a:cubicBezTo>
                  <a:cubicBezTo>
                    <a:pt x="3525" y="3450"/>
                    <a:pt x="3370" y="3712"/>
                    <a:pt x="3287" y="3998"/>
                  </a:cubicBezTo>
                  <a:cubicBezTo>
                    <a:pt x="3238" y="4168"/>
                    <a:pt x="3366" y="4293"/>
                    <a:pt x="3501" y="4293"/>
                  </a:cubicBezTo>
                  <a:cubicBezTo>
                    <a:pt x="3564" y="4293"/>
                    <a:pt x="3630" y="4265"/>
                    <a:pt x="3680" y="4200"/>
                  </a:cubicBezTo>
                  <a:cubicBezTo>
                    <a:pt x="3692" y="4176"/>
                    <a:pt x="3704" y="4153"/>
                    <a:pt x="3716" y="4129"/>
                  </a:cubicBezTo>
                  <a:cubicBezTo>
                    <a:pt x="3787" y="3903"/>
                    <a:pt x="3906" y="3700"/>
                    <a:pt x="4061" y="3522"/>
                  </a:cubicBezTo>
                  <a:cubicBezTo>
                    <a:pt x="4212" y="3352"/>
                    <a:pt x="4057" y="3143"/>
                    <a:pt x="3890" y="3143"/>
                  </a:cubicBezTo>
                  <a:close/>
                  <a:moveTo>
                    <a:pt x="6231" y="3415"/>
                  </a:moveTo>
                  <a:cubicBezTo>
                    <a:pt x="6083" y="3415"/>
                    <a:pt x="5938" y="3566"/>
                    <a:pt x="6025" y="3748"/>
                  </a:cubicBezTo>
                  <a:cubicBezTo>
                    <a:pt x="6061" y="3819"/>
                    <a:pt x="6097" y="3903"/>
                    <a:pt x="6121" y="3974"/>
                  </a:cubicBezTo>
                  <a:cubicBezTo>
                    <a:pt x="6168" y="4117"/>
                    <a:pt x="6204" y="4272"/>
                    <a:pt x="6204" y="4426"/>
                  </a:cubicBezTo>
                  <a:cubicBezTo>
                    <a:pt x="6211" y="4554"/>
                    <a:pt x="6323" y="4635"/>
                    <a:pt x="6438" y="4635"/>
                  </a:cubicBezTo>
                  <a:cubicBezTo>
                    <a:pt x="6505" y="4635"/>
                    <a:pt x="6572" y="4607"/>
                    <a:pt x="6621" y="4546"/>
                  </a:cubicBezTo>
                  <a:lnTo>
                    <a:pt x="6633" y="4546"/>
                  </a:lnTo>
                  <a:cubicBezTo>
                    <a:pt x="6656" y="4498"/>
                    <a:pt x="6668" y="4450"/>
                    <a:pt x="6656" y="4403"/>
                  </a:cubicBezTo>
                  <a:cubicBezTo>
                    <a:pt x="6644" y="4212"/>
                    <a:pt x="6609" y="4010"/>
                    <a:pt x="6549" y="3831"/>
                  </a:cubicBezTo>
                  <a:cubicBezTo>
                    <a:pt x="6514" y="3736"/>
                    <a:pt x="6478" y="3641"/>
                    <a:pt x="6430" y="3545"/>
                  </a:cubicBezTo>
                  <a:cubicBezTo>
                    <a:pt x="6382" y="3454"/>
                    <a:pt x="6306" y="3415"/>
                    <a:pt x="6231" y="3415"/>
                  </a:cubicBezTo>
                  <a:close/>
                  <a:moveTo>
                    <a:pt x="380" y="3614"/>
                  </a:moveTo>
                  <a:cubicBezTo>
                    <a:pt x="248" y="3614"/>
                    <a:pt x="114" y="3719"/>
                    <a:pt x="156" y="3891"/>
                  </a:cubicBezTo>
                  <a:cubicBezTo>
                    <a:pt x="215" y="4165"/>
                    <a:pt x="298" y="4438"/>
                    <a:pt x="406" y="4688"/>
                  </a:cubicBezTo>
                  <a:cubicBezTo>
                    <a:pt x="442" y="4780"/>
                    <a:pt x="527" y="4836"/>
                    <a:pt x="619" y="4836"/>
                  </a:cubicBezTo>
                  <a:cubicBezTo>
                    <a:pt x="647" y="4836"/>
                    <a:pt x="675" y="4831"/>
                    <a:pt x="703" y="4819"/>
                  </a:cubicBezTo>
                  <a:cubicBezTo>
                    <a:pt x="739" y="4807"/>
                    <a:pt x="775" y="4784"/>
                    <a:pt x="799" y="4748"/>
                  </a:cubicBezTo>
                  <a:cubicBezTo>
                    <a:pt x="846" y="4677"/>
                    <a:pt x="858" y="4593"/>
                    <a:pt x="834" y="4522"/>
                  </a:cubicBezTo>
                  <a:cubicBezTo>
                    <a:pt x="739" y="4284"/>
                    <a:pt x="656" y="4045"/>
                    <a:pt x="596" y="3795"/>
                  </a:cubicBezTo>
                  <a:cubicBezTo>
                    <a:pt x="571" y="3670"/>
                    <a:pt x="476" y="3614"/>
                    <a:pt x="380" y="3614"/>
                  </a:cubicBezTo>
                  <a:close/>
                  <a:moveTo>
                    <a:pt x="3461" y="4860"/>
                  </a:moveTo>
                  <a:cubicBezTo>
                    <a:pt x="3333" y="4860"/>
                    <a:pt x="3205" y="4960"/>
                    <a:pt x="3239" y="5129"/>
                  </a:cubicBezTo>
                  <a:cubicBezTo>
                    <a:pt x="3299" y="5415"/>
                    <a:pt x="3382" y="5689"/>
                    <a:pt x="3513" y="5939"/>
                  </a:cubicBezTo>
                  <a:cubicBezTo>
                    <a:pt x="3557" y="6018"/>
                    <a:pt x="3640" y="6064"/>
                    <a:pt x="3723" y="6064"/>
                  </a:cubicBezTo>
                  <a:cubicBezTo>
                    <a:pt x="3753" y="6064"/>
                    <a:pt x="3783" y="6058"/>
                    <a:pt x="3811" y="6046"/>
                  </a:cubicBezTo>
                  <a:cubicBezTo>
                    <a:pt x="3847" y="6034"/>
                    <a:pt x="3870" y="6010"/>
                    <a:pt x="3894" y="5974"/>
                  </a:cubicBezTo>
                  <a:lnTo>
                    <a:pt x="3906" y="5974"/>
                  </a:lnTo>
                  <a:cubicBezTo>
                    <a:pt x="3954" y="5915"/>
                    <a:pt x="3966" y="5820"/>
                    <a:pt x="3930" y="5748"/>
                  </a:cubicBezTo>
                  <a:cubicBezTo>
                    <a:pt x="3811" y="5522"/>
                    <a:pt x="3727" y="5284"/>
                    <a:pt x="3680" y="5046"/>
                  </a:cubicBezTo>
                  <a:cubicBezTo>
                    <a:pt x="3654" y="4917"/>
                    <a:pt x="3558" y="4860"/>
                    <a:pt x="3461" y="4860"/>
                  </a:cubicBezTo>
                  <a:close/>
                  <a:moveTo>
                    <a:pt x="6253" y="5180"/>
                  </a:moveTo>
                  <a:cubicBezTo>
                    <a:pt x="6172" y="5180"/>
                    <a:pt x="6092" y="5222"/>
                    <a:pt x="6049" y="5319"/>
                  </a:cubicBezTo>
                  <a:cubicBezTo>
                    <a:pt x="5978" y="5498"/>
                    <a:pt x="5882" y="5665"/>
                    <a:pt x="5763" y="5820"/>
                  </a:cubicBezTo>
                  <a:cubicBezTo>
                    <a:pt x="5728" y="5867"/>
                    <a:pt x="5704" y="5903"/>
                    <a:pt x="5668" y="5939"/>
                  </a:cubicBezTo>
                  <a:cubicBezTo>
                    <a:pt x="5518" y="6115"/>
                    <a:pt x="5669" y="6324"/>
                    <a:pt x="5839" y="6324"/>
                  </a:cubicBezTo>
                  <a:cubicBezTo>
                    <a:pt x="5899" y="6324"/>
                    <a:pt x="5961" y="6298"/>
                    <a:pt x="6013" y="6236"/>
                  </a:cubicBezTo>
                  <a:cubicBezTo>
                    <a:pt x="6049" y="6201"/>
                    <a:pt x="6085" y="6153"/>
                    <a:pt x="6121" y="6105"/>
                  </a:cubicBezTo>
                  <a:lnTo>
                    <a:pt x="6121" y="6093"/>
                  </a:lnTo>
                  <a:cubicBezTo>
                    <a:pt x="6263" y="5903"/>
                    <a:pt x="6383" y="5712"/>
                    <a:pt x="6466" y="5498"/>
                  </a:cubicBezTo>
                  <a:cubicBezTo>
                    <a:pt x="6542" y="5314"/>
                    <a:pt x="6398" y="5180"/>
                    <a:pt x="6253" y="5180"/>
                  </a:cubicBezTo>
                  <a:close/>
                  <a:moveTo>
                    <a:pt x="1119" y="5280"/>
                  </a:moveTo>
                  <a:cubicBezTo>
                    <a:pt x="956" y="5280"/>
                    <a:pt x="801" y="5470"/>
                    <a:pt x="929" y="5641"/>
                  </a:cubicBezTo>
                  <a:cubicBezTo>
                    <a:pt x="1025" y="5784"/>
                    <a:pt x="1132" y="5915"/>
                    <a:pt x="1251" y="6034"/>
                  </a:cubicBezTo>
                  <a:cubicBezTo>
                    <a:pt x="1322" y="6117"/>
                    <a:pt x="1406" y="6201"/>
                    <a:pt x="1489" y="6272"/>
                  </a:cubicBezTo>
                  <a:cubicBezTo>
                    <a:pt x="1535" y="6312"/>
                    <a:pt x="1592" y="6333"/>
                    <a:pt x="1648" y="6333"/>
                  </a:cubicBezTo>
                  <a:cubicBezTo>
                    <a:pt x="1709" y="6333"/>
                    <a:pt x="1767" y="6309"/>
                    <a:pt x="1811" y="6260"/>
                  </a:cubicBezTo>
                  <a:lnTo>
                    <a:pt x="1822" y="6248"/>
                  </a:lnTo>
                  <a:cubicBezTo>
                    <a:pt x="1894" y="6153"/>
                    <a:pt x="1882" y="6022"/>
                    <a:pt x="1799" y="5939"/>
                  </a:cubicBezTo>
                  <a:cubicBezTo>
                    <a:pt x="1727" y="5879"/>
                    <a:pt x="1644" y="5796"/>
                    <a:pt x="1584" y="5724"/>
                  </a:cubicBezTo>
                  <a:cubicBezTo>
                    <a:pt x="1477" y="5617"/>
                    <a:pt x="1382" y="5498"/>
                    <a:pt x="1299" y="5379"/>
                  </a:cubicBezTo>
                  <a:cubicBezTo>
                    <a:pt x="1248" y="5309"/>
                    <a:pt x="1183" y="5280"/>
                    <a:pt x="1119" y="5280"/>
                  </a:cubicBezTo>
                  <a:close/>
                  <a:moveTo>
                    <a:pt x="2484" y="6452"/>
                  </a:moveTo>
                  <a:cubicBezTo>
                    <a:pt x="2272" y="6452"/>
                    <a:pt x="2166" y="6765"/>
                    <a:pt x="2394" y="6879"/>
                  </a:cubicBezTo>
                  <a:cubicBezTo>
                    <a:pt x="2644" y="6998"/>
                    <a:pt x="2918" y="7093"/>
                    <a:pt x="3204" y="7153"/>
                  </a:cubicBezTo>
                  <a:cubicBezTo>
                    <a:pt x="3214" y="7155"/>
                    <a:pt x="3225" y="7155"/>
                    <a:pt x="3236" y="7155"/>
                  </a:cubicBezTo>
                  <a:cubicBezTo>
                    <a:pt x="3308" y="7155"/>
                    <a:pt x="3378" y="7122"/>
                    <a:pt x="3430" y="7070"/>
                  </a:cubicBezTo>
                  <a:lnTo>
                    <a:pt x="3442" y="7070"/>
                  </a:lnTo>
                  <a:cubicBezTo>
                    <a:pt x="3454" y="7034"/>
                    <a:pt x="3477" y="7010"/>
                    <a:pt x="3489" y="6974"/>
                  </a:cubicBezTo>
                  <a:cubicBezTo>
                    <a:pt x="3513" y="6843"/>
                    <a:pt x="3418" y="6724"/>
                    <a:pt x="3287" y="6712"/>
                  </a:cubicBezTo>
                  <a:cubicBezTo>
                    <a:pt x="3049" y="6653"/>
                    <a:pt x="2811" y="6582"/>
                    <a:pt x="2584" y="6474"/>
                  </a:cubicBezTo>
                  <a:cubicBezTo>
                    <a:pt x="2549" y="6459"/>
                    <a:pt x="2515" y="6452"/>
                    <a:pt x="2484" y="6452"/>
                  </a:cubicBezTo>
                  <a:close/>
                  <a:moveTo>
                    <a:pt x="4274" y="6483"/>
                  </a:moveTo>
                  <a:cubicBezTo>
                    <a:pt x="4114" y="6483"/>
                    <a:pt x="3963" y="6670"/>
                    <a:pt x="4085" y="6843"/>
                  </a:cubicBezTo>
                  <a:cubicBezTo>
                    <a:pt x="3983" y="6990"/>
                    <a:pt x="4096" y="7191"/>
                    <a:pt x="4280" y="7191"/>
                  </a:cubicBezTo>
                  <a:cubicBezTo>
                    <a:pt x="4290" y="7191"/>
                    <a:pt x="4300" y="7190"/>
                    <a:pt x="4311" y="7189"/>
                  </a:cubicBezTo>
                  <a:lnTo>
                    <a:pt x="4358" y="7177"/>
                  </a:lnTo>
                  <a:cubicBezTo>
                    <a:pt x="4454" y="7284"/>
                    <a:pt x="4549" y="7379"/>
                    <a:pt x="4632" y="7474"/>
                  </a:cubicBezTo>
                  <a:cubicBezTo>
                    <a:pt x="4680" y="7516"/>
                    <a:pt x="4739" y="7537"/>
                    <a:pt x="4798" y="7537"/>
                  </a:cubicBezTo>
                  <a:cubicBezTo>
                    <a:pt x="4856" y="7537"/>
                    <a:pt x="4912" y="7516"/>
                    <a:pt x="4954" y="7474"/>
                  </a:cubicBezTo>
                  <a:cubicBezTo>
                    <a:pt x="4966" y="7463"/>
                    <a:pt x="4978" y="7463"/>
                    <a:pt x="4978" y="7451"/>
                  </a:cubicBezTo>
                  <a:lnTo>
                    <a:pt x="4990" y="7451"/>
                  </a:lnTo>
                  <a:cubicBezTo>
                    <a:pt x="5049" y="7355"/>
                    <a:pt x="5037" y="7224"/>
                    <a:pt x="4954" y="7153"/>
                  </a:cubicBezTo>
                  <a:lnTo>
                    <a:pt x="4859" y="7046"/>
                  </a:lnTo>
                  <a:cubicBezTo>
                    <a:pt x="4954" y="7010"/>
                    <a:pt x="5049" y="6974"/>
                    <a:pt x="5144" y="6927"/>
                  </a:cubicBezTo>
                  <a:cubicBezTo>
                    <a:pt x="5353" y="6802"/>
                    <a:pt x="5233" y="6503"/>
                    <a:pt x="5031" y="6503"/>
                  </a:cubicBezTo>
                  <a:cubicBezTo>
                    <a:pt x="5003" y="6503"/>
                    <a:pt x="4973" y="6509"/>
                    <a:pt x="4942" y="6522"/>
                  </a:cubicBezTo>
                  <a:cubicBezTo>
                    <a:pt x="4859" y="6570"/>
                    <a:pt x="4775" y="6593"/>
                    <a:pt x="4692" y="6629"/>
                  </a:cubicBezTo>
                  <a:cubicBezTo>
                    <a:pt x="4644" y="6641"/>
                    <a:pt x="4585" y="6665"/>
                    <a:pt x="4537" y="6677"/>
                  </a:cubicBezTo>
                  <a:lnTo>
                    <a:pt x="4442" y="6570"/>
                  </a:lnTo>
                  <a:cubicBezTo>
                    <a:pt x="4394" y="6509"/>
                    <a:pt x="4333" y="6483"/>
                    <a:pt x="4274" y="6483"/>
                  </a:cubicBezTo>
                  <a:close/>
                  <a:moveTo>
                    <a:pt x="5577" y="7723"/>
                  </a:moveTo>
                  <a:cubicBezTo>
                    <a:pt x="5377" y="7723"/>
                    <a:pt x="5243" y="8026"/>
                    <a:pt x="5478" y="8153"/>
                  </a:cubicBezTo>
                  <a:cubicBezTo>
                    <a:pt x="5716" y="8308"/>
                    <a:pt x="5978" y="8439"/>
                    <a:pt x="6252" y="8522"/>
                  </a:cubicBezTo>
                  <a:cubicBezTo>
                    <a:pt x="6274" y="8532"/>
                    <a:pt x="6298" y="8536"/>
                    <a:pt x="6322" y="8536"/>
                  </a:cubicBezTo>
                  <a:cubicBezTo>
                    <a:pt x="6389" y="8536"/>
                    <a:pt x="6458" y="8503"/>
                    <a:pt x="6502" y="8451"/>
                  </a:cubicBezTo>
                  <a:cubicBezTo>
                    <a:pt x="6514" y="8427"/>
                    <a:pt x="6525" y="8403"/>
                    <a:pt x="6537" y="8379"/>
                  </a:cubicBezTo>
                  <a:cubicBezTo>
                    <a:pt x="6573" y="8260"/>
                    <a:pt x="6514" y="8129"/>
                    <a:pt x="6383" y="8094"/>
                  </a:cubicBezTo>
                  <a:cubicBezTo>
                    <a:pt x="6156" y="8010"/>
                    <a:pt x="5930" y="7903"/>
                    <a:pt x="5716" y="7772"/>
                  </a:cubicBezTo>
                  <a:cubicBezTo>
                    <a:pt x="5669" y="7738"/>
                    <a:pt x="5621" y="7723"/>
                    <a:pt x="5577" y="7723"/>
                  </a:cubicBezTo>
                  <a:close/>
                  <a:moveTo>
                    <a:pt x="8107" y="7973"/>
                  </a:moveTo>
                  <a:cubicBezTo>
                    <a:pt x="8073" y="7973"/>
                    <a:pt x="8037" y="7981"/>
                    <a:pt x="8002" y="7998"/>
                  </a:cubicBezTo>
                  <a:cubicBezTo>
                    <a:pt x="7787" y="8106"/>
                    <a:pt x="7549" y="8177"/>
                    <a:pt x="7311" y="8201"/>
                  </a:cubicBezTo>
                  <a:cubicBezTo>
                    <a:pt x="7061" y="8272"/>
                    <a:pt x="7109" y="8641"/>
                    <a:pt x="7371" y="8653"/>
                  </a:cubicBezTo>
                  <a:cubicBezTo>
                    <a:pt x="7657" y="8617"/>
                    <a:pt x="7942" y="8522"/>
                    <a:pt x="8204" y="8391"/>
                  </a:cubicBezTo>
                  <a:cubicBezTo>
                    <a:pt x="8240" y="8379"/>
                    <a:pt x="8264" y="8356"/>
                    <a:pt x="8288" y="8332"/>
                  </a:cubicBezTo>
                  <a:cubicBezTo>
                    <a:pt x="8407" y="8173"/>
                    <a:pt x="8277" y="7973"/>
                    <a:pt x="8107" y="7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3"/>
            <p:cNvSpPr/>
            <p:nvPr/>
          </p:nvSpPr>
          <p:spPr>
            <a:xfrm flipH="1">
              <a:off x="4870500" y="4855151"/>
              <a:ext cx="140974" cy="142674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4"/>
          <p:cNvSpPr txBox="1">
            <a:spLocks noGrp="1"/>
          </p:cNvSpPr>
          <p:nvPr>
            <p:ph type="ctrTitle"/>
          </p:nvPr>
        </p:nvSpPr>
        <p:spPr>
          <a:xfrm>
            <a:off x="2382275" y="535000"/>
            <a:ext cx="4379400" cy="11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04" name="Google Shape;504;p24"/>
          <p:cNvSpPr txBox="1">
            <a:spLocks noGrp="1"/>
          </p:cNvSpPr>
          <p:nvPr>
            <p:ph type="subTitle" idx="1"/>
          </p:nvPr>
        </p:nvSpPr>
        <p:spPr>
          <a:xfrm>
            <a:off x="2382325" y="1597075"/>
            <a:ext cx="4379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5" name="Google Shape;505;p24"/>
          <p:cNvSpPr txBox="1"/>
          <p:nvPr/>
        </p:nvSpPr>
        <p:spPr>
          <a:xfrm>
            <a:off x="2382325" y="3563450"/>
            <a:ext cx="4379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CREDITS: This presentation template was created by </a:t>
            </a:r>
            <a:r>
              <a:rPr lang="en" sz="1000" b="1" u="sng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u="sng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,</a:t>
            </a:r>
            <a:r>
              <a:rPr lang="en" sz="10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 and includes icons by </a:t>
            </a:r>
            <a:r>
              <a:rPr lang="en" sz="1000" b="1" u="sng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, and infographics &amp; images by </a:t>
            </a:r>
            <a:r>
              <a:rPr lang="en" sz="1000" b="1" u="sng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lt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506" name="Google Shape;506;p24"/>
          <p:cNvGrpSpPr/>
          <p:nvPr/>
        </p:nvGrpSpPr>
        <p:grpSpPr>
          <a:xfrm>
            <a:off x="198625" y="55647"/>
            <a:ext cx="8755736" cy="5045812"/>
            <a:chOff x="198625" y="55647"/>
            <a:chExt cx="8755736" cy="5045812"/>
          </a:xfrm>
        </p:grpSpPr>
        <p:sp>
          <p:nvSpPr>
            <p:cNvPr id="507" name="Google Shape;507;p24"/>
            <p:cNvSpPr/>
            <p:nvPr/>
          </p:nvSpPr>
          <p:spPr>
            <a:xfrm>
              <a:off x="2382330" y="55647"/>
              <a:ext cx="113949" cy="11529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4"/>
            <p:cNvSpPr/>
            <p:nvPr/>
          </p:nvSpPr>
          <p:spPr>
            <a:xfrm>
              <a:off x="2227925" y="4765188"/>
              <a:ext cx="154349" cy="156173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4"/>
            <p:cNvSpPr/>
            <p:nvPr/>
          </p:nvSpPr>
          <p:spPr>
            <a:xfrm>
              <a:off x="8676116" y="4593106"/>
              <a:ext cx="1031" cy="558"/>
            </a:xfrm>
            <a:custGeom>
              <a:avLst/>
              <a:gdLst/>
              <a:ahLst/>
              <a:cxnLst/>
              <a:rect l="l" t="t" r="r" b="b"/>
              <a:pathLst>
                <a:path w="24" h="13" extrusionOk="0">
                  <a:moveTo>
                    <a:pt x="24" y="1"/>
                  </a:move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0" name="Google Shape;510;p24"/>
            <p:cNvGrpSpPr/>
            <p:nvPr/>
          </p:nvGrpSpPr>
          <p:grpSpPr>
            <a:xfrm rot="-2095361">
              <a:off x="8556186" y="526879"/>
              <a:ext cx="240887" cy="248644"/>
              <a:chOff x="8394375" y="1857427"/>
              <a:chExt cx="370701" cy="382638"/>
            </a:xfrm>
          </p:grpSpPr>
          <p:sp>
            <p:nvSpPr>
              <p:cNvPr id="511" name="Google Shape;511;p24"/>
              <p:cNvSpPr/>
              <p:nvPr/>
            </p:nvSpPr>
            <p:spPr>
              <a:xfrm>
                <a:off x="8394375" y="1857427"/>
                <a:ext cx="370701" cy="382638"/>
              </a:xfrm>
              <a:custGeom>
                <a:avLst/>
                <a:gdLst/>
                <a:ahLst/>
                <a:cxnLst/>
                <a:rect l="l" t="t" r="r" b="b"/>
                <a:pathLst>
                  <a:path w="8633" h="8911" extrusionOk="0">
                    <a:moveTo>
                      <a:pt x="4357" y="1"/>
                    </a:moveTo>
                    <a:cubicBezTo>
                      <a:pt x="4113" y="1"/>
                      <a:pt x="3871" y="25"/>
                      <a:pt x="3632" y="72"/>
                    </a:cubicBezTo>
                    <a:cubicBezTo>
                      <a:pt x="3298" y="179"/>
                      <a:pt x="2977" y="322"/>
                      <a:pt x="2679" y="512"/>
                    </a:cubicBezTo>
                    <a:cubicBezTo>
                      <a:pt x="1869" y="1060"/>
                      <a:pt x="1298" y="1893"/>
                      <a:pt x="857" y="2762"/>
                    </a:cubicBezTo>
                    <a:cubicBezTo>
                      <a:pt x="500" y="3465"/>
                      <a:pt x="274" y="4215"/>
                      <a:pt x="179" y="5001"/>
                    </a:cubicBezTo>
                    <a:cubicBezTo>
                      <a:pt x="167" y="5620"/>
                      <a:pt x="72" y="6287"/>
                      <a:pt x="84" y="6953"/>
                    </a:cubicBezTo>
                    <a:cubicBezTo>
                      <a:pt x="95" y="7120"/>
                      <a:pt x="107" y="7287"/>
                      <a:pt x="143" y="7442"/>
                    </a:cubicBezTo>
                    <a:cubicBezTo>
                      <a:pt x="143" y="7477"/>
                      <a:pt x="155" y="7501"/>
                      <a:pt x="191" y="7525"/>
                    </a:cubicBezTo>
                    <a:cubicBezTo>
                      <a:pt x="212" y="7540"/>
                      <a:pt x="235" y="7546"/>
                      <a:pt x="257" y="7546"/>
                    </a:cubicBezTo>
                    <a:cubicBezTo>
                      <a:pt x="325" y="7546"/>
                      <a:pt x="390" y="7486"/>
                      <a:pt x="381" y="7406"/>
                    </a:cubicBezTo>
                    <a:cubicBezTo>
                      <a:pt x="322" y="6965"/>
                      <a:pt x="345" y="6513"/>
                      <a:pt x="453" y="6072"/>
                    </a:cubicBezTo>
                    <a:cubicBezTo>
                      <a:pt x="512" y="5679"/>
                      <a:pt x="619" y="5275"/>
                      <a:pt x="750" y="4894"/>
                    </a:cubicBezTo>
                    <a:cubicBezTo>
                      <a:pt x="929" y="4489"/>
                      <a:pt x="917" y="4501"/>
                      <a:pt x="1072" y="4072"/>
                    </a:cubicBezTo>
                    <a:cubicBezTo>
                      <a:pt x="1453" y="3179"/>
                      <a:pt x="2036" y="1834"/>
                      <a:pt x="3108" y="1131"/>
                    </a:cubicBezTo>
                    <a:lnTo>
                      <a:pt x="3132" y="1107"/>
                    </a:lnTo>
                    <a:lnTo>
                      <a:pt x="3322" y="1000"/>
                    </a:lnTo>
                    <a:cubicBezTo>
                      <a:pt x="3441" y="941"/>
                      <a:pt x="3560" y="893"/>
                      <a:pt x="3691" y="846"/>
                    </a:cubicBezTo>
                    <a:lnTo>
                      <a:pt x="4215" y="750"/>
                    </a:lnTo>
                    <a:cubicBezTo>
                      <a:pt x="5644" y="750"/>
                      <a:pt x="6942" y="1393"/>
                      <a:pt x="7489" y="2370"/>
                    </a:cubicBezTo>
                    <a:cubicBezTo>
                      <a:pt x="7680" y="2727"/>
                      <a:pt x="7787" y="3132"/>
                      <a:pt x="7787" y="3536"/>
                    </a:cubicBezTo>
                    <a:cubicBezTo>
                      <a:pt x="7763" y="4001"/>
                      <a:pt x="7668" y="4286"/>
                      <a:pt x="7418" y="4858"/>
                    </a:cubicBezTo>
                    <a:cubicBezTo>
                      <a:pt x="7402" y="4890"/>
                      <a:pt x="7397" y="4900"/>
                      <a:pt x="7398" y="4900"/>
                    </a:cubicBezTo>
                    <a:cubicBezTo>
                      <a:pt x="7399" y="4900"/>
                      <a:pt x="7402" y="4898"/>
                      <a:pt x="7406" y="4894"/>
                    </a:cubicBezTo>
                    <a:lnTo>
                      <a:pt x="7406" y="4894"/>
                    </a:lnTo>
                    <a:cubicBezTo>
                      <a:pt x="7275" y="5120"/>
                      <a:pt x="7108" y="5334"/>
                      <a:pt x="6930" y="5525"/>
                    </a:cubicBezTo>
                    <a:cubicBezTo>
                      <a:pt x="6644" y="5834"/>
                      <a:pt x="6334" y="6108"/>
                      <a:pt x="6013" y="6358"/>
                    </a:cubicBezTo>
                    <a:cubicBezTo>
                      <a:pt x="5668" y="6632"/>
                      <a:pt x="4953" y="6930"/>
                      <a:pt x="4298" y="7180"/>
                    </a:cubicBezTo>
                    <a:cubicBezTo>
                      <a:pt x="3905" y="7346"/>
                      <a:pt x="3501" y="7501"/>
                      <a:pt x="3096" y="7620"/>
                    </a:cubicBezTo>
                    <a:cubicBezTo>
                      <a:pt x="2381" y="7787"/>
                      <a:pt x="1727" y="8037"/>
                      <a:pt x="1453" y="8132"/>
                    </a:cubicBezTo>
                    <a:cubicBezTo>
                      <a:pt x="1238" y="8204"/>
                      <a:pt x="1203" y="8192"/>
                      <a:pt x="1119" y="8227"/>
                    </a:cubicBezTo>
                    <a:cubicBezTo>
                      <a:pt x="1060" y="8239"/>
                      <a:pt x="1000" y="8251"/>
                      <a:pt x="953" y="8263"/>
                    </a:cubicBezTo>
                    <a:lnTo>
                      <a:pt x="798" y="8263"/>
                    </a:lnTo>
                    <a:lnTo>
                      <a:pt x="738" y="8239"/>
                    </a:lnTo>
                    <a:cubicBezTo>
                      <a:pt x="715" y="8224"/>
                      <a:pt x="697" y="8208"/>
                      <a:pt x="677" y="8196"/>
                    </a:cubicBezTo>
                    <a:lnTo>
                      <a:pt x="677" y="8196"/>
                    </a:lnTo>
                    <a:cubicBezTo>
                      <a:pt x="689" y="8201"/>
                      <a:pt x="695" y="8203"/>
                      <a:pt x="696" y="8203"/>
                    </a:cubicBezTo>
                    <a:cubicBezTo>
                      <a:pt x="703" y="8203"/>
                      <a:pt x="637" y="8168"/>
                      <a:pt x="595" y="8168"/>
                    </a:cubicBezTo>
                    <a:cubicBezTo>
                      <a:pt x="572" y="8160"/>
                      <a:pt x="548" y="8156"/>
                      <a:pt x="524" y="8156"/>
                    </a:cubicBezTo>
                    <a:cubicBezTo>
                      <a:pt x="478" y="8156"/>
                      <a:pt x="433" y="8172"/>
                      <a:pt x="393" y="8204"/>
                    </a:cubicBezTo>
                    <a:cubicBezTo>
                      <a:pt x="0" y="8525"/>
                      <a:pt x="572" y="8870"/>
                      <a:pt x="953" y="8894"/>
                    </a:cubicBezTo>
                    <a:cubicBezTo>
                      <a:pt x="986" y="8903"/>
                      <a:pt x="1020" y="8911"/>
                      <a:pt x="1058" y="8911"/>
                    </a:cubicBezTo>
                    <a:cubicBezTo>
                      <a:pt x="1074" y="8911"/>
                      <a:pt x="1090" y="8910"/>
                      <a:pt x="1107" y="8906"/>
                    </a:cubicBezTo>
                    <a:cubicBezTo>
                      <a:pt x="1536" y="8906"/>
                      <a:pt x="2489" y="8585"/>
                      <a:pt x="2572" y="8549"/>
                    </a:cubicBezTo>
                    <a:cubicBezTo>
                      <a:pt x="3346" y="8358"/>
                      <a:pt x="4096" y="8108"/>
                      <a:pt x="4834" y="7799"/>
                    </a:cubicBezTo>
                    <a:cubicBezTo>
                      <a:pt x="5727" y="7465"/>
                      <a:pt x="6572" y="7001"/>
                      <a:pt x="7227" y="6310"/>
                    </a:cubicBezTo>
                    <a:cubicBezTo>
                      <a:pt x="7477" y="6060"/>
                      <a:pt x="7704" y="5799"/>
                      <a:pt x="7918" y="5513"/>
                    </a:cubicBezTo>
                    <a:cubicBezTo>
                      <a:pt x="8156" y="5120"/>
                      <a:pt x="8335" y="4679"/>
                      <a:pt x="8442" y="4227"/>
                    </a:cubicBezTo>
                    <a:cubicBezTo>
                      <a:pt x="8632" y="3477"/>
                      <a:pt x="8525" y="2679"/>
                      <a:pt x="8144" y="2012"/>
                    </a:cubicBezTo>
                    <a:cubicBezTo>
                      <a:pt x="7918" y="1608"/>
                      <a:pt x="7608" y="1262"/>
                      <a:pt x="7251" y="976"/>
                    </a:cubicBezTo>
                    <a:cubicBezTo>
                      <a:pt x="6572" y="488"/>
                      <a:pt x="5775" y="167"/>
                      <a:pt x="4941" y="48"/>
                    </a:cubicBezTo>
                    <a:cubicBezTo>
                      <a:pt x="4746" y="16"/>
                      <a:pt x="4551" y="1"/>
                      <a:pt x="43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4"/>
              <p:cNvSpPr/>
              <p:nvPr/>
            </p:nvSpPr>
            <p:spPr>
              <a:xfrm>
                <a:off x="8497642" y="1942531"/>
                <a:ext cx="163129" cy="164675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3835" extrusionOk="0">
                    <a:moveTo>
                      <a:pt x="2215" y="780"/>
                    </a:moveTo>
                    <a:cubicBezTo>
                      <a:pt x="2298" y="804"/>
                      <a:pt x="2381" y="840"/>
                      <a:pt x="2441" y="888"/>
                    </a:cubicBezTo>
                    <a:cubicBezTo>
                      <a:pt x="2798" y="1102"/>
                      <a:pt x="3036" y="1554"/>
                      <a:pt x="3001" y="1816"/>
                    </a:cubicBezTo>
                    <a:cubicBezTo>
                      <a:pt x="3036" y="2554"/>
                      <a:pt x="2584" y="2912"/>
                      <a:pt x="2322" y="3031"/>
                    </a:cubicBezTo>
                    <a:cubicBezTo>
                      <a:pt x="2200" y="3066"/>
                      <a:pt x="2072" y="3088"/>
                      <a:pt x="1941" y="3088"/>
                    </a:cubicBezTo>
                    <a:cubicBezTo>
                      <a:pt x="1894" y="3088"/>
                      <a:pt x="1846" y="3085"/>
                      <a:pt x="1798" y="3078"/>
                    </a:cubicBezTo>
                    <a:cubicBezTo>
                      <a:pt x="1405" y="3019"/>
                      <a:pt x="1489" y="3043"/>
                      <a:pt x="1155" y="2840"/>
                    </a:cubicBezTo>
                    <a:cubicBezTo>
                      <a:pt x="846" y="2519"/>
                      <a:pt x="750" y="2054"/>
                      <a:pt x="893" y="1650"/>
                    </a:cubicBezTo>
                    <a:cubicBezTo>
                      <a:pt x="1048" y="1376"/>
                      <a:pt x="1274" y="1138"/>
                      <a:pt x="1524" y="959"/>
                    </a:cubicBezTo>
                    <a:cubicBezTo>
                      <a:pt x="1608" y="899"/>
                      <a:pt x="1703" y="864"/>
                      <a:pt x="1798" y="840"/>
                    </a:cubicBezTo>
                    <a:lnTo>
                      <a:pt x="1822" y="840"/>
                    </a:lnTo>
                    <a:lnTo>
                      <a:pt x="1893" y="816"/>
                    </a:lnTo>
                    <a:cubicBezTo>
                      <a:pt x="1989" y="792"/>
                      <a:pt x="2072" y="780"/>
                      <a:pt x="2167" y="780"/>
                    </a:cubicBezTo>
                    <a:close/>
                    <a:moveTo>
                      <a:pt x="1976" y="0"/>
                    </a:moveTo>
                    <a:cubicBezTo>
                      <a:pt x="1357" y="0"/>
                      <a:pt x="724" y="337"/>
                      <a:pt x="446" y="889"/>
                    </a:cubicBezTo>
                    <a:lnTo>
                      <a:pt x="446" y="889"/>
                    </a:lnTo>
                    <a:cubicBezTo>
                      <a:pt x="465" y="851"/>
                      <a:pt x="471" y="836"/>
                      <a:pt x="470" y="836"/>
                    </a:cubicBezTo>
                    <a:lnTo>
                      <a:pt x="470" y="836"/>
                    </a:lnTo>
                    <a:cubicBezTo>
                      <a:pt x="466" y="836"/>
                      <a:pt x="398" y="958"/>
                      <a:pt x="381" y="1019"/>
                    </a:cubicBezTo>
                    <a:cubicBezTo>
                      <a:pt x="369" y="1042"/>
                      <a:pt x="369" y="1066"/>
                      <a:pt x="357" y="1090"/>
                    </a:cubicBezTo>
                    <a:cubicBezTo>
                      <a:pt x="238" y="1269"/>
                      <a:pt x="155" y="1459"/>
                      <a:pt x="119" y="1661"/>
                    </a:cubicBezTo>
                    <a:cubicBezTo>
                      <a:pt x="0" y="2221"/>
                      <a:pt x="155" y="2804"/>
                      <a:pt x="512" y="3245"/>
                    </a:cubicBezTo>
                    <a:cubicBezTo>
                      <a:pt x="774" y="3543"/>
                      <a:pt x="1131" y="3733"/>
                      <a:pt x="1524" y="3793"/>
                    </a:cubicBezTo>
                    <a:cubicBezTo>
                      <a:pt x="1667" y="3821"/>
                      <a:pt x="1805" y="3834"/>
                      <a:pt x="1939" y="3834"/>
                    </a:cubicBezTo>
                    <a:cubicBezTo>
                      <a:pt x="2992" y="3834"/>
                      <a:pt x="3751" y="2998"/>
                      <a:pt x="3751" y="1900"/>
                    </a:cubicBezTo>
                    <a:cubicBezTo>
                      <a:pt x="3798" y="1138"/>
                      <a:pt x="3274" y="423"/>
                      <a:pt x="2596" y="126"/>
                    </a:cubicBezTo>
                    <a:cubicBezTo>
                      <a:pt x="2401" y="40"/>
                      <a:pt x="2189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" name="Google Shape;513;p24"/>
            <p:cNvGrpSpPr/>
            <p:nvPr/>
          </p:nvGrpSpPr>
          <p:grpSpPr>
            <a:xfrm>
              <a:off x="226742" y="170945"/>
              <a:ext cx="520519" cy="626666"/>
              <a:chOff x="8347829" y="1106133"/>
              <a:chExt cx="520519" cy="626666"/>
            </a:xfrm>
          </p:grpSpPr>
          <p:sp>
            <p:nvSpPr>
              <p:cNvPr id="514" name="Google Shape;514;p24"/>
              <p:cNvSpPr/>
              <p:nvPr/>
            </p:nvSpPr>
            <p:spPr>
              <a:xfrm>
                <a:off x="8858070" y="1616113"/>
                <a:ext cx="1031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24" h="25" extrusionOk="0">
                    <a:moveTo>
                      <a:pt x="24" y="0"/>
                    </a:moveTo>
                    <a:lnTo>
                      <a:pt x="24" y="0"/>
                    </a:lnTo>
                    <a:cubicBezTo>
                      <a:pt x="12" y="12"/>
                      <a:pt x="0" y="12"/>
                      <a:pt x="0" y="24"/>
                    </a:cubicBezTo>
                    <a:lnTo>
                      <a:pt x="12" y="1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4"/>
              <p:cNvSpPr/>
              <p:nvPr/>
            </p:nvSpPr>
            <p:spPr>
              <a:xfrm>
                <a:off x="8846820" y="1593098"/>
                <a:ext cx="43" cy="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4"/>
              <p:cNvSpPr/>
              <p:nvPr/>
            </p:nvSpPr>
            <p:spPr>
              <a:xfrm>
                <a:off x="8347829" y="1106133"/>
                <a:ext cx="520519" cy="626666"/>
              </a:xfrm>
              <a:custGeom>
                <a:avLst/>
                <a:gdLst/>
                <a:ahLst/>
                <a:cxnLst/>
                <a:rect l="l" t="t" r="r" b="b"/>
                <a:pathLst>
                  <a:path w="12122" h="14594" extrusionOk="0">
                    <a:moveTo>
                      <a:pt x="8716" y="1793"/>
                    </a:moveTo>
                    <a:lnTo>
                      <a:pt x="8776" y="1829"/>
                    </a:lnTo>
                    <a:cubicBezTo>
                      <a:pt x="8788" y="1840"/>
                      <a:pt x="8799" y="1840"/>
                      <a:pt x="8811" y="1852"/>
                    </a:cubicBezTo>
                    <a:cubicBezTo>
                      <a:pt x="8942" y="2019"/>
                      <a:pt x="9038" y="2210"/>
                      <a:pt x="9109" y="2412"/>
                    </a:cubicBezTo>
                    <a:cubicBezTo>
                      <a:pt x="9216" y="2591"/>
                      <a:pt x="9311" y="2781"/>
                      <a:pt x="9395" y="2983"/>
                    </a:cubicBezTo>
                    <a:cubicBezTo>
                      <a:pt x="9454" y="3222"/>
                      <a:pt x="9526" y="3448"/>
                      <a:pt x="9609" y="3674"/>
                    </a:cubicBezTo>
                    <a:cubicBezTo>
                      <a:pt x="9419" y="3281"/>
                      <a:pt x="9299" y="2948"/>
                      <a:pt x="9073" y="2436"/>
                    </a:cubicBezTo>
                    <a:cubicBezTo>
                      <a:pt x="8978" y="2210"/>
                      <a:pt x="8859" y="1995"/>
                      <a:pt x="8716" y="1793"/>
                    </a:cubicBezTo>
                    <a:close/>
                    <a:moveTo>
                      <a:pt x="5906" y="412"/>
                    </a:moveTo>
                    <a:cubicBezTo>
                      <a:pt x="5906" y="412"/>
                      <a:pt x="5918" y="424"/>
                      <a:pt x="5918" y="424"/>
                    </a:cubicBezTo>
                    <a:cubicBezTo>
                      <a:pt x="6049" y="590"/>
                      <a:pt x="6156" y="781"/>
                      <a:pt x="6275" y="948"/>
                    </a:cubicBezTo>
                    <a:cubicBezTo>
                      <a:pt x="5632" y="1269"/>
                      <a:pt x="5025" y="1698"/>
                      <a:pt x="4406" y="2067"/>
                    </a:cubicBezTo>
                    <a:cubicBezTo>
                      <a:pt x="3358" y="2710"/>
                      <a:pt x="2299" y="3329"/>
                      <a:pt x="1275" y="4019"/>
                    </a:cubicBezTo>
                    <a:cubicBezTo>
                      <a:pt x="1215" y="4067"/>
                      <a:pt x="1156" y="4115"/>
                      <a:pt x="1084" y="4150"/>
                    </a:cubicBezTo>
                    <a:cubicBezTo>
                      <a:pt x="1846" y="3400"/>
                      <a:pt x="2608" y="2888"/>
                      <a:pt x="3394" y="2269"/>
                    </a:cubicBezTo>
                    <a:cubicBezTo>
                      <a:pt x="4073" y="1710"/>
                      <a:pt x="4466" y="1436"/>
                      <a:pt x="5073" y="971"/>
                    </a:cubicBezTo>
                    <a:cubicBezTo>
                      <a:pt x="5335" y="757"/>
                      <a:pt x="5620" y="578"/>
                      <a:pt x="5906" y="412"/>
                    </a:cubicBezTo>
                    <a:close/>
                    <a:moveTo>
                      <a:pt x="6799" y="1126"/>
                    </a:moveTo>
                    <a:cubicBezTo>
                      <a:pt x="6871" y="1138"/>
                      <a:pt x="6930" y="1150"/>
                      <a:pt x="7002" y="1174"/>
                    </a:cubicBezTo>
                    <a:cubicBezTo>
                      <a:pt x="7085" y="1221"/>
                      <a:pt x="7168" y="1269"/>
                      <a:pt x="7240" y="1329"/>
                    </a:cubicBezTo>
                    <a:lnTo>
                      <a:pt x="7311" y="1376"/>
                    </a:lnTo>
                    <a:cubicBezTo>
                      <a:pt x="7371" y="1424"/>
                      <a:pt x="7418" y="1459"/>
                      <a:pt x="7466" y="1495"/>
                    </a:cubicBezTo>
                    <a:cubicBezTo>
                      <a:pt x="7549" y="1555"/>
                      <a:pt x="7621" y="1614"/>
                      <a:pt x="7704" y="1686"/>
                    </a:cubicBezTo>
                    <a:cubicBezTo>
                      <a:pt x="7645" y="1710"/>
                      <a:pt x="7597" y="1745"/>
                      <a:pt x="7549" y="1781"/>
                    </a:cubicBezTo>
                    <a:cubicBezTo>
                      <a:pt x="7549" y="1793"/>
                      <a:pt x="7549" y="1793"/>
                      <a:pt x="7537" y="1805"/>
                    </a:cubicBezTo>
                    <a:cubicBezTo>
                      <a:pt x="7430" y="1840"/>
                      <a:pt x="7335" y="1888"/>
                      <a:pt x="7228" y="1936"/>
                    </a:cubicBezTo>
                    <a:cubicBezTo>
                      <a:pt x="6644" y="2162"/>
                      <a:pt x="5728" y="2555"/>
                      <a:pt x="5001" y="2853"/>
                    </a:cubicBezTo>
                    <a:cubicBezTo>
                      <a:pt x="4180" y="3174"/>
                      <a:pt x="3430" y="3507"/>
                      <a:pt x="2620" y="3817"/>
                    </a:cubicBezTo>
                    <a:cubicBezTo>
                      <a:pt x="2180" y="3948"/>
                      <a:pt x="1763" y="4103"/>
                      <a:pt x="1346" y="4281"/>
                    </a:cubicBezTo>
                    <a:cubicBezTo>
                      <a:pt x="2668" y="3448"/>
                      <a:pt x="4073" y="2710"/>
                      <a:pt x="5394" y="1876"/>
                    </a:cubicBezTo>
                    <a:cubicBezTo>
                      <a:pt x="5835" y="1590"/>
                      <a:pt x="6299" y="1340"/>
                      <a:pt x="6787" y="1126"/>
                    </a:cubicBezTo>
                    <a:close/>
                    <a:moveTo>
                      <a:pt x="5940" y="1"/>
                    </a:moveTo>
                    <a:cubicBezTo>
                      <a:pt x="5741" y="1"/>
                      <a:pt x="5531" y="133"/>
                      <a:pt x="5335" y="257"/>
                    </a:cubicBezTo>
                    <a:cubicBezTo>
                      <a:pt x="4489" y="840"/>
                      <a:pt x="3668" y="1459"/>
                      <a:pt x="2882" y="2126"/>
                    </a:cubicBezTo>
                    <a:cubicBezTo>
                      <a:pt x="2322" y="2555"/>
                      <a:pt x="1763" y="2983"/>
                      <a:pt x="1251" y="3460"/>
                    </a:cubicBezTo>
                    <a:cubicBezTo>
                      <a:pt x="953" y="3734"/>
                      <a:pt x="656" y="4019"/>
                      <a:pt x="394" y="4329"/>
                    </a:cubicBezTo>
                    <a:cubicBezTo>
                      <a:pt x="334" y="4424"/>
                      <a:pt x="239" y="4496"/>
                      <a:pt x="215" y="4591"/>
                    </a:cubicBezTo>
                    <a:cubicBezTo>
                      <a:pt x="84" y="4615"/>
                      <a:pt x="1" y="4746"/>
                      <a:pt x="36" y="4865"/>
                    </a:cubicBezTo>
                    <a:cubicBezTo>
                      <a:pt x="703" y="7305"/>
                      <a:pt x="1703" y="9675"/>
                      <a:pt x="2465" y="11687"/>
                    </a:cubicBezTo>
                    <a:cubicBezTo>
                      <a:pt x="2668" y="12342"/>
                      <a:pt x="2906" y="12973"/>
                      <a:pt x="3180" y="13592"/>
                    </a:cubicBezTo>
                    <a:cubicBezTo>
                      <a:pt x="3275" y="13854"/>
                      <a:pt x="3406" y="14104"/>
                      <a:pt x="3549" y="14354"/>
                    </a:cubicBezTo>
                    <a:cubicBezTo>
                      <a:pt x="3620" y="14461"/>
                      <a:pt x="3727" y="14544"/>
                      <a:pt x="3846" y="14580"/>
                    </a:cubicBezTo>
                    <a:cubicBezTo>
                      <a:pt x="3929" y="14589"/>
                      <a:pt x="4010" y="14593"/>
                      <a:pt x="4092" y="14593"/>
                    </a:cubicBezTo>
                    <a:cubicBezTo>
                      <a:pt x="4662" y="14593"/>
                      <a:pt x="5222" y="14394"/>
                      <a:pt x="5763" y="14259"/>
                    </a:cubicBezTo>
                    <a:cubicBezTo>
                      <a:pt x="6287" y="14092"/>
                      <a:pt x="6823" y="13973"/>
                      <a:pt x="7335" y="13806"/>
                    </a:cubicBezTo>
                    <a:cubicBezTo>
                      <a:pt x="8156" y="13509"/>
                      <a:pt x="8978" y="13223"/>
                      <a:pt x="9788" y="12949"/>
                    </a:cubicBezTo>
                    <a:cubicBezTo>
                      <a:pt x="10383" y="12747"/>
                      <a:pt x="10907" y="12485"/>
                      <a:pt x="11181" y="12389"/>
                    </a:cubicBezTo>
                    <a:cubicBezTo>
                      <a:pt x="11407" y="12294"/>
                      <a:pt x="11609" y="12175"/>
                      <a:pt x="11800" y="12020"/>
                    </a:cubicBezTo>
                    <a:cubicBezTo>
                      <a:pt x="11824" y="11985"/>
                      <a:pt x="11847" y="11949"/>
                      <a:pt x="11883" y="11913"/>
                    </a:cubicBezTo>
                    <a:cubicBezTo>
                      <a:pt x="11883" y="11913"/>
                      <a:pt x="11883" y="11913"/>
                      <a:pt x="11883" y="11901"/>
                    </a:cubicBezTo>
                    <a:cubicBezTo>
                      <a:pt x="11899" y="11885"/>
                      <a:pt x="11932" y="11847"/>
                      <a:pt x="11933" y="11847"/>
                    </a:cubicBezTo>
                    <a:lnTo>
                      <a:pt x="11933" y="11847"/>
                    </a:lnTo>
                    <a:cubicBezTo>
                      <a:pt x="11933" y="11847"/>
                      <a:pt x="11926" y="11855"/>
                      <a:pt x="11907" y="11877"/>
                    </a:cubicBezTo>
                    <a:cubicBezTo>
                      <a:pt x="12026" y="11770"/>
                      <a:pt x="12097" y="11627"/>
                      <a:pt x="12109" y="11485"/>
                    </a:cubicBezTo>
                    <a:cubicBezTo>
                      <a:pt x="12121" y="11318"/>
                      <a:pt x="12121" y="11151"/>
                      <a:pt x="12086" y="10984"/>
                    </a:cubicBezTo>
                    <a:cubicBezTo>
                      <a:pt x="12057" y="10913"/>
                      <a:pt x="11989" y="10876"/>
                      <a:pt x="11919" y="10876"/>
                    </a:cubicBezTo>
                    <a:cubicBezTo>
                      <a:pt x="11873" y="10876"/>
                      <a:pt x="11826" y="10892"/>
                      <a:pt x="11788" y="10925"/>
                    </a:cubicBezTo>
                    <a:cubicBezTo>
                      <a:pt x="11740" y="10925"/>
                      <a:pt x="11693" y="10961"/>
                      <a:pt x="11669" y="11008"/>
                    </a:cubicBezTo>
                    <a:cubicBezTo>
                      <a:pt x="11621" y="11139"/>
                      <a:pt x="11657" y="11092"/>
                      <a:pt x="11645" y="11246"/>
                    </a:cubicBezTo>
                    <a:lnTo>
                      <a:pt x="11645" y="11270"/>
                    </a:lnTo>
                    <a:lnTo>
                      <a:pt x="11645" y="11342"/>
                    </a:lnTo>
                    <a:lnTo>
                      <a:pt x="11633" y="11389"/>
                    </a:lnTo>
                    <a:cubicBezTo>
                      <a:pt x="11371" y="11663"/>
                      <a:pt x="11407" y="11592"/>
                      <a:pt x="11002" y="11830"/>
                    </a:cubicBezTo>
                    <a:cubicBezTo>
                      <a:pt x="10383" y="12211"/>
                      <a:pt x="9990" y="12318"/>
                      <a:pt x="9299" y="12580"/>
                    </a:cubicBezTo>
                    <a:cubicBezTo>
                      <a:pt x="8276" y="12973"/>
                      <a:pt x="7240" y="13306"/>
                      <a:pt x="6180" y="13580"/>
                    </a:cubicBezTo>
                    <a:cubicBezTo>
                      <a:pt x="5680" y="13687"/>
                      <a:pt x="5204" y="13913"/>
                      <a:pt x="4704" y="14021"/>
                    </a:cubicBezTo>
                    <a:cubicBezTo>
                      <a:pt x="4442" y="14068"/>
                      <a:pt x="4192" y="14104"/>
                      <a:pt x="3930" y="14152"/>
                    </a:cubicBezTo>
                    <a:cubicBezTo>
                      <a:pt x="3882" y="14068"/>
                      <a:pt x="3846" y="13985"/>
                      <a:pt x="3799" y="13902"/>
                    </a:cubicBezTo>
                    <a:cubicBezTo>
                      <a:pt x="3406" y="12985"/>
                      <a:pt x="3073" y="12056"/>
                      <a:pt x="2799" y="11104"/>
                    </a:cubicBezTo>
                    <a:cubicBezTo>
                      <a:pt x="2358" y="9913"/>
                      <a:pt x="1918" y="8722"/>
                      <a:pt x="1477" y="7532"/>
                    </a:cubicBezTo>
                    <a:cubicBezTo>
                      <a:pt x="1179" y="6746"/>
                      <a:pt x="882" y="5948"/>
                      <a:pt x="632" y="5150"/>
                    </a:cubicBezTo>
                    <a:cubicBezTo>
                      <a:pt x="608" y="5103"/>
                      <a:pt x="596" y="5043"/>
                      <a:pt x="584" y="4996"/>
                    </a:cubicBezTo>
                    <a:cubicBezTo>
                      <a:pt x="1382" y="4555"/>
                      <a:pt x="2108" y="4317"/>
                      <a:pt x="2989" y="4031"/>
                    </a:cubicBezTo>
                    <a:cubicBezTo>
                      <a:pt x="3918" y="3662"/>
                      <a:pt x="5001" y="3245"/>
                      <a:pt x="6037" y="2829"/>
                    </a:cubicBezTo>
                    <a:cubicBezTo>
                      <a:pt x="6763" y="2531"/>
                      <a:pt x="7835" y="2067"/>
                      <a:pt x="8359" y="1948"/>
                    </a:cubicBezTo>
                    <a:cubicBezTo>
                      <a:pt x="8383" y="1983"/>
                      <a:pt x="8454" y="2091"/>
                      <a:pt x="8466" y="2126"/>
                    </a:cubicBezTo>
                    <a:cubicBezTo>
                      <a:pt x="8716" y="2662"/>
                      <a:pt x="8871" y="3126"/>
                      <a:pt x="9169" y="3841"/>
                    </a:cubicBezTo>
                    <a:cubicBezTo>
                      <a:pt x="9442" y="4496"/>
                      <a:pt x="9835" y="5091"/>
                      <a:pt x="10204" y="5710"/>
                    </a:cubicBezTo>
                    <a:cubicBezTo>
                      <a:pt x="10371" y="6031"/>
                      <a:pt x="10502" y="6365"/>
                      <a:pt x="10597" y="6722"/>
                    </a:cubicBezTo>
                    <a:cubicBezTo>
                      <a:pt x="10609" y="6758"/>
                      <a:pt x="10621" y="6793"/>
                      <a:pt x="10633" y="6829"/>
                    </a:cubicBezTo>
                    <a:cubicBezTo>
                      <a:pt x="10812" y="7484"/>
                      <a:pt x="10990" y="8139"/>
                      <a:pt x="11181" y="8782"/>
                    </a:cubicBezTo>
                    <a:cubicBezTo>
                      <a:pt x="11240" y="9032"/>
                      <a:pt x="11312" y="9282"/>
                      <a:pt x="11383" y="9532"/>
                    </a:cubicBezTo>
                    <a:cubicBezTo>
                      <a:pt x="11419" y="9734"/>
                      <a:pt x="11466" y="9925"/>
                      <a:pt x="11526" y="10127"/>
                    </a:cubicBezTo>
                    <a:cubicBezTo>
                      <a:pt x="11562" y="10246"/>
                      <a:pt x="11574" y="10389"/>
                      <a:pt x="11693" y="10449"/>
                    </a:cubicBezTo>
                    <a:cubicBezTo>
                      <a:pt x="11734" y="10473"/>
                      <a:pt x="11779" y="10484"/>
                      <a:pt x="11824" y="10484"/>
                    </a:cubicBezTo>
                    <a:cubicBezTo>
                      <a:pt x="11934" y="10484"/>
                      <a:pt x="12040" y="10416"/>
                      <a:pt x="12074" y="10306"/>
                    </a:cubicBezTo>
                    <a:cubicBezTo>
                      <a:pt x="12074" y="10270"/>
                      <a:pt x="12074" y="10246"/>
                      <a:pt x="12074" y="10222"/>
                    </a:cubicBezTo>
                    <a:cubicBezTo>
                      <a:pt x="12074" y="10211"/>
                      <a:pt x="12074" y="10187"/>
                      <a:pt x="12074" y="10187"/>
                    </a:cubicBezTo>
                    <a:cubicBezTo>
                      <a:pt x="12050" y="10020"/>
                      <a:pt x="12014" y="9865"/>
                      <a:pt x="11966" y="9711"/>
                    </a:cubicBezTo>
                    <a:cubicBezTo>
                      <a:pt x="11812" y="9056"/>
                      <a:pt x="11645" y="8413"/>
                      <a:pt x="11466" y="7758"/>
                    </a:cubicBezTo>
                    <a:cubicBezTo>
                      <a:pt x="11228" y="7079"/>
                      <a:pt x="11062" y="6377"/>
                      <a:pt x="10764" y="5710"/>
                    </a:cubicBezTo>
                    <a:cubicBezTo>
                      <a:pt x="10681" y="5555"/>
                      <a:pt x="10597" y="5400"/>
                      <a:pt x="10502" y="5246"/>
                    </a:cubicBezTo>
                    <a:cubicBezTo>
                      <a:pt x="10407" y="4972"/>
                      <a:pt x="10323" y="4686"/>
                      <a:pt x="10240" y="4400"/>
                    </a:cubicBezTo>
                    <a:cubicBezTo>
                      <a:pt x="10061" y="3900"/>
                      <a:pt x="9871" y="3388"/>
                      <a:pt x="9716" y="2876"/>
                    </a:cubicBezTo>
                    <a:cubicBezTo>
                      <a:pt x="9657" y="2686"/>
                      <a:pt x="9550" y="2448"/>
                      <a:pt x="9419" y="2162"/>
                    </a:cubicBezTo>
                    <a:cubicBezTo>
                      <a:pt x="9347" y="1971"/>
                      <a:pt x="9252" y="1781"/>
                      <a:pt x="9121" y="1626"/>
                    </a:cubicBezTo>
                    <a:cubicBezTo>
                      <a:pt x="8996" y="1462"/>
                      <a:pt x="8809" y="1369"/>
                      <a:pt x="8617" y="1369"/>
                    </a:cubicBezTo>
                    <a:cubicBezTo>
                      <a:pt x="8518" y="1369"/>
                      <a:pt x="8417" y="1395"/>
                      <a:pt x="8323" y="1448"/>
                    </a:cubicBezTo>
                    <a:cubicBezTo>
                      <a:pt x="8228" y="1483"/>
                      <a:pt x="8168" y="1507"/>
                      <a:pt x="8121" y="1531"/>
                    </a:cubicBezTo>
                    <a:cubicBezTo>
                      <a:pt x="8026" y="1459"/>
                      <a:pt x="7930" y="1388"/>
                      <a:pt x="7847" y="1329"/>
                    </a:cubicBezTo>
                    <a:cubicBezTo>
                      <a:pt x="7764" y="1233"/>
                      <a:pt x="7680" y="1150"/>
                      <a:pt x="7585" y="1078"/>
                    </a:cubicBezTo>
                    <a:cubicBezTo>
                      <a:pt x="7329" y="876"/>
                      <a:pt x="7072" y="740"/>
                      <a:pt x="6833" y="740"/>
                    </a:cubicBezTo>
                    <a:cubicBezTo>
                      <a:pt x="6806" y="740"/>
                      <a:pt x="6778" y="741"/>
                      <a:pt x="6752" y="745"/>
                    </a:cubicBezTo>
                    <a:cubicBezTo>
                      <a:pt x="6716" y="757"/>
                      <a:pt x="6668" y="781"/>
                      <a:pt x="6632" y="793"/>
                    </a:cubicBezTo>
                    <a:cubicBezTo>
                      <a:pt x="6609" y="721"/>
                      <a:pt x="6573" y="662"/>
                      <a:pt x="6537" y="590"/>
                    </a:cubicBezTo>
                    <a:cubicBezTo>
                      <a:pt x="6466" y="447"/>
                      <a:pt x="6430" y="364"/>
                      <a:pt x="6418" y="340"/>
                    </a:cubicBezTo>
                    <a:cubicBezTo>
                      <a:pt x="6406" y="316"/>
                      <a:pt x="6382" y="293"/>
                      <a:pt x="6359" y="281"/>
                    </a:cubicBezTo>
                    <a:cubicBezTo>
                      <a:pt x="6347" y="257"/>
                      <a:pt x="6323" y="221"/>
                      <a:pt x="6299" y="197"/>
                    </a:cubicBezTo>
                    <a:cubicBezTo>
                      <a:pt x="6188" y="54"/>
                      <a:pt x="6066" y="1"/>
                      <a:pt x="59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4"/>
              <p:cNvSpPr/>
              <p:nvPr/>
            </p:nvSpPr>
            <p:spPr>
              <a:xfrm>
                <a:off x="8710318" y="1433109"/>
                <a:ext cx="1546" cy="51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2" extrusionOk="0">
                    <a:moveTo>
                      <a:pt x="24" y="0"/>
                    </a:moveTo>
                    <a:lnTo>
                      <a:pt x="0" y="12"/>
                    </a:lnTo>
                    <a:lnTo>
                      <a:pt x="0" y="1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4"/>
              <p:cNvSpPr/>
              <p:nvPr/>
            </p:nvSpPr>
            <p:spPr>
              <a:xfrm>
                <a:off x="8510395" y="1357409"/>
                <a:ext cx="231661" cy="215086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009" extrusionOk="0">
                    <a:moveTo>
                      <a:pt x="2406" y="168"/>
                    </a:moveTo>
                    <a:cubicBezTo>
                      <a:pt x="2418" y="179"/>
                      <a:pt x="2418" y="179"/>
                      <a:pt x="2430" y="179"/>
                    </a:cubicBezTo>
                    <a:cubicBezTo>
                      <a:pt x="2596" y="299"/>
                      <a:pt x="2751" y="441"/>
                      <a:pt x="2894" y="596"/>
                    </a:cubicBezTo>
                    <a:cubicBezTo>
                      <a:pt x="3001" y="739"/>
                      <a:pt x="3097" y="882"/>
                      <a:pt x="3168" y="1049"/>
                    </a:cubicBezTo>
                    <a:cubicBezTo>
                      <a:pt x="2930" y="1180"/>
                      <a:pt x="2680" y="1299"/>
                      <a:pt x="2418" y="1406"/>
                    </a:cubicBezTo>
                    <a:cubicBezTo>
                      <a:pt x="2358" y="1251"/>
                      <a:pt x="2311" y="1108"/>
                      <a:pt x="2251" y="953"/>
                    </a:cubicBezTo>
                    <a:cubicBezTo>
                      <a:pt x="2168" y="715"/>
                      <a:pt x="2073" y="489"/>
                      <a:pt x="1989" y="251"/>
                    </a:cubicBezTo>
                    <a:cubicBezTo>
                      <a:pt x="2120" y="215"/>
                      <a:pt x="2263" y="179"/>
                      <a:pt x="2406" y="168"/>
                    </a:cubicBezTo>
                    <a:close/>
                    <a:moveTo>
                      <a:pt x="1763" y="334"/>
                    </a:moveTo>
                    <a:cubicBezTo>
                      <a:pt x="1894" y="727"/>
                      <a:pt x="2025" y="1108"/>
                      <a:pt x="2144" y="1501"/>
                    </a:cubicBezTo>
                    <a:cubicBezTo>
                      <a:pt x="2073" y="1525"/>
                      <a:pt x="2001" y="1549"/>
                      <a:pt x="1942" y="1573"/>
                    </a:cubicBezTo>
                    <a:cubicBezTo>
                      <a:pt x="1596" y="1656"/>
                      <a:pt x="1382" y="1680"/>
                      <a:pt x="1072" y="1727"/>
                    </a:cubicBezTo>
                    <a:cubicBezTo>
                      <a:pt x="1072" y="1394"/>
                      <a:pt x="1120" y="1072"/>
                      <a:pt x="1227" y="763"/>
                    </a:cubicBezTo>
                    <a:cubicBezTo>
                      <a:pt x="1239" y="715"/>
                      <a:pt x="1275" y="668"/>
                      <a:pt x="1287" y="608"/>
                    </a:cubicBezTo>
                    <a:cubicBezTo>
                      <a:pt x="1430" y="501"/>
                      <a:pt x="1596" y="406"/>
                      <a:pt x="1763" y="334"/>
                    </a:cubicBezTo>
                    <a:close/>
                    <a:moveTo>
                      <a:pt x="870" y="1013"/>
                    </a:moveTo>
                    <a:lnTo>
                      <a:pt x="870" y="1013"/>
                    </a:lnTo>
                    <a:cubicBezTo>
                      <a:pt x="822" y="1192"/>
                      <a:pt x="787" y="1370"/>
                      <a:pt x="775" y="1549"/>
                    </a:cubicBezTo>
                    <a:cubicBezTo>
                      <a:pt x="775" y="1608"/>
                      <a:pt x="775" y="1680"/>
                      <a:pt x="775" y="1739"/>
                    </a:cubicBezTo>
                    <a:cubicBezTo>
                      <a:pt x="703" y="1739"/>
                      <a:pt x="644" y="1727"/>
                      <a:pt x="620" y="1727"/>
                    </a:cubicBezTo>
                    <a:cubicBezTo>
                      <a:pt x="584" y="1727"/>
                      <a:pt x="560" y="1715"/>
                      <a:pt x="525" y="1703"/>
                    </a:cubicBezTo>
                    <a:cubicBezTo>
                      <a:pt x="596" y="1465"/>
                      <a:pt x="715" y="1227"/>
                      <a:pt x="870" y="1013"/>
                    </a:cubicBezTo>
                    <a:close/>
                    <a:moveTo>
                      <a:pt x="4037" y="715"/>
                    </a:moveTo>
                    <a:cubicBezTo>
                      <a:pt x="4049" y="739"/>
                      <a:pt x="4073" y="751"/>
                      <a:pt x="4097" y="763"/>
                    </a:cubicBezTo>
                    <a:lnTo>
                      <a:pt x="4109" y="763"/>
                    </a:lnTo>
                    <a:cubicBezTo>
                      <a:pt x="4216" y="858"/>
                      <a:pt x="4311" y="965"/>
                      <a:pt x="4406" y="1084"/>
                    </a:cubicBezTo>
                    <a:cubicBezTo>
                      <a:pt x="4573" y="1275"/>
                      <a:pt x="4704" y="1489"/>
                      <a:pt x="4787" y="1727"/>
                    </a:cubicBezTo>
                    <a:lnTo>
                      <a:pt x="4680" y="1763"/>
                    </a:lnTo>
                    <a:cubicBezTo>
                      <a:pt x="4430" y="1870"/>
                      <a:pt x="4192" y="1965"/>
                      <a:pt x="3954" y="2061"/>
                    </a:cubicBezTo>
                    <a:cubicBezTo>
                      <a:pt x="3906" y="1942"/>
                      <a:pt x="3859" y="1834"/>
                      <a:pt x="3799" y="1715"/>
                    </a:cubicBezTo>
                    <a:cubicBezTo>
                      <a:pt x="3716" y="1525"/>
                      <a:pt x="3644" y="1334"/>
                      <a:pt x="3537" y="1144"/>
                    </a:cubicBezTo>
                    <a:cubicBezTo>
                      <a:pt x="3728" y="1025"/>
                      <a:pt x="3882" y="870"/>
                      <a:pt x="4037" y="715"/>
                    </a:cubicBezTo>
                    <a:close/>
                    <a:moveTo>
                      <a:pt x="3299" y="1311"/>
                    </a:moveTo>
                    <a:cubicBezTo>
                      <a:pt x="3347" y="1442"/>
                      <a:pt x="3394" y="1561"/>
                      <a:pt x="3430" y="1644"/>
                    </a:cubicBezTo>
                    <a:cubicBezTo>
                      <a:pt x="3501" y="1823"/>
                      <a:pt x="3585" y="2013"/>
                      <a:pt x="3644" y="2192"/>
                    </a:cubicBezTo>
                    <a:cubicBezTo>
                      <a:pt x="3358" y="2311"/>
                      <a:pt x="3085" y="2406"/>
                      <a:pt x="2787" y="2513"/>
                    </a:cubicBezTo>
                    <a:cubicBezTo>
                      <a:pt x="2692" y="2239"/>
                      <a:pt x="2608" y="1965"/>
                      <a:pt x="2513" y="1680"/>
                    </a:cubicBezTo>
                    <a:cubicBezTo>
                      <a:pt x="2787" y="1584"/>
                      <a:pt x="3049" y="1453"/>
                      <a:pt x="3299" y="1311"/>
                    </a:cubicBezTo>
                    <a:close/>
                    <a:moveTo>
                      <a:pt x="2227" y="1775"/>
                    </a:moveTo>
                    <a:cubicBezTo>
                      <a:pt x="2323" y="2061"/>
                      <a:pt x="2406" y="2346"/>
                      <a:pt x="2489" y="2620"/>
                    </a:cubicBezTo>
                    <a:cubicBezTo>
                      <a:pt x="2275" y="2692"/>
                      <a:pt x="2049" y="2775"/>
                      <a:pt x="1799" y="2846"/>
                    </a:cubicBezTo>
                    <a:cubicBezTo>
                      <a:pt x="1656" y="2906"/>
                      <a:pt x="1501" y="2942"/>
                      <a:pt x="1346" y="2989"/>
                    </a:cubicBezTo>
                    <a:cubicBezTo>
                      <a:pt x="1239" y="2656"/>
                      <a:pt x="1156" y="2311"/>
                      <a:pt x="1096" y="1965"/>
                    </a:cubicBezTo>
                    <a:cubicBezTo>
                      <a:pt x="1477" y="1965"/>
                      <a:pt x="1858" y="1894"/>
                      <a:pt x="2227" y="1775"/>
                    </a:cubicBezTo>
                    <a:close/>
                    <a:moveTo>
                      <a:pt x="477" y="1906"/>
                    </a:moveTo>
                    <a:cubicBezTo>
                      <a:pt x="572" y="1930"/>
                      <a:pt x="680" y="1954"/>
                      <a:pt x="787" y="1965"/>
                    </a:cubicBezTo>
                    <a:cubicBezTo>
                      <a:pt x="811" y="2180"/>
                      <a:pt x="858" y="2394"/>
                      <a:pt x="918" y="2596"/>
                    </a:cubicBezTo>
                    <a:cubicBezTo>
                      <a:pt x="965" y="2751"/>
                      <a:pt x="1013" y="2894"/>
                      <a:pt x="1061" y="3049"/>
                    </a:cubicBezTo>
                    <a:cubicBezTo>
                      <a:pt x="906" y="3085"/>
                      <a:pt x="739" y="3132"/>
                      <a:pt x="584" y="3180"/>
                    </a:cubicBezTo>
                    <a:cubicBezTo>
                      <a:pt x="549" y="3097"/>
                      <a:pt x="513" y="3013"/>
                      <a:pt x="489" y="2930"/>
                    </a:cubicBezTo>
                    <a:cubicBezTo>
                      <a:pt x="406" y="2596"/>
                      <a:pt x="394" y="2239"/>
                      <a:pt x="477" y="1906"/>
                    </a:cubicBezTo>
                    <a:close/>
                    <a:moveTo>
                      <a:pt x="4847" y="2037"/>
                    </a:moveTo>
                    <a:cubicBezTo>
                      <a:pt x="4882" y="2215"/>
                      <a:pt x="4882" y="2394"/>
                      <a:pt x="4882" y="2573"/>
                    </a:cubicBezTo>
                    <a:cubicBezTo>
                      <a:pt x="4871" y="2823"/>
                      <a:pt x="4835" y="3085"/>
                      <a:pt x="4763" y="3335"/>
                    </a:cubicBezTo>
                    <a:cubicBezTo>
                      <a:pt x="4751" y="3335"/>
                      <a:pt x="4751" y="3323"/>
                      <a:pt x="4740" y="3323"/>
                    </a:cubicBezTo>
                    <a:cubicBezTo>
                      <a:pt x="4597" y="3275"/>
                      <a:pt x="4466" y="3251"/>
                      <a:pt x="4323" y="3251"/>
                    </a:cubicBezTo>
                    <a:cubicBezTo>
                      <a:pt x="4263" y="2954"/>
                      <a:pt x="4180" y="2644"/>
                      <a:pt x="4073" y="2358"/>
                    </a:cubicBezTo>
                    <a:lnTo>
                      <a:pt x="4216" y="2299"/>
                    </a:lnTo>
                    <a:lnTo>
                      <a:pt x="4847" y="2037"/>
                    </a:lnTo>
                    <a:close/>
                    <a:moveTo>
                      <a:pt x="3751" y="2477"/>
                    </a:moveTo>
                    <a:cubicBezTo>
                      <a:pt x="3811" y="2656"/>
                      <a:pt x="3870" y="2846"/>
                      <a:pt x="3918" y="3025"/>
                    </a:cubicBezTo>
                    <a:cubicBezTo>
                      <a:pt x="3942" y="3097"/>
                      <a:pt x="3966" y="3192"/>
                      <a:pt x="3978" y="3275"/>
                    </a:cubicBezTo>
                    <a:cubicBezTo>
                      <a:pt x="3680" y="3335"/>
                      <a:pt x="3394" y="3418"/>
                      <a:pt x="3120" y="3549"/>
                    </a:cubicBezTo>
                    <a:cubicBezTo>
                      <a:pt x="3037" y="3299"/>
                      <a:pt x="2954" y="3049"/>
                      <a:pt x="2870" y="2811"/>
                    </a:cubicBezTo>
                    <a:cubicBezTo>
                      <a:pt x="3168" y="2704"/>
                      <a:pt x="3466" y="2596"/>
                      <a:pt x="3751" y="2477"/>
                    </a:cubicBezTo>
                    <a:close/>
                    <a:moveTo>
                      <a:pt x="4382" y="3597"/>
                    </a:moveTo>
                    <a:cubicBezTo>
                      <a:pt x="4454" y="3608"/>
                      <a:pt x="4537" y="3632"/>
                      <a:pt x="4609" y="3656"/>
                    </a:cubicBezTo>
                    <a:cubicBezTo>
                      <a:pt x="4525" y="3751"/>
                      <a:pt x="4454" y="3835"/>
                      <a:pt x="4370" y="3918"/>
                    </a:cubicBezTo>
                    <a:cubicBezTo>
                      <a:pt x="4370" y="3811"/>
                      <a:pt x="4359" y="3704"/>
                      <a:pt x="4359" y="3597"/>
                    </a:cubicBezTo>
                    <a:close/>
                    <a:moveTo>
                      <a:pt x="2585" y="2906"/>
                    </a:moveTo>
                    <a:cubicBezTo>
                      <a:pt x="2656" y="3120"/>
                      <a:pt x="2739" y="3335"/>
                      <a:pt x="2811" y="3549"/>
                    </a:cubicBezTo>
                    <a:cubicBezTo>
                      <a:pt x="2823" y="3597"/>
                      <a:pt x="2835" y="3632"/>
                      <a:pt x="2846" y="3680"/>
                    </a:cubicBezTo>
                    <a:cubicBezTo>
                      <a:pt x="2704" y="3751"/>
                      <a:pt x="2573" y="3823"/>
                      <a:pt x="2442" y="3906"/>
                    </a:cubicBezTo>
                    <a:cubicBezTo>
                      <a:pt x="2275" y="4013"/>
                      <a:pt x="2108" y="4132"/>
                      <a:pt x="1954" y="4263"/>
                    </a:cubicBezTo>
                    <a:cubicBezTo>
                      <a:pt x="1787" y="4025"/>
                      <a:pt x="1644" y="3763"/>
                      <a:pt x="1525" y="3489"/>
                    </a:cubicBezTo>
                    <a:cubicBezTo>
                      <a:pt x="1501" y="3430"/>
                      <a:pt x="1477" y="3347"/>
                      <a:pt x="1442" y="3251"/>
                    </a:cubicBezTo>
                    <a:cubicBezTo>
                      <a:pt x="1573" y="3216"/>
                      <a:pt x="1703" y="3192"/>
                      <a:pt x="1834" y="3144"/>
                    </a:cubicBezTo>
                    <a:cubicBezTo>
                      <a:pt x="2096" y="3073"/>
                      <a:pt x="2346" y="3001"/>
                      <a:pt x="2585" y="2906"/>
                    </a:cubicBezTo>
                    <a:close/>
                    <a:moveTo>
                      <a:pt x="1156" y="3323"/>
                    </a:moveTo>
                    <a:cubicBezTo>
                      <a:pt x="1299" y="3728"/>
                      <a:pt x="1513" y="4097"/>
                      <a:pt x="1787" y="4430"/>
                    </a:cubicBezTo>
                    <a:lnTo>
                      <a:pt x="1751" y="4454"/>
                    </a:lnTo>
                    <a:lnTo>
                      <a:pt x="1739" y="4466"/>
                    </a:lnTo>
                    <a:cubicBezTo>
                      <a:pt x="1549" y="4359"/>
                      <a:pt x="1370" y="4216"/>
                      <a:pt x="1215" y="4061"/>
                    </a:cubicBezTo>
                    <a:cubicBezTo>
                      <a:pt x="1025" y="3870"/>
                      <a:pt x="846" y="3656"/>
                      <a:pt x="715" y="3430"/>
                    </a:cubicBezTo>
                    <a:cubicBezTo>
                      <a:pt x="858" y="3394"/>
                      <a:pt x="1013" y="3358"/>
                      <a:pt x="1156" y="3323"/>
                    </a:cubicBezTo>
                    <a:close/>
                    <a:moveTo>
                      <a:pt x="4049" y="3608"/>
                    </a:moveTo>
                    <a:cubicBezTo>
                      <a:pt x="4073" y="3739"/>
                      <a:pt x="4085" y="3847"/>
                      <a:pt x="4097" y="3906"/>
                    </a:cubicBezTo>
                    <a:cubicBezTo>
                      <a:pt x="4097" y="3989"/>
                      <a:pt x="4097" y="4073"/>
                      <a:pt x="4085" y="4156"/>
                    </a:cubicBezTo>
                    <a:cubicBezTo>
                      <a:pt x="3942" y="4251"/>
                      <a:pt x="3787" y="4347"/>
                      <a:pt x="3620" y="4406"/>
                    </a:cubicBezTo>
                    <a:cubicBezTo>
                      <a:pt x="3573" y="4430"/>
                      <a:pt x="3513" y="4454"/>
                      <a:pt x="3442" y="4478"/>
                    </a:cubicBezTo>
                    <a:cubicBezTo>
                      <a:pt x="3442" y="4466"/>
                      <a:pt x="3442" y="4454"/>
                      <a:pt x="3430" y="4442"/>
                    </a:cubicBezTo>
                    <a:cubicBezTo>
                      <a:pt x="3382" y="4299"/>
                      <a:pt x="3335" y="4156"/>
                      <a:pt x="3287" y="4013"/>
                    </a:cubicBezTo>
                    <a:cubicBezTo>
                      <a:pt x="3263" y="3954"/>
                      <a:pt x="3239" y="3882"/>
                      <a:pt x="3227" y="3823"/>
                    </a:cubicBezTo>
                    <a:lnTo>
                      <a:pt x="3263" y="3811"/>
                    </a:lnTo>
                    <a:cubicBezTo>
                      <a:pt x="3501" y="3728"/>
                      <a:pt x="3751" y="3656"/>
                      <a:pt x="4001" y="3608"/>
                    </a:cubicBezTo>
                    <a:close/>
                    <a:moveTo>
                      <a:pt x="2942" y="3954"/>
                    </a:moveTo>
                    <a:cubicBezTo>
                      <a:pt x="3013" y="4144"/>
                      <a:pt x="3073" y="4335"/>
                      <a:pt x="3156" y="4525"/>
                    </a:cubicBezTo>
                    <a:cubicBezTo>
                      <a:pt x="3156" y="4537"/>
                      <a:pt x="3156" y="4549"/>
                      <a:pt x="3168" y="4549"/>
                    </a:cubicBezTo>
                    <a:cubicBezTo>
                      <a:pt x="2906" y="4621"/>
                      <a:pt x="2656" y="4644"/>
                      <a:pt x="2394" y="4644"/>
                    </a:cubicBezTo>
                    <a:cubicBezTo>
                      <a:pt x="2335" y="4597"/>
                      <a:pt x="2275" y="4573"/>
                      <a:pt x="2215" y="4525"/>
                    </a:cubicBezTo>
                    <a:cubicBezTo>
                      <a:pt x="2192" y="4501"/>
                      <a:pt x="2168" y="4478"/>
                      <a:pt x="2132" y="4454"/>
                    </a:cubicBezTo>
                    <a:cubicBezTo>
                      <a:pt x="2382" y="4251"/>
                      <a:pt x="2656" y="4085"/>
                      <a:pt x="2942" y="3954"/>
                    </a:cubicBezTo>
                    <a:close/>
                    <a:moveTo>
                      <a:pt x="2287" y="1"/>
                    </a:moveTo>
                    <a:cubicBezTo>
                      <a:pt x="1882" y="60"/>
                      <a:pt x="1489" y="203"/>
                      <a:pt x="1144" y="430"/>
                    </a:cubicBezTo>
                    <a:cubicBezTo>
                      <a:pt x="1120" y="430"/>
                      <a:pt x="1096" y="453"/>
                      <a:pt x="1072" y="465"/>
                    </a:cubicBezTo>
                    <a:cubicBezTo>
                      <a:pt x="1025" y="501"/>
                      <a:pt x="977" y="537"/>
                      <a:pt x="930" y="584"/>
                    </a:cubicBezTo>
                    <a:cubicBezTo>
                      <a:pt x="310" y="1108"/>
                      <a:pt x="1" y="1894"/>
                      <a:pt x="84" y="2704"/>
                    </a:cubicBezTo>
                    <a:cubicBezTo>
                      <a:pt x="120" y="2930"/>
                      <a:pt x="179" y="3156"/>
                      <a:pt x="287" y="3370"/>
                    </a:cubicBezTo>
                    <a:cubicBezTo>
                      <a:pt x="287" y="3418"/>
                      <a:pt x="299" y="3454"/>
                      <a:pt x="346" y="3489"/>
                    </a:cubicBezTo>
                    <a:cubicBezTo>
                      <a:pt x="525" y="3823"/>
                      <a:pt x="763" y="4120"/>
                      <a:pt x="1049" y="4382"/>
                    </a:cubicBezTo>
                    <a:cubicBezTo>
                      <a:pt x="1275" y="4597"/>
                      <a:pt x="1537" y="4775"/>
                      <a:pt x="1823" y="4894"/>
                    </a:cubicBezTo>
                    <a:cubicBezTo>
                      <a:pt x="2051" y="4971"/>
                      <a:pt x="2295" y="5009"/>
                      <a:pt x="2536" y="5009"/>
                    </a:cubicBezTo>
                    <a:cubicBezTo>
                      <a:pt x="2596" y="5009"/>
                      <a:pt x="2656" y="5006"/>
                      <a:pt x="2716" y="5002"/>
                    </a:cubicBezTo>
                    <a:cubicBezTo>
                      <a:pt x="3513" y="4954"/>
                      <a:pt x="4263" y="4632"/>
                      <a:pt x="4847" y="4097"/>
                    </a:cubicBezTo>
                    <a:cubicBezTo>
                      <a:pt x="5347" y="3632"/>
                      <a:pt x="5394" y="2894"/>
                      <a:pt x="5347" y="2251"/>
                    </a:cubicBezTo>
                    <a:cubicBezTo>
                      <a:pt x="5299" y="1715"/>
                      <a:pt x="5061" y="1215"/>
                      <a:pt x="4680" y="834"/>
                    </a:cubicBezTo>
                    <a:cubicBezTo>
                      <a:pt x="4585" y="715"/>
                      <a:pt x="4466" y="620"/>
                      <a:pt x="4347" y="537"/>
                    </a:cubicBezTo>
                    <a:cubicBezTo>
                      <a:pt x="4238" y="487"/>
                      <a:pt x="4244" y="462"/>
                      <a:pt x="4174" y="462"/>
                    </a:cubicBezTo>
                    <a:cubicBezTo>
                      <a:pt x="4159" y="462"/>
                      <a:pt x="4142" y="463"/>
                      <a:pt x="4120" y="465"/>
                    </a:cubicBezTo>
                    <a:cubicBezTo>
                      <a:pt x="4085" y="477"/>
                      <a:pt x="4061" y="489"/>
                      <a:pt x="4037" y="513"/>
                    </a:cubicBezTo>
                    <a:cubicBezTo>
                      <a:pt x="4011" y="495"/>
                      <a:pt x="3985" y="484"/>
                      <a:pt x="3954" y="484"/>
                    </a:cubicBezTo>
                    <a:cubicBezTo>
                      <a:pt x="3943" y="484"/>
                      <a:pt x="3931" y="486"/>
                      <a:pt x="3918" y="489"/>
                    </a:cubicBezTo>
                    <a:cubicBezTo>
                      <a:pt x="3775" y="560"/>
                      <a:pt x="3680" y="715"/>
                      <a:pt x="3549" y="811"/>
                    </a:cubicBezTo>
                    <a:cubicBezTo>
                      <a:pt x="3501" y="846"/>
                      <a:pt x="3442" y="882"/>
                      <a:pt x="3394" y="918"/>
                    </a:cubicBezTo>
                    <a:cubicBezTo>
                      <a:pt x="3251" y="703"/>
                      <a:pt x="3097" y="501"/>
                      <a:pt x="2930" y="322"/>
                    </a:cubicBezTo>
                    <a:cubicBezTo>
                      <a:pt x="2870" y="263"/>
                      <a:pt x="2811" y="215"/>
                      <a:pt x="2739" y="168"/>
                    </a:cubicBezTo>
                    <a:cubicBezTo>
                      <a:pt x="2811" y="168"/>
                      <a:pt x="2882" y="179"/>
                      <a:pt x="2942" y="191"/>
                    </a:cubicBezTo>
                    <a:cubicBezTo>
                      <a:pt x="3144" y="203"/>
                      <a:pt x="3347" y="227"/>
                      <a:pt x="3537" y="275"/>
                    </a:cubicBezTo>
                    <a:cubicBezTo>
                      <a:pt x="3608" y="263"/>
                      <a:pt x="3620" y="168"/>
                      <a:pt x="3549" y="144"/>
                    </a:cubicBezTo>
                    <a:cubicBezTo>
                      <a:pt x="3216" y="72"/>
                      <a:pt x="2870" y="25"/>
                      <a:pt x="2525" y="13"/>
                    </a:cubicBezTo>
                    <a:cubicBezTo>
                      <a:pt x="2501" y="1"/>
                      <a:pt x="2477" y="1"/>
                      <a:pt x="24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4"/>
              <p:cNvSpPr/>
              <p:nvPr/>
            </p:nvSpPr>
            <p:spPr>
              <a:xfrm>
                <a:off x="8427609" y="1269599"/>
                <a:ext cx="279840" cy="141874"/>
              </a:xfrm>
              <a:custGeom>
                <a:avLst/>
                <a:gdLst/>
                <a:ahLst/>
                <a:cxnLst/>
                <a:rect l="l" t="t" r="r" b="b"/>
                <a:pathLst>
                  <a:path w="6517" h="3304" extrusionOk="0">
                    <a:moveTo>
                      <a:pt x="4167" y="641"/>
                    </a:moveTo>
                    <a:cubicBezTo>
                      <a:pt x="4191" y="665"/>
                      <a:pt x="4227" y="689"/>
                      <a:pt x="4263" y="700"/>
                    </a:cubicBezTo>
                    <a:cubicBezTo>
                      <a:pt x="4286" y="712"/>
                      <a:pt x="4310" y="724"/>
                      <a:pt x="4346" y="724"/>
                    </a:cubicBezTo>
                    <a:cubicBezTo>
                      <a:pt x="4358" y="808"/>
                      <a:pt x="4358" y="879"/>
                      <a:pt x="4358" y="962"/>
                    </a:cubicBezTo>
                    <a:cubicBezTo>
                      <a:pt x="4358" y="1010"/>
                      <a:pt x="4322" y="1046"/>
                      <a:pt x="4274" y="1058"/>
                    </a:cubicBezTo>
                    <a:lnTo>
                      <a:pt x="4215" y="1022"/>
                    </a:lnTo>
                    <a:lnTo>
                      <a:pt x="4203" y="1022"/>
                    </a:lnTo>
                    <a:lnTo>
                      <a:pt x="4179" y="986"/>
                    </a:lnTo>
                    <a:cubicBezTo>
                      <a:pt x="4143" y="927"/>
                      <a:pt x="4120" y="855"/>
                      <a:pt x="4132" y="784"/>
                    </a:cubicBezTo>
                    <a:cubicBezTo>
                      <a:pt x="4155" y="748"/>
                      <a:pt x="4167" y="689"/>
                      <a:pt x="4167" y="641"/>
                    </a:cubicBezTo>
                    <a:close/>
                    <a:moveTo>
                      <a:pt x="417" y="1689"/>
                    </a:moveTo>
                    <a:cubicBezTo>
                      <a:pt x="536" y="1843"/>
                      <a:pt x="607" y="2022"/>
                      <a:pt x="631" y="2213"/>
                    </a:cubicBezTo>
                    <a:cubicBezTo>
                      <a:pt x="524" y="2046"/>
                      <a:pt x="453" y="1867"/>
                      <a:pt x="417" y="1689"/>
                    </a:cubicBezTo>
                    <a:close/>
                    <a:moveTo>
                      <a:pt x="6133" y="1"/>
                    </a:moveTo>
                    <a:cubicBezTo>
                      <a:pt x="6108" y="1"/>
                      <a:pt x="6080" y="7"/>
                      <a:pt x="6048" y="22"/>
                    </a:cubicBezTo>
                    <a:cubicBezTo>
                      <a:pt x="6001" y="58"/>
                      <a:pt x="5977" y="105"/>
                      <a:pt x="5977" y="165"/>
                    </a:cubicBezTo>
                    <a:cubicBezTo>
                      <a:pt x="5977" y="165"/>
                      <a:pt x="5977" y="165"/>
                      <a:pt x="5977" y="177"/>
                    </a:cubicBezTo>
                    <a:cubicBezTo>
                      <a:pt x="5917" y="355"/>
                      <a:pt x="5822" y="534"/>
                      <a:pt x="5703" y="677"/>
                    </a:cubicBezTo>
                    <a:cubicBezTo>
                      <a:pt x="5667" y="724"/>
                      <a:pt x="5632" y="772"/>
                      <a:pt x="5584" y="808"/>
                    </a:cubicBezTo>
                    <a:lnTo>
                      <a:pt x="5572" y="808"/>
                    </a:lnTo>
                    <a:cubicBezTo>
                      <a:pt x="5560" y="808"/>
                      <a:pt x="5548" y="808"/>
                      <a:pt x="5536" y="820"/>
                    </a:cubicBezTo>
                    <a:lnTo>
                      <a:pt x="5525" y="820"/>
                    </a:lnTo>
                    <a:lnTo>
                      <a:pt x="5513" y="808"/>
                    </a:lnTo>
                    <a:lnTo>
                      <a:pt x="5499" y="801"/>
                    </a:lnTo>
                    <a:lnTo>
                      <a:pt x="5499" y="801"/>
                    </a:lnTo>
                    <a:cubicBezTo>
                      <a:pt x="5496" y="795"/>
                      <a:pt x="5489" y="793"/>
                      <a:pt x="5489" y="784"/>
                    </a:cubicBezTo>
                    <a:cubicBezTo>
                      <a:pt x="5465" y="689"/>
                      <a:pt x="5429" y="581"/>
                      <a:pt x="5394" y="486"/>
                    </a:cubicBezTo>
                    <a:cubicBezTo>
                      <a:pt x="5359" y="434"/>
                      <a:pt x="5305" y="401"/>
                      <a:pt x="5246" y="401"/>
                    </a:cubicBezTo>
                    <a:cubicBezTo>
                      <a:pt x="5224" y="401"/>
                      <a:pt x="5202" y="405"/>
                      <a:pt x="5179" y="415"/>
                    </a:cubicBezTo>
                    <a:cubicBezTo>
                      <a:pt x="5167" y="415"/>
                      <a:pt x="5144" y="427"/>
                      <a:pt x="5132" y="439"/>
                    </a:cubicBezTo>
                    <a:cubicBezTo>
                      <a:pt x="5088" y="297"/>
                      <a:pt x="5017" y="176"/>
                      <a:pt x="4901" y="176"/>
                    </a:cubicBezTo>
                    <a:cubicBezTo>
                      <a:pt x="4861" y="176"/>
                      <a:pt x="4815" y="190"/>
                      <a:pt x="4763" y="224"/>
                    </a:cubicBezTo>
                    <a:cubicBezTo>
                      <a:pt x="4644" y="319"/>
                      <a:pt x="4584" y="415"/>
                      <a:pt x="4513" y="450"/>
                    </a:cubicBezTo>
                    <a:cubicBezTo>
                      <a:pt x="4465" y="379"/>
                      <a:pt x="4382" y="343"/>
                      <a:pt x="4298" y="331"/>
                    </a:cubicBezTo>
                    <a:cubicBezTo>
                      <a:pt x="4191" y="331"/>
                      <a:pt x="4108" y="427"/>
                      <a:pt x="4120" y="534"/>
                    </a:cubicBezTo>
                    <a:cubicBezTo>
                      <a:pt x="4095" y="509"/>
                      <a:pt x="4064" y="498"/>
                      <a:pt x="4033" y="498"/>
                    </a:cubicBezTo>
                    <a:cubicBezTo>
                      <a:pt x="3960" y="498"/>
                      <a:pt x="3883" y="558"/>
                      <a:pt x="3858" y="641"/>
                    </a:cubicBezTo>
                    <a:cubicBezTo>
                      <a:pt x="3822" y="748"/>
                      <a:pt x="3810" y="855"/>
                      <a:pt x="3846" y="962"/>
                    </a:cubicBezTo>
                    <a:cubicBezTo>
                      <a:pt x="3834" y="986"/>
                      <a:pt x="3822" y="1010"/>
                      <a:pt x="3810" y="1046"/>
                    </a:cubicBezTo>
                    <a:cubicBezTo>
                      <a:pt x="3774" y="1070"/>
                      <a:pt x="3751" y="1105"/>
                      <a:pt x="3715" y="1129"/>
                    </a:cubicBezTo>
                    <a:lnTo>
                      <a:pt x="3691" y="1141"/>
                    </a:lnTo>
                    <a:cubicBezTo>
                      <a:pt x="3643" y="951"/>
                      <a:pt x="3667" y="677"/>
                      <a:pt x="3477" y="474"/>
                    </a:cubicBezTo>
                    <a:cubicBezTo>
                      <a:pt x="3435" y="439"/>
                      <a:pt x="3384" y="421"/>
                      <a:pt x="3334" y="421"/>
                    </a:cubicBezTo>
                    <a:cubicBezTo>
                      <a:pt x="3283" y="421"/>
                      <a:pt x="3233" y="439"/>
                      <a:pt x="3191" y="474"/>
                    </a:cubicBezTo>
                    <a:cubicBezTo>
                      <a:pt x="3131" y="570"/>
                      <a:pt x="3096" y="689"/>
                      <a:pt x="3108" y="796"/>
                    </a:cubicBezTo>
                    <a:cubicBezTo>
                      <a:pt x="3108" y="1010"/>
                      <a:pt x="3155" y="1212"/>
                      <a:pt x="3155" y="1415"/>
                    </a:cubicBezTo>
                    <a:cubicBezTo>
                      <a:pt x="3155" y="1427"/>
                      <a:pt x="3120" y="1462"/>
                      <a:pt x="3072" y="1486"/>
                    </a:cubicBezTo>
                    <a:lnTo>
                      <a:pt x="3060" y="1486"/>
                    </a:lnTo>
                    <a:lnTo>
                      <a:pt x="2965" y="1510"/>
                    </a:lnTo>
                    <a:cubicBezTo>
                      <a:pt x="2941" y="1427"/>
                      <a:pt x="2893" y="1343"/>
                      <a:pt x="2834" y="1272"/>
                    </a:cubicBezTo>
                    <a:lnTo>
                      <a:pt x="2798" y="1212"/>
                    </a:lnTo>
                    <a:cubicBezTo>
                      <a:pt x="2834" y="1093"/>
                      <a:pt x="2834" y="962"/>
                      <a:pt x="2774" y="855"/>
                    </a:cubicBezTo>
                    <a:cubicBezTo>
                      <a:pt x="2716" y="714"/>
                      <a:pt x="2606" y="651"/>
                      <a:pt x="2507" y="651"/>
                    </a:cubicBezTo>
                    <a:cubicBezTo>
                      <a:pt x="2363" y="651"/>
                      <a:pt x="2242" y="785"/>
                      <a:pt x="2334" y="1010"/>
                    </a:cubicBezTo>
                    <a:cubicBezTo>
                      <a:pt x="2381" y="1129"/>
                      <a:pt x="2453" y="1248"/>
                      <a:pt x="2536" y="1343"/>
                    </a:cubicBezTo>
                    <a:cubicBezTo>
                      <a:pt x="2477" y="1474"/>
                      <a:pt x="2405" y="1605"/>
                      <a:pt x="2369" y="1677"/>
                    </a:cubicBezTo>
                    <a:lnTo>
                      <a:pt x="2310" y="1605"/>
                    </a:lnTo>
                    <a:lnTo>
                      <a:pt x="2191" y="1474"/>
                    </a:lnTo>
                    <a:cubicBezTo>
                      <a:pt x="2215" y="1320"/>
                      <a:pt x="2179" y="1153"/>
                      <a:pt x="2084" y="1034"/>
                    </a:cubicBezTo>
                    <a:cubicBezTo>
                      <a:pt x="2038" y="999"/>
                      <a:pt x="1988" y="984"/>
                      <a:pt x="1940" y="984"/>
                    </a:cubicBezTo>
                    <a:cubicBezTo>
                      <a:pt x="1823" y="984"/>
                      <a:pt x="1718" y="1074"/>
                      <a:pt x="1726" y="1201"/>
                    </a:cubicBezTo>
                    <a:cubicBezTo>
                      <a:pt x="1750" y="1355"/>
                      <a:pt x="1822" y="1498"/>
                      <a:pt x="1929" y="1605"/>
                    </a:cubicBezTo>
                    <a:cubicBezTo>
                      <a:pt x="1917" y="1677"/>
                      <a:pt x="1905" y="1760"/>
                      <a:pt x="1869" y="1832"/>
                    </a:cubicBezTo>
                    <a:cubicBezTo>
                      <a:pt x="1857" y="1855"/>
                      <a:pt x="1846" y="1879"/>
                      <a:pt x="1822" y="1903"/>
                    </a:cubicBezTo>
                    <a:cubicBezTo>
                      <a:pt x="1798" y="1927"/>
                      <a:pt x="1798" y="1927"/>
                      <a:pt x="1786" y="1939"/>
                    </a:cubicBezTo>
                    <a:lnTo>
                      <a:pt x="1774" y="1939"/>
                    </a:lnTo>
                    <a:cubicBezTo>
                      <a:pt x="1667" y="1867"/>
                      <a:pt x="1596" y="1772"/>
                      <a:pt x="1548" y="1665"/>
                    </a:cubicBezTo>
                    <a:cubicBezTo>
                      <a:pt x="1524" y="1617"/>
                      <a:pt x="1512" y="1582"/>
                      <a:pt x="1476" y="1546"/>
                    </a:cubicBezTo>
                    <a:cubicBezTo>
                      <a:pt x="1443" y="1512"/>
                      <a:pt x="1402" y="1497"/>
                      <a:pt x="1363" y="1497"/>
                    </a:cubicBezTo>
                    <a:cubicBezTo>
                      <a:pt x="1263" y="1497"/>
                      <a:pt x="1172" y="1590"/>
                      <a:pt x="1215" y="1701"/>
                    </a:cubicBezTo>
                    <a:cubicBezTo>
                      <a:pt x="1238" y="1760"/>
                      <a:pt x="1262" y="1820"/>
                      <a:pt x="1298" y="1879"/>
                    </a:cubicBezTo>
                    <a:cubicBezTo>
                      <a:pt x="1298" y="1903"/>
                      <a:pt x="1298" y="1915"/>
                      <a:pt x="1310" y="1939"/>
                    </a:cubicBezTo>
                    <a:cubicBezTo>
                      <a:pt x="1322" y="1963"/>
                      <a:pt x="1322" y="1974"/>
                      <a:pt x="1310" y="1998"/>
                    </a:cubicBezTo>
                    <a:cubicBezTo>
                      <a:pt x="1310" y="2010"/>
                      <a:pt x="1310" y="2034"/>
                      <a:pt x="1310" y="2046"/>
                    </a:cubicBezTo>
                    <a:lnTo>
                      <a:pt x="1274" y="1998"/>
                    </a:lnTo>
                    <a:cubicBezTo>
                      <a:pt x="1262" y="1963"/>
                      <a:pt x="1250" y="1915"/>
                      <a:pt x="1238" y="1867"/>
                    </a:cubicBezTo>
                    <a:cubicBezTo>
                      <a:pt x="1238" y="1832"/>
                      <a:pt x="1238" y="1808"/>
                      <a:pt x="1226" y="1784"/>
                    </a:cubicBezTo>
                    <a:cubicBezTo>
                      <a:pt x="1195" y="1727"/>
                      <a:pt x="1144" y="1702"/>
                      <a:pt x="1094" y="1702"/>
                    </a:cubicBezTo>
                    <a:cubicBezTo>
                      <a:pt x="1027" y="1702"/>
                      <a:pt x="961" y="1745"/>
                      <a:pt x="941" y="1820"/>
                    </a:cubicBezTo>
                    <a:cubicBezTo>
                      <a:pt x="941" y="1867"/>
                      <a:pt x="941" y="1915"/>
                      <a:pt x="941" y="1963"/>
                    </a:cubicBezTo>
                    <a:cubicBezTo>
                      <a:pt x="941" y="2022"/>
                      <a:pt x="941" y="2082"/>
                      <a:pt x="929" y="2141"/>
                    </a:cubicBezTo>
                    <a:cubicBezTo>
                      <a:pt x="929" y="2153"/>
                      <a:pt x="929" y="2153"/>
                      <a:pt x="929" y="2165"/>
                    </a:cubicBezTo>
                    <a:cubicBezTo>
                      <a:pt x="929" y="2177"/>
                      <a:pt x="929" y="2177"/>
                      <a:pt x="929" y="2189"/>
                    </a:cubicBezTo>
                    <a:cubicBezTo>
                      <a:pt x="929" y="2201"/>
                      <a:pt x="929" y="2201"/>
                      <a:pt x="917" y="2213"/>
                    </a:cubicBezTo>
                    <a:cubicBezTo>
                      <a:pt x="917" y="1951"/>
                      <a:pt x="822" y="1689"/>
                      <a:pt x="655" y="1486"/>
                    </a:cubicBezTo>
                    <a:cubicBezTo>
                      <a:pt x="595" y="1393"/>
                      <a:pt x="498" y="1345"/>
                      <a:pt x="402" y="1345"/>
                    </a:cubicBezTo>
                    <a:cubicBezTo>
                      <a:pt x="325" y="1345"/>
                      <a:pt x="249" y="1375"/>
                      <a:pt x="191" y="1439"/>
                    </a:cubicBezTo>
                    <a:cubicBezTo>
                      <a:pt x="0" y="1665"/>
                      <a:pt x="179" y="1974"/>
                      <a:pt x="286" y="2201"/>
                    </a:cubicBezTo>
                    <a:cubicBezTo>
                      <a:pt x="512" y="2617"/>
                      <a:pt x="798" y="2986"/>
                      <a:pt x="1155" y="3296"/>
                    </a:cubicBezTo>
                    <a:cubicBezTo>
                      <a:pt x="1170" y="3301"/>
                      <a:pt x="1185" y="3304"/>
                      <a:pt x="1199" y="3304"/>
                    </a:cubicBezTo>
                    <a:cubicBezTo>
                      <a:pt x="1310" y="3304"/>
                      <a:pt x="1394" y="3153"/>
                      <a:pt x="1310" y="3058"/>
                    </a:cubicBezTo>
                    <a:lnTo>
                      <a:pt x="1012" y="2725"/>
                    </a:lnTo>
                    <a:cubicBezTo>
                      <a:pt x="1072" y="2594"/>
                      <a:pt x="1119" y="2463"/>
                      <a:pt x="1143" y="2320"/>
                    </a:cubicBezTo>
                    <a:cubicBezTo>
                      <a:pt x="1167" y="2344"/>
                      <a:pt x="1179" y="2355"/>
                      <a:pt x="1203" y="2355"/>
                    </a:cubicBezTo>
                    <a:cubicBezTo>
                      <a:pt x="1241" y="2373"/>
                      <a:pt x="1278" y="2381"/>
                      <a:pt x="1312" y="2381"/>
                    </a:cubicBezTo>
                    <a:cubicBezTo>
                      <a:pt x="1438" y="2381"/>
                      <a:pt x="1534" y="2275"/>
                      <a:pt x="1572" y="2153"/>
                    </a:cubicBezTo>
                    <a:cubicBezTo>
                      <a:pt x="1638" y="2190"/>
                      <a:pt x="1707" y="2211"/>
                      <a:pt x="1772" y="2211"/>
                    </a:cubicBezTo>
                    <a:cubicBezTo>
                      <a:pt x="1920" y="2211"/>
                      <a:pt x="2054" y="2107"/>
                      <a:pt x="2119" y="1843"/>
                    </a:cubicBezTo>
                    <a:lnTo>
                      <a:pt x="2155" y="1879"/>
                    </a:lnTo>
                    <a:lnTo>
                      <a:pt x="2203" y="1927"/>
                    </a:lnTo>
                    <a:cubicBezTo>
                      <a:pt x="2215" y="1951"/>
                      <a:pt x="2215" y="1963"/>
                      <a:pt x="2238" y="1986"/>
                    </a:cubicBezTo>
                    <a:cubicBezTo>
                      <a:pt x="2262" y="2005"/>
                      <a:pt x="2292" y="2015"/>
                      <a:pt x="2321" y="2015"/>
                    </a:cubicBezTo>
                    <a:cubicBezTo>
                      <a:pt x="2365" y="2015"/>
                      <a:pt x="2408" y="1994"/>
                      <a:pt x="2429" y="1951"/>
                    </a:cubicBezTo>
                    <a:cubicBezTo>
                      <a:pt x="2477" y="1855"/>
                      <a:pt x="2560" y="1701"/>
                      <a:pt x="2655" y="1510"/>
                    </a:cubicBezTo>
                    <a:cubicBezTo>
                      <a:pt x="2667" y="1534"/>
                      <a:pt x="2691" y="1570"/>
                      <a:pt x="2703" y="1593"/>
                    </a:cubicBezTo>
                    <a:cubicBezTo>
                      <a:pt x="2736" y="1626"/>
                      <a:pt x="2758" y="1739"/>
                      <a:pt x="2872" y="1739"/>
                    </a:cubicBezTo>
                    <a:cubicBezTo>
                      <a:pt x="2882" y="1739"/>
                      <a:pt x="2893" y="1738"/>
                      <a:pt x="2905" y="1736"/>
                    </a:cubicBezTo>
                    <a:cubicBezTo>
                      <a:pt x="2989" y="1713"/>
                      <a:pt x="3072" y="1677"/>
                      <a:pt x="3143" y="1629"/>
                    </a:cubicBezTo>
                    <a:lnTo>
                      <a:pt x="3167" y="1617"/>
                    </a:lnTo>
                    <a:cubicBezTo>
                      <a:pt x="3274" y="1570"/>
                      <a:pt x="3346" y="1462"/>
                      <a:pt x="3346" y="1343"/>
                    </a:cubicBezTo>
                    <a:cubicBezTo>
                      <a:pt x="3355" y="1232"/>
                      <a:pt x="3357" y="1114"/>
                      <a:pt x="3352" y="1000"/>
                    </a:cubicBezTo>
                    <a:lnTo>
                      <a:pt x="3352" y="1000"/>
                    </a:lnTo>
                    <a:cubicBezTo>
                      <a:pt x="3365" y="1071"/>
                      <a:pt x="3387" y="1140"/>
                      <a:pt x="3417" y="1201"/>
                    </a:cubicBezTo>
                    <a:cubicBezTo>
                      <a:pt x="3438" y="1285"/>
                      <a:pt x="3513" y="1332"/>
                      <a:pt x="3590" y="1332"/>
                    </a:cubicBezTo>
                    <a:cubicBezTo>
                      <a:pt x="3644" y="1332"/>
                      <a:pt x="3700" y="1309"/>
                      <a:pt x="3739" y="1260"/>
                    </a:cubicBezTo>
                    <a:cubicBezTo>
                      <a:pt x="3798" y="1224"/>
                      <a:pt x="3846" y="1177"/>
                      <a:pt x="3882" y="1117"/>
                    </a:cubicBezTo>
                    <a:cubicBezTo>
                      <a:pt x="3966" y="1265"/>
                      <a:pt x="4104" y="1367"/>
                      <a:pt x="4250" y="1367"/>
                    </a:cubicBezTo>
                    <a:cubicBezTo>
                      <a:pt x="4351" y="1367"/>
                      <a:pt x="4456" y="1318"/>
                      <a:pt x="4548" y="1201"/>
                    </a:cubicBezTo>
                    <a:cubicBezTo>
                      <a:pt x="4632" y="1046"/>
                      <a:pt x="4644" y="867"/>
                      <a:pt x="4596" y="700"/>
                    </a:cubicBezTo>
                    <a:cubicBezTo>
                      <a:pt x="4691" y="653"/>
                      <a:pt x="4763" y="581"/>
                      <a:pt x="4834" y="510"/>
                    </a:cubicBezTo>
                    <a:cubicBezTo>
                      <a:pt x="4846" y="593"/>
                      <a:pt x="4846" y="641"/>
                      <a:pt x="4870" y="760"/>
                    </a:cubicBezTo>
                    <a:cubicBezTo>
                      <a:pt x="4894" y="891"/>
                      <a:pt x="4882" y="1058"/>
                      <a:pt x="5001" y="1117"/>
                    </a:cubicBezTo>
                    <a:cubicBezTo>
                      <a:pt x="5019" y="1123"/>
                      <a:pt x="5038" y="1126"/>
                      <a:pt x="5057" y="1126"/>
                    </a:cubicBezTo>
                    <a:cubicBezTo>
                      <a:pt x="5112" y="1126"/>
                      <a:pt x="5165" y="1102"/>
                      <a:pt x="5191" y="1058"/>
                    </a:cubicBezTo>
                    <a:cubicBezTo>
                      <a:pt x="5215" y="1022"/>
                      <a:pt x="5215" y="974"/>
                      <a:pt x="5215" y="939"/>
                    </a:cubicBezTo>
                    <a:cubicBezTo>
                      <a:pt x="5266" y="1075"/>
                      <a:pt x="5391" y="1157"/>
                      <a:pt x="5523" y="1157"/>
                    </a:cubicBezTo>
                    <a:cubicBezTo>
                      <a:pt x="5576" y="1157"/>
                      <a:pt x="5629" y="1144"/>
                      <a:pt x="5679" y="1117"/>
                    </a:cubicBezTo>
                    <a:cubicBezTo>
                      <a:pt x="5775" y="1081"/>
                      <a:pt x="5846" y="1010"/>
                      <a:pt x="5906" y="927"/>
                    </a:cubicBezTo>
                    <a:cubicBezTo>
                      <a:pt x="5929" y="1141"/>
                      <a:pt x="6013" y="1343"/>
                      <a:pt x="6215" y="1391"/>
                    </a:cubicBezTo>
                    <a:cubicBezTo>
                      <a:pt x="6224" y="1392"/>
                      <a:pt x="6232" y="1393"/>
                      <a:pt x="6241" y="1393"/>
                    </a:cubicBezTo>
                    <a:cubicBezTo>
                      <a:pt x="6426" y="1393"/>
                      <a:pt x="6517" y="1148"/>
                      <a:pt x="6346" y="1046"/>
                    </a:cubicBezTo>
                    <a:cubicBezTo>
                      <a:pt x="6346" y="1034"/>
                      <a:pt x="6334" y="1022"/>
                      <a:pt x="6334" y="1010"/>
                    </a:cubicBezTo>
                    <a:cubicBezTo>
                      <a:pt x="6334" y="998"/>
                      <a:pt x="6322" y="974"/>
                      <a:pt x="6322" y="962"/>
                    </a:cubicBezTo>
                    <a:cubicBezTo>
                      <a:pt x="6322" y="951"/>
                      <a:pt x="6322" y="939"/>
                      <a:pt x="6310" y="927"/>
                    </a:cubicBezTo>
                    <a:cubicBezTo>
                      <a:pt x="6239" y="712"/>
                      <a:pt x="6215" y="486"/>
                      <a:pt x="6251" y="272"/>
                    </a:cubicBezTo>
                    <a:cubicBezTo>
                      <a:pt x="6290" y="144"/>
                      <a:pt x="6248" y="1"/>
                      <a:pt x="61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4"/>
              <p:cNvSpPr/>
              <p:nvPr/>
            </p:nvSpPr>
            <p:spPr>
              <a:xfrm>
                <a:off x="8663257" y="1303220"/>
                <a:ext cx="43" cy="5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1" y="13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4"/>
              <p:cNvSpPr/>
              <p:nvPr/>
            </p:nvSpPr>
            <p:spPr>
              <a:xfrm>
                <a:off x="8486006" y="1532726"/>
                <a:ext cx="111343" cy="75489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758" extrusionOk="0">
                    <a:moveTo>
                      <a:pt x="514" y="1"/>
                    </a:moveTo>
                    <a:cubicBezTo>
                      <a:pt x="509" y="1"/>
                      <a:pt x="503" y="1"/>
                      <a:pt x="497" y="2"/>
                    </a:cubicBezTo>
                    <a:cubicBezTo>
                      <a:pt x="355" y="26"/>
                      <a:pt x="366" y="204"/>
                      <a:pt x="414" y="311"/>
                    </a:cubicBezTo>
                    <a:cubicBezTo>
                      <a:pt x="450" y="418"/>
                      <a:pt x="509" y="514"/>
                      <a:pt x="581" y="609"/>
                    </a:cubicBezTo>
                    <a:cubicBezTo>
                      <a:pt x="500" y="582"/>
                      <a:pt x="420" y="569"/>
                      <a:pt x="340" y="569"/>
                    </a:cubicBezTo>
                    <a:cubicBezTo>
                      <a:pt x="313" y="569"/>
                      <a:pt x="286" y="570"/>
                      <a:pt x="259" y="573"/>
                    </a:cubicBezTo>
                    <a:cubicBezTo>
                      <a:pt x="244" y="570"/>
                      <a:pt x="230" y="568"/>
                      <a:pt x="217" y="568"/>
                    </a:cubicBezTo>
                    <a:cubicBezTo>
                      <a:pt x="48" y="568"/>
                      <a:pt x="0" y="827"/>
                      <a:pt x="188" y="871"/>
                    </a:cubicBezTo>
                    <a:cubicBezTo>
                      <a:pt x="343" y="942"/>
                      <a:pt x="497" y="1002"/>
                      <a:pt x="664" y="1014"/>
                    </a:cubicBezTo>
                    <a:cubicBezTo>
                      <a:pt x="724" y="1014"/>
                      <a:pt x="759" y="966"/>
                      <a:pt x="759" y="919"/>
                    </a:cubicBezTo>
                    <a:lnTo>
                      <a:pt x="890" y="954"/>
                    </a:lnTo>
                    <a:lnTo>
                      <a:pt x="855" y="978"/>
                    </a:lnTo>
                    <a:cubicBezTo>
                      <a:pt x="656" y="990"/>
                      <a:pt x="687" y="1276"/>
                      <a:pt x="879" y="1276"/>
                    </a:cubicBezTo>
                    <a:cubicBezTo>
                      <a:pt x="882" y="1276"/>
                      <a:pt x="886" y="1276"/>
                      <a:pt x="890" y="1276"/>
                    </a:cubicBezTo>
                    <a:cubicBezTo>
                      <a:pt x="1021" y="1311"/>
                      <a:pt x="1164" y="1323"/>
                      <a:pt x="1307" y="1323"/>
                    </a:cubicBezTo>
                    <a:cubicBezTo>
                      <a:pt x="1310" y="1323"/>
                      <a:pt x="1314" y="1322"/>
                      <a:pt x="1318" y="1322"/>
                    </a:cubicBezTo>
                    <a:cubicBezTo>
                      <a:pt x="1367" y="1322"/>
                      <a:pt x="1481" y="1363"/>
                      <a:pt x="1574" y="1363"/>
                    </a:cubicBezTo>
                    <a:cubicBezTo>
                      <a:pt x="1621" y="1363"/>
                      <a:pt x="1662" y="1353"/>
                      <a:pt x="1688" y="1323"/>
                    </a:cubicBezTo>
                    <a:cubicBezTo>
                      <a:pt x="1724" y="1323"/>
                      <a:pt x="1771" y="1323"/>
                      <a:pt x="1807" y="1311"/>
                    </a:cubicBezTo>
                    <a:cubicBezTo>
                      <a:pt x="1819" y="1300"/>
                      <a:pt x="1831" y="1288"/>
                      <a:pt x="1831" y="1276"/>
                    </a:cubicBezTo>
                    <a:lnTo>
                      <a:pt x="1843" y="1300"/>
                    </a:lnTo>
                    <a:cubicBezTo>
                      <a:pt x="1640" y="1371"/>
                      <a:pt x="1426" y="1514"/>
                      <a:pt x="1498" y="1681"/>
                    </a:cubicBezTo>
                    <a:cubicBezTo>
                      <a:pt x="1545" y="1740"/>
                      <a:pt x="1599" y="1758"/>
                      <a:pt x="1655" y="1758"/>
                    </a:cubicBezTo>
                    <a:cubicBezTo>
                      <a:pt x="1712" y="1758"/>
                      <a:pt x="1771" y="1740"/>
                      <a:pt x="1831" y="1728"/>
                    </a:cubicBezTo>
                    <a:cubicBezTo>
                      <a:pt x="1986" y="1692"/>
                      <a:pt x="2129" y="1633"/>
                      <a:pt x="2271" y="1550"/>
                    </a:cubicBezTo>
                    <a:cubicBezTo>
                      <a:pt x="2283" y="1538"/>
                      <a:pt x="2307" y="1526"/>
                      <a:pt x="2319" y="1514"/>
                    </a:cubicBezTo>
                    <a:cubicBezTo>
                      <a:pt x="2342" y="1536"/>
                      <a:pt x="2369" y="1545"/>
                      <a:pt x="2398" y="1545"/>
                    </a:cubicBezTo>
                    <a:cubicBezTo>
                      <a:pt x="2415" y="1545"/>
                      <a:pt x="2433" y="1542"/>
                      <a:pt x="2450" y="1538"/>
                    </a:cubicBezTo>
                    <a:lnTo>
                      <a:pt x="2498" y="1538"/>
                    </a:lnTo>
                    <a:cubicBezTo>
                      <a:pt x="2569" y="1514"/>
                      <a:pt x="2593" y="1430"/>
                      <a:pt x="2545" y="1383"/>
                    </a:cubicBezTo>
                    <a:cubicBezTo>
                      <a:pt x="2367" y="1252"/>
                      <a:pt x="2224" y="1097"/>
                      <a:pt x="2081" y="942"/>
                    </a:cubicBezTo>
                    <a:cubicBezTo>
                      <a:pt x="2032" y="865"/>
                      <a:pt x="1953" y="812"/>
                      <a:pt x="1889" y="812"/>
                    </a:cubicBezTo>
                    <a:cubicBezTo>
                      <a:pt x="1846" y="812"/>
                      <a:pt x="1810" y="837"/>
                      <a:pt x="1795" y="895"/>
                    </a:cubicBezTo>
                    <a:cubicBezTo>
                      <a:pt x="1629" y="716"/>
                      <a:pt x="1438" y="549"/>
                      <a:pt x="1236" y="407"/>
                    </a:cubicBezTo>
                    <a:cubicBezTo>
                      <a:pt x="1209" y="384"/>
                      <a:pt x="1177" y="373"/>
                      <a:pt x="1146" y="373"/>
                    </a:cubicBezTo>
                    <a:cubicBezTo>
                      <a:pt x="1079" y="373"/>
                      <a:pt x="1014" y="421"/>
                      <a:pt x="998" y="502"/>
                    </a:cubicBezTo>
                    <a:cubicBezTo>
                      <a:pt x="998" y="538"/>
                      <a:pt x="998" y="561"/>
                      <a:pt x="998" y="597"/>
                    </a:cubicBezTo>
                    <a:cubicBezTo>
                      <a:pt x="890" y="478"/>
                      <a:pt x="807" y="347"/>
                      <a:pt x="736" y="216"/>
                    </a:cubicBezTo>
                    <a:cubicBezTo>
                      <a:pt x="690" y="125"/>
                      <a:pt x="633" y="1"/>
                      <a:pt x="5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4"/>
              <p:cNvSpPr/>
              <p:nvPr/>
            </p:nvSpPr>
            <p:spPr>
              <a:xfrm>
                <a:off x="8734535" y="1426024"/>
                <a:ext cx="66299" cy="12418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2892" extrusionOk="0">
                    <a:moveTo>
                      <a:pt x="900" y="0"/>
                    </a:moveTo>
                    <a:cubicBezTo>
                      <a:pt x="854" y="0"/>
                      <a:pt x="808" y="22"/>
                      <a:pt x="782" y="70"/>
                    </a:cubicBezTo>
                    <a:cubicBezTo>
                      <a:pt x="758" y="117"/>
                      <a:pt x="746" y="165"/>
                      <a:pt x="746" y="213"/>
                    </a:cubicBezTo>
                    <a:cubicBezTo>
                      <a:pt x="746" y="248"/>
                      <a:pt x="746" y="284"/>
                      <a:pt x="746" y="308"/>
                    </a:cubicBezTo>
                    <a:cubicBezTo>
                      <a:pt x="770" y="463"/>
                      <a:pt x="805" y="606"/>
                      <a:pt x="865" y="748"/>
                    </a:cubicBezTo>
                    <a:cubicBezTo>
                      <a:pt x="877" y="796"/>
                      <a:pt x="889" y="856"/>
                      <a:pt x="889" y="915"/>
                    </a:cubicBezTo>
                    <a:cubicBezTo>
                      <a:pt x="876" y="910"/>
                      <a:pt x="863" y="908"/>
                      <a:pt x="850" y="908"/>
                    </a:cubicBezTo>
                    <a:cubicBezTo>
                      <a:pt x="802" y="908"/>
                      <a:pt x="753" y="942"/>
                      <a:pt x="734" y="998"/>
                    </a:cubicBezTo>
                    <a:cubicBezTo>
                      <a:pt x="698" y="1177"/>
                      <a:pt x="710" y="1368"/>
                      <a:pt x="686" y="1546"/>
                    </a:cubicBezTo>
                    <a:cubicBezTo>
                      <a:pt x="686" y="1606"/>
                      <a:pt x="674" y="1677"/>
                      <a:pt x="651" y="1760"/>
                    </a:cubicBezTo>
                    <a:cubicBezTo>
                      <a:pt x="635" y="1680"/>
                      <a:pt x="597" y="1616"/>
                      <a:pt x="533" y="1616"/>
                    </a:cubicBezTo>
                    <a:cubicBezTo>
                      <a:pt x="503" y="1616"/>
                      <a:pt x="467" y="1630"/>
                      <a:pt x="424" y="1665"/>
                    </a:cubicBezTo>
                    <a:cubicBezTo>
                      <a:pt x="282" y="1832"/>
                      <a:pt x="270" y="2070"/>
                      <a:pt x="210" y="2272"/>
                    </a:cubicBezTo>
                    <a:cubicBezTo>
                      <a:pt x="151" y="2451"/>
                      <a:pt x="91" y="2618"/>
                      <a:pt x="8" y="2772"/>
                    </a:cubicBezTo>
                    <a:cubicBezTo>
                      <a:pt x="0" y="2834"/>
                      <a:pt x="51" y="2875"/>
                      <a:pt x="101" y="2875"/>
                    </a:cubicBezTo>
                    <a:cubicBezTo>
                      <a:pt x="129" y="2875"/>
                      <a:pt x="157" y="2862"/>
                      <a:pt x="174" y="2832"/>
                    </a:cubicBezTo>
                    <a:cubicBezTo>
                      <a:pt x="198" y="2868"/>
                      <a:pt x="234" y="2892"/>
                      <a:pt x="270" y="2892"/>
                    </a:cubicBezTo>
                    <a:cubicBezTo>
                      <a:pt x="353" y="2868"/>
                      <a:pt x="424" y="2844"/>
                      <a:pt x="496" y="2796"/>
                    </a:cubicBezTo>
                    <a:cubicBezTo>
                      <a:pt x="698" y="2701"/>
                      <a:pt x="865" y="2534"/>
                      <a:pt x="960" y="2332"/>
                    </a:cubicBezTo>
                    <a:cubicBezTo>
                      <a:pt x="1008" y="2249"/>
                      <a:pt x="1020" y="2130"/>
                      <a:pt x="972" y="2034"/>
                    </a:cubicBezTo>
                    <a:cubicBezTo>
                      <a:pt x="1032" y="1963"/>
                      <a:pt x="1091" y="1891"/>
                      <a:pt x="1139" y="1820"/>
                    </a:cubicBezTo>
                    <a:cubicBezTo>
                      <a:pt x="1258" y="1665"/>
                      <a:pt x="1341" y="1487"/>
                      <a:pt x="1401" y="1308"/>
                    </a:cubicBezTo>
                    <a:cubicBezTo>
                      <a:pt x="1436" y="1213"/>
                      <a:pt x="1401" y="1118"/>
                      <a:pt x="1317" y="1070"/>
                    </a:cubicBezTo>
                    <a:cubicBezTo>
                      <a:pt x="1353" y="975"/>
                      <a:pt x="1377" y="856"/>
                      <a:pt x="1413" y="772"/>
                    </a:cubicBezTo>
                    <a:cubicBezTo>
                      <a:pt x="1472" y="558"/>
                      <a:pt x="1544" y="284"/>
                      <a:pt x="1377" y="94"/>
                    </a:cubicBezTo>
                    <a:cubicBezTo>
                      <a:pt x="1330" y="64"/>
                      <a:pt x="1290" y="50"/>
                      <a:pt x="1255" y="50"/>
                    </a:cubicBezTo>
                    <a:cubicBezTo>
                      <a:pt x="1166" y="50"/>
                      <a:pt x="1114" y="137"/>
                      <a:pt x="1079" y="248"/>
                    </a:cubicBezTo>
                    <a:cubicBezTo>
                      <a:pt x="1079" y="189"/>
                      <a:pt x="1055" y="141"/>
                      <a:pt x="1044" y="94"/>
                    </a:cubicBezTo>
                    <a:cubicBezTo>
                      <a:pt x="1017" y="34"/>
                      <a:pt x="958" y="0"/>
                      <a:pt x="9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" name="Google Shape;523;p24"/>
            <p:cNvGrpSpPr/>
            <p:nvPr/>
          </p:nvGrpSpPr>
          <p:grpSpPr>
            <a:xfrm>
              <a:off x="226758" y="4206234"/>
              <a:ext cx="240873" cy="372087"/>
              <a:chOff x="9516020" y="401169"/>
              <a:chExt cx="318615" cy="492178"/>
            </a:xfrm>
          </p:grpSpPr>
          <p:sp>
            <p:nvSpPr>
              <p:cNvPr id="524" name="Google Shape;524;p24"/>
              <p:cNvSpPr/>
              <p:nvPr/>
            </p:nvSpPr>
            <p:spPr>
              <a:xfrm>
                <a:off x="9516020" y="401169"/>
                <a:ext cx="318615" cy="492178"/>
              </a:xfrm>
              <a:custGeom>
                <a:avLst/>
                <a:gdLst/>
                <a:ahLst/>
                <a:cxnLst/>
                <a:rect l="l" t="t" r="r" b="b"/>
                <a:pathLst>
                  <a:path w="7420" h="11462" extrusionOk="0">
                    <a:moveTo>
                      <a:pt x="4168" y="0"/>
                    </a:moveTo>
                    <a:cubicBezTo>
                      <a:pt x="3497" y="0"/>
                      <a:pt x="2849" y="223"/>
                      <a:pt x="2251" y="506"/>
                    </a:cubicBezTo>
                    <a:cubicBezTo>
                      <a:pt x="917" y="1066"/>
                      <a:pt x="36" y="2364"/>
                      <a:pt x="0" y="3804"/>
                    </a:cubicBezTo>
                    <a:cubicBezTo>
                      <a:pt x="24" y="4138"/>
                      <a:pt x="84" y="4471"/>
                      <a:pt x="179" y="4804"/>
                    </a:cubicBezTo>
                    <a:cubicBezTo>
                      <a:pt x="393" y="5555"/>
                      <a:pt x="667" y="6281"/>
                      <a:pt x="1001" y="6995"/>
                    </a:cubicBezTo>
                    <a:cubicBezTo>
                      <a:pt x="1263" y="7614"/>
                      <a:pt x="1358" y="7936"/>
                      <a:pt x="1763" y="8567"/>
                    </a:cubicBezTo>
                    <a:cubicBezTo>
                      <a:pt x="1763" y="8591"/>
                      <a:pt x="1798" y="8662"/>
                      <a:pt x="1846" y="8745"/>
                    </a:cubicBezTo>
                    <a:cubicBezTo>
                      <a:pt x="1965" y="9019"/>
                      <a:pt x="2108" y="9281"/>
                      <a:pt x="2275" y="9543"/>
                    </a:cubicBezTo>
                    <a:lnTo>
                      <a:pt x="2227" y="9484"/>
                    </a:lnTo>
                    <a:lnTo>
                      <a:pt x="2227" y="9484"/>
                    </a:lnTo>
                    <a:cubicBezTo>
                      <a:pt x="2406" y="9877"/>
                      <a:pt x="2632" y="10258"/>
                      <a:pt x="2906" y="10603"/>
                    </a:cubicBezTo>
                    <a:cubicBezTo>
                      <a:pt x="3025" y="10793"/>
                      <a:pt x="3179" y="11091"/>
                      <a:pt x="3394" y="11234"/>
                    </a:cubicBezTo>
                    <a:cubicBezTo>
                      <a:pt x="3409" y="11373"/>
                      <a:pt x="3530" y="11462"/>
                      <a:pt x="3655" y="11462"/>
                    </a:cubicBezTo>
                    <a:cubicBezTo>
                      <a:pt x="3722" y="11462"/>
                      <a:pt x="3792" y="11435"/>
                      <a:pt x="3846" y="11377"/>
                    </a:cubicBezTo>
                    <a:lnTo>
                      <a:pt x="3858" y="11365"/>
                    </a:lnTo>
                    <a:cubicBezTo>
                      <a:pt x="3906" y="11305"/>
                      <a:pt x="3953" y="11258"/>
                      <a:pt x="4001" y="11198"/>
                    </a:cubicBezTo>
                    <a:cubicBezTo>
                      <a:pt x="4132" y="11020"/>
                      <a:pt x="4263" y="10829"/>
                      <a:pt x="4382" y="10639"/>
                    </a:cubicBezTo>
                    <a:cubicBezTo>
                      <a:pt x="4561" y="10436"/>
                      <a:pt x="4739" y="10234"/>
                      <a:pt x="4894" y="10007"/>
                    </a:cubicBezTo>
                    <a:cubicBezTo>
                      <a:pt x="5287" y="9424"/>
                      <a:pt x="5620" y="8793"/>
                      <a:pt x="5894" y="8138"/>
                    </a:cubicBezTo>
                    <a:cubicBezTo>
                      <a:pt x="5954" y="8031"/>
                      <a:pt x="6335" y="7329"/>
                      <a:pt x="6323" y="7257"/>
                    </a:cubicBezTo>
                    <a:cubicBezTo>
                      <a:pt x="6335" y="7245"/>
                      <a:pt x="6347" y="7233"/>
                      <a:pt x="6358" y="7210"/>
                    </a:cubicBezTo>
                    <a:cubicBezTo>
                      <a:pt x="6442" y="7019"/>
                      <a:pt x="6537" y="6817"/>
                      <a:pt x="6608" y="6614"/>
                    </a:cubicBezTo>
                    <a:cubicBezTo>
                      <a:pt x="6775" y="6102"/>
                      <a:pt x="6918" y="5566"/>
                      <a:pt x="7025" y="5031"/>
                    </a:cubicBezTo>
                    <a:cubicBezTo>
                      <a:pt x="7049" y="4900"/>
                      <a:pt x="7061" y="4781"/>
                      <a:pt x="7073" y="4697"/>
                    </a:cubicBezTo>
                    <a:cubicBezTo>
                      <a:pt x="7109" y="4554"/>
                      <a:pt x="7144" y="4423"/>
                      <a:pt x="7168" y="4292"/>
                    </a:cubicBezTo>
                    <a:cubicBezTo>
                      <a:pt x="7255" y="4051"/>
                      <a:pt x="7107" y="3810"/>
                      <a:pt x="6876" y="3810"/>
                    </a:cubicBezTo>
                    <a:cubicBezTo>
                      <a:pt x="6823" y="3810"/>
                      <a:pt x="6764" y="3823"/>
                      <a:pt x="6704" y="3852"/>
                    </a:cubicBezTo>
                    <a:cubicBezTo>
                      <a:pt x="6513" y="3983"/>
                      <a:pt x="6513" y="4257"/>
                      <a:pt x="6430" y="4459"/>
                    </a:cubicBezTo>
                    <a:cubicBezTo>
                      <a:pt x="6239" y="5078"/>
                      <a:pt x="6204" y="5209"/>
                      <a:pt x="6001" y="5805"/>
                    </a:cubicBezTo>
                    <a:cubicBezTo>
                      <a:pt x="5763" y="6578"/>
                      <a:pt x="5168" y="7614"/>
                      <a:pt x="4680" y="8579"/>
                    </a:cubicBezTo>
                    <a:cubicBezTo>
                      <a:pt x="4299" y="9317"/>
                      <a:pt x="3977" y="10091"/>
                      <a:pt x="3584" y="10817"/>
                    </a:cubicBezTo>
                    <a:cubicBezTo>
                      <a:pt x="3358" y="10591"/>
                      <a:pt x="3179" y="10305"/>
                      <a:pt x="3060" y="10007"/>
                    </a:cubicBezTo>
                    <a:cubicBezTo>
                      <a:pt x="3013" y="9912"/>
                      <a:pt x="2787" y="9353"/>
                      <a:pt x="2727" y="9150"/>
                    </a:cubicBezTo>
                    <a:cubicBezTo>
                      <a:pt x="2453" y="8293"/>
                      <a:pt x="2382" y="7936"/>
                      <a:pt x="2096" y="7245"/>
                    </a:cubicBezTo>
                    <a:cubicBezTo>
                      <a:pt x="1751" y="6424"/>
                      <a:pt x="1013" y="4840"/>
                      <a:pt x="929" y="3852"/>
                    </a:cubicBezTo>
                    <a:cubicBezTo>
                      <a:pt x="905" y="2733"/>
                      <a:pt x="1858" y="1590"/>
                      <a:pt x="2918" y="1233"/>
                    </a:cubicBezTo>
                    <a:cubicBezTo>
                      <a:pt x="3470" y="1004"/>
                      <a:pt x="3916" y="935"/>
                      <a:pt x="4206" y="935"/>
                    </a:cubicBezTo>
                    <a:cubicBezTo>
                      <a:pt x="4279" y="935"/>
                      <a:pt x="4341" y="940"/>
                      <a:pt x="4394" y="947"/>
                    </a:cubicBezTo>
                    <a:cubicBezTo>
                      <a:pt x="5323" y="1090"/>
                      <a:pt x="5930" y="1495"/>
                      <a:pt x="6299" y="2233"/>
                    </a:cubicBezTo>
                    <a:cubicBezTo>
                      <a:pt x="6311" y="2280"/>
                      <a:pt x="6335" y="2340"/>
                      <a:pt x="6347" y="2387"/>
                    </a:cubicBezTo>
                    <a:cubicBezTo>
                      <a:pt x="6430" y="2590"/>
                      <a:pt x="6442" y="2840"/>
                      <a:pt x="6656" y="2947"/>
                    </a:cubicBezTo>
                    <a:cubicBezTo>
                      <a:pt x="6733" y="2989"/>
                      <a:pt x="6811" y="3008"/>
                      <a:pt x="6887" y="3008"/>
                    </a:cubicBezTo>
                    <a:cubicBezTo>
                      <a:pt x="7176" y="3008"/>
                      <a:pt x="7420" y="2732"/>
                      <a:pt x="7335" y="2411"/>
                    </a:cubicBezTo>
                    <a:cubicBezTo>
                      <a:pt x="7025" y="1042"/>
                      <a:pt x="5715" y="102"/>
                      <a:pt x="4358" y="6"/>
                    </a:cubicBezTo>
                    <a:cubicBezTo>
                      <a:pt x="4295" y="2"/>
                      <a:pt x="4231" y="0"/>
                      <a:pt x="4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4"/>
              <p:cNvSpPr/>
              <p:nvPr/>
            </p:nvSpPr>
            <p:spPr>
              <a:xfrm>
                <a:off x="9590132" y="483439"/>
                <a:ext cx="163129" cy="173349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4037" extrusionOk="0">
                    <a:moveTo>
                      <a:pt x="1596" y="995"/>
                    </a:moveTo>
                    <a:lnTo>
                      <a:pt x="1823" y="1007"/>
                    </a:lnTo>
                    <a:cubicBezTo>
                      <a:pt x="2020" y="1029"/>
                      <a:pt x="2208" y="1153"/>
                      <a:pt x="2414" y="1153"/>
                    </a:cubicBezTo>
                    <a:cubicBezTo>
                      <a:pt x="2431" y="1153"/>
                      <a:pt x="2448" y="1152"/>
                      <a:pt x="2465" y="1150"/>
                    </a:cubicBezTo>
                    <a:cubicBezTo>
                      <a:pt x="2489" y="1150"/>
                      <a:pt x="2513" y="1138"/>
                      <a:pt x="2537" y="1126"/>
                    </a:cubicBezTo>
                    <a:cubicBezTo>
                      <a:pt x="2573" y="1174"/>
                      <a:pt x="2585" y="1210"/>
                      <a:pt x="2668" y="1317"/>
                    </a:cubicBezTo>
                    <a:cubicBezTo>
                      <a:pt x="2751" y="1400"/>
                      <a:pt x="2799" y="1519"/>
                      <a:pt x="2811" y="1638"/>
                    </a:cubicBezTo>
                    <a:cubicBezTo>
                      <a:pt x="2811" y="1686"/>
                      <a:pt x="2823" y="1734"/>
                      <a:pt x="2823" y="1781"/>
                    </a:cubicBezTo>
                    <a:lnTo>
                      <a:pt x="2811" y="1781"/>
                    </a:lnTo>
                    <a:cubicBezTo>
                      <a:pt x="2736" y="2366"/>
                      <a:pt x="2187" y="2950"/>
                      <a:pt x="1588" y="2950"/>
                    </a:cubicBezTo>
                    <a:cubicBezTo>
                      <a:pt x="1516" y="2950"/>
                      <a:pt x="1443" y="2942"/>
                      <a:pt x="1370" y="2924"/>
                    </a:cubicBezTo>
                    <a:lnTo>
                      <a:pt x="1358" y="2924"/>
                    </a:lnTo>
                    <a:cubicBezTo>
                      <a:pt x="1251" y="2781"/>
                      <a:pt x="1168" y="2615"/>
                      <a:pt x="1108" y="2448"/>
                    </a:cubicBezTo>
                    <a:cubicBezTo>
                      <a:pt x="1037" y="2269"/>
                      <a:pt x="1025" y="2079"/>
                      <a:pt x="1049" y="1900"/>
                    </a:cubicBezTo>
                    <a:cubicBezTo>
                      <a:pt x="1120" y="1507"/>
                      <a:pt x="1084" y="1579"/>
                      <a:pt x="1227" y="1317"/>
                    </a:cubicBezTo>
                    <a:cubicBezTo>
                      <a:pt x="1311" y="1186"/>
                      <a:pt x="1430" y="1091"/>
                      <a:pt x="1561" y="1019"/>
                    </a:cubicBezTo>
                    <a:lnTo>
                      <a:pt x="1596" y="995"/>
                    </a:lnTo>
                    <a:close/>
                    <a:moveTo>
                      <a:pt x="2081" y="0"/>
                    </a:moveTo>
                    <a:cubicBezTo>
                      <a:pt x="1842" y="0"/>
                      <a:pt x="1595" y="70"/>
                      <a:pt x="1370" y="150"/>
                    </a:cubicBezTo>
                    <a:cubicBezTo>
                      <a:pt x="1132" y="233"/>
                      <a:pt x="918" y="376"/>
                      <a:pt x="739" y="555"/>
                    </a:cubicBezTo>
                    <a:cubicBezTo>
                      <a:pt x="691" y="579"/>
                      <a:pt x="656" y="614"/>
                      <a:pt x="620" y="650"/>
                    </a:cubicBezTo>
                    <a:cubicBezTo>
                      <a:pt x="120" y="1043"/>
                      <a:pt x="1" y="1769"/>
                      <a:pt x="96" y="2365"/>
                    </a:cubicBezTo>
                    <a:cubicBezTo>
                      <a:pt x="144" y="2674"/>
                      <a:pt x="287" y="2972"/>
                      <a:pt x="501" y="3210"/>
                    </a:cubicBezTo>
                    <a:cubicBezTo>
                      <a:pt x="703" y="3603"/>
                      <a:pt x="1072" y="3900"/>
                      <a:pt x="1501" y="4020"/>
                    </a:cubicBezTo>
                    <a:cubicBezTo>
                      <a:pt x="1561" y="4031"/>
                      <a:pt x="1623" y="4036"/>
                      <a:pt x="1685" y="4036"/>
                    </a:cubicBezTo>
                    <a:cubicBezTo>
                      <a:pt x="2210" y="4036"/>
                      <a:pt x="2775" y="3654"/>
                      <a:pt x="3073" y="3281"/>
                    </a:cubicBezTo>
                    <a:cubicBezTo>
                      <a:pt x="3323" y="3019"/>
                      <a:pt x="3525" y="2698"/>
                      <a:pt x="3644" y="2353"/>
                    </a:cubicBezTo>
                    <a:cubicBezTo>
                      <a:pt x="3799" y="1865"/>
                      <a:pt x="3716" y="1341"/>
                      <a:pt x="3418" y="936"/>
                    </a:cubicBezTo>
                    <a:cubicBezTo>
                      <a:pt x="3358" y="829"/>
                      <a:pt x="3287" y="733"/>
                      <a:pt x="3216" y="638"/>
                    </a:cubicBezTo>
                    <a:cubicBezTo>
                      <a:pt x="3001" y="376"/>
                      <a:pt x="2727" y="174"/>
                      <a:pt x="2418" y="55"/>
                    </a:cubicBezTo>
                    <a:cubicBezTo>
                      <a:pt x="2310" y="16"/>
                      <a:pt x="2196" y="0"/>
                      <a:pt x="20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4"/>
              <p:cNvSpPr/>
              <p:nvPr/>
            </p:nvSpPr>
            <p:spPr>
              <a:xfrm>
                <a:off x="9725647" y="507227"/>
                <a:ext cx="3092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85" extrusionOk="0">
                    <a:moveTo>
                      <a:pt x="0" y="1"/>
                    </a:moveTo>
                    <a:lnTo>
                      <a:pt x="24" y="28"/>
                    </a:lnTo>
                    <a:lnTo>
                      <a:pt x="24" y="28"/>
                    </a:lnTo>
                    <a:cubicBezTo>
                      <a:pt x="17" y="19"/>
                      <a:pt x="9" y="10"/>
                      <a:pt x="0" y="1"/>
                    </a:cubicBezTo>
                    <a:close/>
                    <a:moveTo>
                      <a:pt x="24" y="28"/>
                    </a:moveTo>
                    <a:lnTo>
                      <a:pt x="24" y="28"/>
                    </a:lnTo>
                    <a:cubicBezTo>
                      <a:pt x="35" y="43"/>
                      <a:pt x="45" y="58"/>
                      <a:pt x="60" y="72"/>
                    </a:cubicBezTo>
                    <a:lnTo>
                      <a:pt x="71" y="84"/>
                    </a:lnTo>
                    <a:lnTo>
                      <a:pt x="24" y="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7" name="Google Shape;527;p24"/>
            <p:cNvSpPr/>
            <p:nvPr/>
          </p:nvSpPr>
          <p:spPr>
            <a:xfrm>
              <a:off x="6268180" y="4693915"/>
              <a:ext cx="493552" cy="372161"/>
            </a:xfrm>
            <a:custGeom>
              <a:avLst/>
              <a:gdLst/>
              <a:ahLst/>
              <a:cxnLst/>
              <a:rect l="l" t="t" r="r" b="b"/>
              <a:pathLst>
                <a:path w="11494" h="8667" extrusionOk="0">
                  <a:moveTo>
                    <a:pt x="8726" y="0"/>
                  </a:moveTo>
                  <a:cubicBezTo>
                    <a:pt x="8147" y="0"/>
                    <a:pt x="7578" y="185"/>
                    <a:pt x="7029" y="350"/>
                  </a:cubicBezTo>
                  <a:cubicBezTo>
                    <a:pt x="5719" y="659"/>
                    <a:pt x="4886" y="1040"/>
                    <a:pt x="3588" y="1528"/>
                  </a:cubicBezTo>
                  <a:lnTo>
                    <a:pt x="3576" y="1528"/>
                  </a:lnTo>
                  <a:cubicBezTo>
                    <a:pt x="3290" y="1433"/>
                    <a:pt x="2993" y="1350"/>
                    <a:pt x="2695" y="1290"/>
                  </a:cubicBezTo>
                  <a:cubicBezTo>
                    <a:pt x="2625" y="1267"/>
                    <a:pt x="2167" y="1152"/>
                    <a:pt x="1752" y="1152"/>
                  </a:cubicBezTo>
                  <a:cubicBezTo>
                    <a:pt x="1534" y="1152"/>
                    <a:pt x="1327" y="1184"/>
                    <a:pt x="1195" y="1278"/>
                  </a:cubicBezTo>
                  <a:cubicBezTo>
                    <a:pt x="1028" y="1386"/>
                    <a:pt x="909" y="1552"/>
                    <a:pt x="850" y="1743"/>
                  </a:cubicBezTo>
                  <a:cubicBezTo>
                    <a:pt x="778" y="1755"/>
                    <a:pt x="707" y="1755"/>
                    <a:pt x="647" y="1755"/>
                  </a:cubicBezTo>
                  <a:cubicBezTo>
                    <a:pt x="641" y="1754"/>
                    <a:pt x="635" y="1754"/>
                    <a:pt x="629" y="1754"/>
                  </a:cubicBezTo>
                  <a:cubicBezTo>
                    <a:pt x="325" y="1754"/>
                    <a:pt x="0" y="2049"/>
                    <a:pt x="397" y="2469"/>
                  </a:cubicBezTo>
                  <a:cubicBezTo>
                    <a:pt x="969" y="3040"/>
                    <a:pt x="1719" y="3410"/>
                    <a:pt x="2362" y="3683"/>
                  </a:cubicBezTo>
                  <a:cubicBezTo>
                    <a:pt x="2624" y="3826"/>
                    <a:pt x="2886" y="3969"/>
                    <a:pt x="3160" y="4088"/>
                  </a:cubicBezTo>
                  <a:cubicBezTo>
                    <a:pt x="3302" y="4422"/>
                    <a:pt x="3481" y="4743"/>
                    <a:pt x="3660" y="5076"/>
                  </a:cubicBezTo>
                  <a:cubicBezTo>
                    <a:pt x="4279" y="6184"/>
                    <a:pt x="4648" y="7053"/>
                    <a:pt x="5469" y="7886"/>
                  </a:cubicBezTo>
                  <a:cubicBezTo>
                    <a:pt x="5609" y="8069"/>
                    <a:pt x="6340" y="8666"/>
                    <a:pt x="6840" y="8666"/>
                  </a:cubicBezTo>
                  <a:cubicBezTo>
                    <a:pt x="7023" y="8666"/>
                    <a:pt x="7175" y="8586"/>
                    <a:pt x="7255" y="8374"/>
                  </a:cubicBezTo>
                  <a:cubicBezTo>
                    <a:pt x="7255" y="7779"/>
                    <a:pt x="6898" y="7220"/>
                    <a:pt x="6696" y="6660"/>
                  </a:cubicBezTo>
                  <a:cubicBezTo>
                    <a:pt x="6481" y="6124"/>
                    <a:pt x="6267" y="5624"/>
                    <a:pt x="6041" y="5124"/>
                  </a:cubicBezTo>
                  <a:lnTo>
                    <a:pt x="6041" y="5124"/>
                  </a:lnTo>
                  <a:cubicBezTo>
                    <a:pt x="6267" y="5184"/>
                    <a:pt x="6481" y="5231"/>
                    <a:pt x="6696" y="5291"/>
                  </a:cubicBezTo>
                  <a:cubicBezTo>
                    <a:pt x="7351" y="5469"/>
                    <a:pt x="8029" y="5612"/>
                    <a:pt x="8696" y="5707"/>
                  </a:cubicBezTo>
                  <a:cubicBezTo>
                    <a:pt x="8815" y="6029"/>
                    <a:pt x="8958" y="6339"/>
                    <a:pt x="9136" y="6648"/>
                  </a:cubicBezTo>
                  <a:cubicBezTo>
                    <a:pt x="9176" y="6736"/>
                    <a:pt x="9271" y="6800"/>
                    <a:pt x="9377" y="6800"/>
                  </a:cubicBezTo>
                  <a:cubicBezTo>
                    <a:pt x="9400" y="6800"/>
                    <a:pt x="9423" y="6797"/>
                    <a:pt x="9446" y="6791"/>
                  </a:cubicBezTo>
                  <a:cubicBezTo>
                    <a:pt x="9577" y="6779"/>
                    <a:pt x="9696" y="6708"/>
                    <a:pt x="9779" y="6600"/>
                  </a:cubicBezTo>
                  <a:cubicBezTo>
                    <a:pt x="9839" y="6362"/>
                    <a:pt x="9898" y="6112"/>
                    <a:pt x="9934" y="5850"/>
                  </a:cubicBezTo>
                  <a:cubicBezTo>
                    <a:pt x="9934" y="5838"/>
                    <a:pt x="9934" y="5815"/>
                    <a:pt x="9934" y="5791"/>
                  </a:cubicBezTo>
                  <a:cubicBezTo>
                    <a:pt x="10004" y="5803"/>
                    <a:pt x="10074" y="5810"/>
                    <a:pt x="10143" y="5810"/>
                  </a:cubicBezTo>
                  <a:cubicBezTo>
                    <a:pt x="10275" y="5810"/>
                    <a:pt x="10405" y="5786"/>
                    <a:pt x="10529" y="5731"/>
                  </a:cubicBezTo>
                  <a:cubicBezTo>
                    <a:pt x="10708" y="5624"/>
                    <a:pt x="10684" y="5481"/>
                    <a:pt x="10565" y="5326"/>
                  </a:cubicBezTo>
                  <a:cubicBezTo>
                    <a:pt x="10625" y="5267"/>
                    <a:pt x="10672" y="5196"/>
                    <a:pt x="10732" y="5148"/>
                  </a:cubicBezTo>
                  <a:cubicBezTo>
                    <a:pt x="10982" y="4815"/>
                    <a:pt x="11494" y="4088"/>
                    <a:pt x="10744" y="4017"/>
                  </a:cubicBezTo>
                  <a:cubicBezTo>
                    <a:pt x="10494" y="4008"/>
                    <a:pt x="10245" y="3919"/>
                    <a:pt x="9995" y="3919"/>
                  </a:cubicBezTo>
                  <a:cubicBezTo>
                    <a:pt x="9923" y="3919"/>
                    <a:pt x="9851" y="3927"/>
                    <a:pt x="9779" y="3945"/>
                  </a:cubicBezTo>
                  <a:cubicBezTo>
                    <a:pt x="9565" y="4017"/>
                    <a:pt x="9386" y="4160"/>
                    <a:pt x="9279" y="4350"/>
                  </a:cubicBezTo>
                  <a:cubicBezTo>
                    <a:pt x="8946" y="4136"/>
                    <a:pt x="8601" y="3945"/>
                    <a:pt x="8255" y="3767"/>
                  </a:cubicBezTo>
                  <a:cubicBezTo>
                    <a:pt x="7755" y="3445"/>
                    <a:pt x="7231" y="3148"/>
                    <a:pt x="6684" y="2910"/>
                  </a:cubicBezTo>
                  <a:cubicBezTo>
                    <a:pt x="7172" y="2659"/>
                    <a:pt x="7660" y="2386"/>
                    <a:pt x="8124" y="2088"/>
                  </a:cubicBezTo>
                  <a:cubicBezTo>
                    <a:pt x="8470" y="1898"/>
                    <a:pt x="8827" y="1719"/>
                    <a:pt x="9172" y="1540"/>
                  </a:cubicBezTo>
                  <a:cubicBezTo>
                    <a:pt x="9398" y="1409"/>
                    <a:pt x="9625" y="1266"/>
                    <a:pt x="9696" y="1028"/>
                  </a:cubicBezTo>
                  <a:cubicBezTo>
                    <a:pt x="9815" y="564"/>
                    <a:pt x="9267" y="123"/>
                    <a:pt x="8875" y="4"/>
                  </a:cubicBezTo>
                  <a:cubicBezTo>
                    <a:pt x="8825" y="2"/>
                    <a:pt x="8776" y="0"/>
                    <a:pt x="8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4"/>
            <p:cNvSpPr/>
            <p:nvPr/>
          </p:nvSpPr>
          <p:spPr>
            <a:xfrm>
              <a:off x="6914665" y="279324"/>
              <a:ext cx="240893" cy="201002"/>
            </a:xfrm>
            <a:custGeom>
              <a:avLst/>
              <a:gdLst/>
              <a:ahLst/>
              <a:cxnLst/>
              <a:rect l="l" t="t" r="r" b="b"/>
              <a:pathLst>
                <a:path w="5610" h="4681" extrusionOk="0">
                  <a:moveTo>
                    <a:pt x="3584" y="1"/>
                  </a:moveTo>
                  <a:cubicBezTo>
                    <a:pt x="3430" y="1"/>
                    <a:pt x="3287" y="13"/>
                    <a:pt x="3132" y="49"/>
                  </a:cubicBezTo>
                  <a:cubicBezTo>
                    <a:pt x="3037" y="72"/>
                    <a:pt x="2965" y="156"/>
                    <a:pt x="2965" y="263"/>
                  </a:cubicBezTo>
                  <a:cubicBezTo>
                    <a:pt x="2965" y="381"/>
                    <a:pt x="3063" y="481"/>
                    <a:pt x="3179" y="481"/>
                  </a:cubicBezTo>
                  <a:cubicBezTo>
                    <a:pt x="3191" y="481"/>
                    <a:pt x="3203" y="479"/>
                    <a:pt x="3215" y="477"/>
                  </a:cubicBezTo>
                  <a:cubicBezTo>
                    <a:pt x="3334" y="453"/>
                    <a:pt x="3465" y="441"/>
                    <a:pt x="3584" y="441"/>
                  </a:cubicBezTo>
                  <a:cubicBezTo>
                    <a:pt x="3668" y="441"/>
                    <a:pt x="3739" y="441"/>
                    <a:pt x="3823" y="453"/>
                  </a:cubicBezTo>
                  <a:lnTo>
                    <a:pt x="3870" y="453"/>
                  </a:lnTo>
                  <a:cubicBezTo>
                    <a:pt x="3886" y="456"/>
                    <a:pt x="3900" y="457"/>
                    <a:pt x="3915" y="457"/>
                  </a:cubicBezTo>
                  <a:cubicBezTo>
                    <a:pt x="4163" y="457"/>
                    <a:pt x="4212" y="82"/>
                    <a:pt x="3942" y="37"/>
                  </a:cubicBezTo>
                  <a:lnTo>
                    <a:pt x="3882" y="25"/>
                  </a:lnTo>
                  <a:cubicBezTo>
                    <a:pt x="3787" y="13"/>
                    <a:pt x="3680" y="1"/>
                    <a:pt x="3584" y="1"/>
                  </a:cubicBezTo>
                  <a:close/>
                  <a:moveTo>
                    <a:pt x="4792" y="397"/>
                  </a:moveTo>
                  <a:cubicBezTo>
                    <a:pt x="4723" y="397"/>
                    <a:pt x="4654" y="429"/>
                    <a:pt x="4608" y="489"/>
                  </a:cubicBezTo>
                  <a:cubicBezTo>
                    <a:pt x="4585" y="525"/>
                    <a:pt x="4573" y="561"/>
                    <a:pt x="4573" y="608"/>
                  </a:cubicBezTo>
                  <a:cubicBezTo>
                    <a:pt x="4573" y="680"/>
                    <a:pt x="4608" y="739"/>
                    <a:pt x="4668" y="787"/>
                  </a:cubicBezTo>
                  <a:cubicBezTo>
                    <a:pt x="4847" y="918"/>
                    <a:pt x="5013" y="1073"/>
                    <a:pt x="5144" y="1251"/>
                  </a:cubicBezTo>
                  <a:cubicBezTo>
                    <a:pt x="5190" y="1314"/>
                    <a:pt x="5250" y="1340"/>
                    <a:pt x="5309" y="1340"/>
                  </a:cubicBezTo>
                  <a:cubicBezTo>
                    <a:pt x="5463" y="1340"/>
                    <a:pt x="5610" y="1161"/>
                    <a:pt x="5489" y="989"/>
                  </a:cubicBezTo>
                  <a:cubicBezTo>
                    <a:pt x="5323" y="775"/>
                    <a:pt x="5132" y="584"/>
                    <a:pt x="4906" y="430"/>
                  </a:cubicBezTo>
                  <a:cubicBezTo>
                    <a:pt x="4871" y="408"/>
                    <a:pt x="4831" y="397"/>
                    <a:pt x="4792" y="397"/>
                  </a:cubicBezTo>
                  <a:close/>
                  <a:moveTo>
                    <a:pt x="2309" y="414"/>
                  </a:moveTo>
                  <a:cubicBezTo>
                    <a:pt x="2271" y="414"/>
                    <a:pt x="2231" y="426"/>
                    <a:pt x="2191" y="453"/>
                  </a:cubicBezTo>
                  <a:cubicBezTo>
                    <a:pt x="1965" y="608"/>
                    <a:pt x="1763" y="799"/>
                    <a:pt x="1608" y="1025"/>
                  </a:cubicBezTo>
                  <a:cubicBezTo>
                    <a:pt x="1584" y="1061"/>
                    <a:pt x="1572" y="1096"/>
                    <a:pt x="1572" y="1144"/>
                  </a:cubicBezTo>
                  <a:cubicBezTo>
                    <a:pt x="1572" y="1280"/>
                    <a:pt x="1678" y="1363"/>
                    <a:pt x="1789" y="1363"/>
                  </a:cubicBezTo>
                  <a:cubicBezTo>
                    <a:pt x="1852" y="1363"/>
                    <a:pt x="1917" y="1336"/>
                    <a:pt x="1965" y="1275"/>
                  </a:cubicBezTo>
                  <a:cubicBezTo>
                    <a:pt x="2084" y="1096"/>
                    <a:pt x="2251" y="942"/>
                    <a:pt x="2430" y="811"/>
                  </a:cubicBezTo>
                  <a:cubicBezTo>
                    <a:pt x="2616" y="673"/>
                    <a:pt x="2487" y="414"/>
                    <a:pt x="2309" y="414"/>
                  </a:cubicBezTo>
                  <a:close/>
                  <a:moveTo>
                    <a:pt x="2694" y="1556"/>
                  </a:moveTo>
                  <a:cubicBezTo>
                    <a:pt x="2594" y="1556"/>
                    <a:pt x="2510" y="1624"/>
                    <a:pt x="2489" y="1727"/>
                  </a:cubicBezTo>
                  <a:cubicBezTo>
                    <a:pt x="2477" y="1739"/>
                    <a:pt x="2477" y="1763"/>
                    <a:pt x="2489" y="1775"/>
                  </a:cubicBezTo>
                  <a:lnTo>
                    <a:pt x="2477" y="1775"/>
                  </a:lnTo>
                  <a:cubicBezTo>
                    <a:pt x="2489" y="1870"/>
                    <a:pt x="2549" y="1954"/>
                    <a:pt x="2644" y="1977"/>
                  </a:cubicBezTo>
                  <a:cubicBezTo>
                    <a:pt x="2858" y="2025"/>
                    <a:pt x="3072" y="2108"/>
                    <a:pt x="3263" y="2227"/>
                  </a:cubicBezTo>
                  <a:cubicBezTo>
                    <a:pt x="3304" y="2256"/>
                    <a:pt x="3346" y="2269"/>
                    <a:pt x="3384" y="2269"/>
                  </a:cubicBezTo>
                  <a:cubicBezTo>
                    <a:pt x="3569" y="2269"/>
                    <a:pt x="3696" y="1986"/>
                    <a:pt x="3489" y="1858"/>
                  </a:cubicBezTo>
                  <a:cubicBezTo>
                    <a:pt x="3251" y="1727"/>
                    <a:pt x="3001" y="1620"/>
                    <a:pt x="2739" y="1561"/>
                  </a:cubicBezTo>
                  <a:cubicBezTo>
                    <a:pt x="2724" y="1558"/>
                    <a:pt x="2709" y="1556"/>
                    <a:pt x="2694" y="1556"/>
                  </a:cubicBezTo>
                  <a:close/>
                  <a:moveTo>
                    <a:pt x="1757" y="1555"/>
                  </a:moveTo>
                  <a:cubicBezTo>
                    <a:pt x="1740" y="1555"/>
                    <a:pt x="1722" y="1557"/>
                    <a:pt x="1703" y="1561"/>
                  </a:cubicBezTo>
                  <a:cubicBezTo>
                    <a:pt x="1489" y="1596"/>
                    <a:pt x="1287" y="1680"/>
                    <a:pt x="1096" y="1787"/>
                  </a:cubicBezTo>
                  <a:cubicBezTo>
                    <a:pt x="1048" y="1823"/>
                    <a:pt x="1001" y="1846"/>
                    <a:pt x="953" y="1882"/>
                  </a:cubicBezTo>
                  <a:cubicBezTo>
                    <a:pt x="894" y="1918"/>
                    <a:pt x="858" y="1989"/>
                    <a:pt x="858" y="2061"/>
                  </a:cubicBezTo>
                  <a:lnTo>
                    <a:pt x="870" y="2061"/>
                  </a:lnTo>
                  <a:cubicBezTo>
                    <a:pt x="870" y="2182"/>
                    <a:pt x="972" y="2274"/>
                    <a:pt x="1085" y="2274"/>
                  </a:cubicBezTo>
                  <a:cubicBezTo>
                    <a:pt x="1116" y="2274"/>
                    <a:pt x="1148" y="2267"/>
                    <a:pt x="1179" y="2251"/>
                  </a:cubicBezTo>
                  <a:cubicBezTo>
                    <a:pt x="1179" y="2430"/>
                    <a:pt x="1191" y="2608"/>
                    <a:pt x="1227" y="2787"/>
                  </a:cubicBezTo>
                  <a:cubicBezTo>
                    <a:pt x="1253" y="2909"/>
                    <a:pt x="1344" y="2964"/>
                    <a:pt x="1435" y="2964"/>
                  </a:cubicBezTo>
                  <a:cubicBezTo>
                    <a:pt x="1556" y="2964"/>
                    <a:pt x="1678" y="2867"/>
                    <a:pt x="1644" y="2704"/>
                  </a:cubicBezTo>
                  <a:cubicBezTo>
                    <a:pt x="1608" y="2489"/>
                    <a:pt x="1596" y="2263"/>
                    <a:pt x="1632" y="2049"/>
                  </a:cubicBezTo>
                  <a:cubicBezTo>
                    <a:pt x="1632" y="2037"/>
                    <a:pt x="1632" y="2025"/>
                    <a:pt x="1632" y="2025"/>
                  </a:cubicBezTo>
                  <a:cubicBezTo>
                    <a:pt x="1679" y="2001"/>
                    <a:pt x="1739" y="1989"/>
                    <a:pt x="1799" y="1977"/>
                  </a:cubicBezTo>
                  <a:cubicBezTo>
                    <a:pt x="2054" y="1922"/>
                    <a:pt x="1998" y="1555"/>
                    <a:pt x="1757" y="1555"/>
                  </a:cubicBezTo>
                  <a:close/>
                  <a:moveTo>
                    <a:pt x="4050" y="2502"/>
                  </a:moveTo>
                  <a:cubicBezTo>
                    <a:pt x="3942" y="2502"/>
                    <a:pt x="3834" y="2584"/>
                    <a:pt x="3834" y="2716"/>
                  </a:cubicBezTo>
                  <a:lnTo>
                    <a:pt x="3823" y="2716"/>
                  </a:lnTo>
                  <a:cubicBezTo>
                    <a:pt x="3834" y="2763"/>
                    <a:pt x="3834" y="2799"/>
                    <a:pt x="3858" y="2823"/>
                  </a:cubicBezTo>
                  <a:cubicBezTo>
                    <a:pt x="3965" y="3013"/>
                    <a:pt x="4025" y="3216"/>
                    <a:pt x="4037" y="3430"/>
                  </a:cubicBezTo>
                  <a:cubicBezTo>
                    <a:pt x="4037" y="3580"/>
                    <a:pt x="4146" y="3652"/>
                    <a:pt x="4255" y="3652"/>
                  </a:cubicBezTo>
                  <a:cubicBezTo>
                    <a:pt x="4370" y="3652"/>
                    <a:pt x="4484" y="3571"/>
                    <a:pt x="4466" y="3418"/>
                  </a:cubicBezTo>
                  <a:cubicBezTo>
                    <a:pt x="4454" y="3132"/>
                    <a:pt x="4370" y="2858"/>
                    <a:pt x="4227" y="2608"/>
                  </a:cubicBezTo>
                  <a:cubicBezTo>
                    <a:pt x="4186" y="2535"/>
                    <a:pt x="4118" y="2502"/>
                    <a:pt x="4050" y="2502"/>
                  </a:cubicBezTo>
                  <a:close/>
                  <a:moveTo>
                    <a:pt x="446" y="2546"/>
                  </a:moveTo>
                  <a:cubicBezTo>
                    <a:pt x="376" y="2546"/>
                    <a:pt x="306" y="2582"/>
                    <a:pt x="263" y="2668"/>
                  </a:cubicBezTo>
                  <a:cubicBezTo>
                    <a:pt x="132" y="2906"/>
                    <a:pt x="48" y="3156"/>
                    <a:pt x="1" y="3430"/>
                  </a:cubicBezTo>
                  <a:cubicBezTo>
                    <a:pt x="1" y="3430"/>
                    <a:pt x="1" y="3454"/>
                    <a:pt x="1" y="3466"/>
                  </a:cubicBezTo>
                  <a:cubicBezTo>
                    <a:pt x="1" y="3604"/>
                    <a:pt x="107" y="3676"/>
                    <a:pt x="213" y="3676"/>
                  </a:cubicBezTo>
                  <a:cubicBezTo>
                    <a:pt x="307" y="3676"/>
                    <a:pt x="401" y="3619"/>
                    <a:pt x="417" y="3501"/>
                  </a:cubicBezTo>
                  <a:cubicBezTo>
                    <a:pt x="465" y="3275"/>
                    <a:pt x="536" y="3061"/>
                    <a:pt x="644" y="2870"/>
                  </a:cubicBezTo>
                  <a:cubicBezTo>
                    <a:pt x="731" y="2695"/>
                    <a:pt x="589" y="2546"/>
                    <a:pt x="446" y="2546"/>
                  </a:cubicBezTo>
                  <a:close/>
                  <a:moveTo>
                    <a:pt x="1809" y="3401"/>
                  </a:moveTo>
                  <a:cubicBezTo>
                    <a:pt x="1702" y="3401"/>
                    <a:pt x="1596" y="3484"/>
                    <a:pt x="1596" y="3620"/>
                  </a:cubicBezTo>
                  <a:cubicBezTo>
                    <a:pt x="1596" y="3656"/>
                    <a:pt x="1608" y="3704"/>
                    <a:pt x="1632" y="3740"/>
                  </a:cubicBezTo>
                  <a:cubicBezTo>
                    <a:pt x="1787" y="3966"/>
                    <a:pt x="1977" y="4156"/>
                    <a:pt x="2203" y="4311"/>
                  </a:cubicBezTo>
                  <a:cubicBezTo>
                    <a:pt x="2249" y="4345"/>
                    <a:pt x="2295" y="4360"/>
                    <a:pt x="2338" y="4360"/>
                  </a:cubicBezTo>
                  <a:cubicBezTo>
                    <a:pt x="2519" y="4360"/>
                    <a:pt x="2646" y="4100"/>
                    <a:pt x="2453" y="3966"/>
                  </a:cubicBezTo>
                  <a:cubicBezTo>
                    <a:pt x="2263" y="3835"/>
                    <a:pt x="2108" y="3680"/>
                    <a:pt x="1977" y="3489"/>
                  </a:cubicBezTo>
                  <a:cubicBezTo>
                    <a:pt x="1934" y="3429"/>
                    <a:pt x="1871" y="3401"/>
                    <a:pt x="1809" y="3401"/>
                  </a:cubicBezTo>
                  <a:close/>
                  <a:moveTo>
                    <a:pt x="3908" y="4047"/>
                  </a:moveTo>
                  <a:cubicBezTo>
                    <a:pt x="3865" y="4047"/>
                    <a:pt x="3819" y="4062"/>
                    <a:pt x="3775" y="4097"/>
                  </a:cubicBezTo>
                  <a:cubicBezTo>
                    <a:pt x="3632" y="4204"/>
                    <a:pt x="3465" y="4251"/>
                    <a:pt x="3287" y="4251"/>
                  </a:cubicBezTo>
                  <a:lnTo>
                    <a:pt x="3227" y="4251"/>
                  </a:lnTo>
                  <a:cubicBezTo>
                    <a:pt x="3220" y="4251"/>
                    <a:pt x="3214" y="4250"/>
                    <a:pt x="3207" y="4250"/>
                  </a:cubicBezTo>
                  <a:cubicBezTo>
                    <a:pt x="3096" y="4250"/>
                    <a:pt x="3001" y="4342"/>
                    <a:pt x="3001" y="4454"/>
                  </a:cubicBezTo>
                  <a:lnTo>
                    <a:pt x="3001" y="4466"/>
                  </a:lnTo>
                  <a:cubicBezTo>
                    <a:pt x="3001" y="4573"/>
                    <a:pt x="3084" y="4668"/>
                    <a:pt x="3203" y="4680"/>
                  </a:cubicBezTo>
                  <a:lnTo>
                    <a:pt x="3287" y="4680"/>
                  </a:lnTo>
                  <a:cubicBezTo>
                    <a:pt x="3561" y="4680"/>
                    <a:pt x="3823" y="4597"/>
                    <a:pt x="4037" y="4442"/>
                  </a:cubicBezTo>
                  <a:cubicBezTo>
                    <a:pt x="4219" y="4298"/>
                    <a:pt x="4085" y="4047"/>
                    <a:pt x="3908" y="40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9" name="Google Shape;529;p24"/>
            <p:cNvGrpSpPr/>
            <p:nvPr/>
          </p:nvGrpSpPr>
          <p:grpSpPr>
            <a:xfrm rot="-2292472">
              <a:off x="465773" y="4608886"/>
              <a:ext cx="360983" cy="426635"/>
              <a:chOff x="9492885" y="3796155"/>
              <a:chExt cx="440382" cy="520474"/>
            </a:xfrm>
          </p:grpSpPr>
          <p:sp>
            <p:nvSpPr>
              <p:cNvPr id="530" name="Google Shape;530;p24"/>
              <p:cNvSpPr/>
              <p:nvPr/>
            </p:nvSpPr>
            <p:spPr>
              <a:xfrm>
                <a:off x="9639135" y="3796155"/>
                <a:ext cx="82316" cy="41437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965" extrusionOk="0">
                    <a:moveTo>
                      <a:pt x="1322" y="0"/>
                    </a:moveTo>
                    <a:cubicBezTo>
                      <a:pt x="1048" y="12"/>
                      <a:pt x="762" y="48"/>
                      <a:pt x="488" y="107"/>
                    </a:cubicBezTo>
                    <a:cubicBezTo>
                      <a:pt x="0" y="227"/>
                      <a:pt x="83" y="965"/>
                      <a:pt x="595" y="965"/>
                    </a:cubicBezTo>
                    <a:lnTo>
                      <a:pt x="691" y="965"/>
                    </a:lnTo>
                    <a:cubicBezTo>
                      <a:pt x="905" y="905"/>
                      <a:pt x="1131" y="881"/>
                      <a:pt x="1357" y="869"/>
                    </a:cubicBezTo>
                    <a:cubicBezTo>
                      <a:pt x="1917" y="822"/>
                      <a:pt x="1881" y="0"/>
                      <a:pt x="1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4"/>
              <p:cNvSpPr/>
              <p:nvPr/>
            </p:nvSpPr>
            <p:spPr>
              <a:xfrm>
                <a:off x="9492885" y="3835358"/>
                <a:ext cx="407028" cy="481272"/>
              </a:xfrm>
              <a:custGeom>
                <a:avLst/>
                <a:gdLst/>
                <a:ahLst/>
                <a:cxnLst/>
                <a:rect l="l" t="t" r="r" b="b"/>
                <a:pathLst>
                  <a:path w="9479" h="11208" extrusionOk="0">
                    <a:moveTo>
                      <a:pt x="2282" y="1"/>
                    </a:moveTo>
                    <a:cubicBezTo>
                      <a:pt x="2195" y="1"/>
                      <a:pt x="2103" y="30"/>
                      <a:pt x="2013" y="99"/>
                    </a:cubicBezTo>
                    <a:cubicBezTo>
                      <a:pt x="1573" y="421"/>
                      <a:pt x="1192" y="814"/>
                      <a:pt x="870" y="1266"/>
                    </a:cubicBezTo>
                    <a:cubicBezTo>
                      <a:pt x="668" y="1552"/>
                      <a:pt x="882" y="1945"/>
                      <a:pt x="1227" y="1945"/>
                    </a:cubicBezTo>
                    <a:cubicBezTo>
                      <a:pt x="1370" y="1945"/>
                      <a:pt x="1501" y="1873"/>
                      <a:pt x="1584" y="1766"/>
                    </a:cubicBezTo>
                    <a:cubicBezTo>
                      <a:pt x="1846" y="1397"/>
                      <a:pt x="2168" y="1064"/>
                      <a:pt x="2537" y="790"/>
                    </a:cubicBezTo>
                    <a:cubicBezTo>
                      <a:pt x="2911" y="511"/>
                      <a:pt x="2643" y="1"/>
                      <a:pt x="2282" y="1"/>
                    </a:cubicBezTo>
                    <a:close/>
                    <a:moveTo>
                      <a:pt x="6952" y="2145"/>
                    </a:moveTo>
                    <a:cubicBezTo>
                      <a:pt x="6937" y="2145"/>
                      <a:pt x="6922" y="2146"/>
                      <a:pt x="6907" y="2147"/>
                    </a:cubicBezTo>
                    <a:cubicBezTo>
                      <a:pt x="6347" y="2171"/>
                      <a:pt x="5787" y="2338"/>
                      <a:pt x="5287" y="2623"/>
                    </a:cubicBezTo>
                    <a:cubicBezTo>
                      <a:pt x="4908" y="2849"/>
                      <a:pt x="5060" y="3429"/>
                      <a:pt x="5508" y="3433"/>
                    </a:cubicBezTo>
                    <a:lnTo>
                      <a:pt x="5508" y="3433"/>
                    </a:lnTo>
                    <a:cubicBezTo>
                      <a:pt x="5589" y="3432"/>
                      <a:pt x="5658" y="3420"/>
                      <a:pt x="5728" y="3374"/>
                    </a:cubicBezTo>
                    <a:cubicBezTo>
                      <a:pt x="6097" y="3159"/>
                      <a:pt x="6526" y="3040"/>
                      <a:pt x="6954" y="3016"/>
                    </a:cubicBezTo>
                    <a:cubicBezTo>
                      <a:pt x="7534" y="3005"/>
                      <a:pt x="7515" y="2145"/>
                      <a:pt x="6952" y="2145"/>
                    </a:cubicBezTo>
                    <a:close/>
                    <a:moveTo>
                      <a:pt x="5508" y="3433"/>
                    </a:moveTo>
                    <a:cubicBezTo>
                      <a:pt x="5506" y="3433"/>
                      <a:pt x="5504" y="3433"/>
                      <a:pt x="5502" y="3433"/>
                    </a:cubicBezTo>
                    <a:lnTo>
                      <a:pt x="5513" y="3433"/>
                    </a:lnTo>
                    <a:cubicBezTo>
                      <a:pt x="5512" y="3433"/>
                      <a:pt x="5510" y="3433"/>
                      <a:pt x="5508" y="3433"/>
                    </a:cubicBezTo>
                    <a:close/>
                    <a:moveTo>
                      <a:pt x="8647" y="2848"/>
                    </a:moveTo>
                    <a:cubicBezTo>
                      <a:pt x="8335" y="2848"/>
                      <a:pt x="8047" y="3210"/>
                      <a:pt x="8300" y="3540"/>
                    </a:cubicBezTo>
                    <a:cubicBezTo>
                      <a:pt x="8502" y="3838"/>
                      <a:pt x="8609" y="4183"/>
                      <a:pt x="8597" y="4540"/>
                    </a:cubicBezTo>
                    <a:lnTo>
                      <a:pt x="8597" y="4671"/>
                    </a:lnTo>
                    <a:cubicBezTo>
                      <a:pt x="8573" y="4909"/>
                      <a:pt x="8764" y="5112"/>
                      <a:pt x="9002" y="5124"/>
                    </a:cubicBezTo>
                    <a:lnTo>
                      <a:pt x="9026" y="5124"/>
                    </a:lnTo>
                    <a:cubicBezTo>
                      <a:pt x="9033" y="5124"/>
                      <a:pt x="9040" y="5124"/>
                      <a:pt x="9047" y="5124"/>
                    </a:cubicBezTo>
                    <a:cubicBezTo>
                      <a:pt x="9275" y="5124"/>
                      <a:pt x="9455" y="4938"/>
                      <a:pt x="9466" y="4719"/>
                    </a:cubicBezTo>
                    <a:lnTo>
                      <a:pt x="9466" y="4540"/>
                    </a:lnTo>
                    <a:cubicBezTo>
                      <a:pt x="9478" y="3993"/>
                      <a:pt x="9312" y="3457"/>
                      <a:pt x="8978" y="3016"/>
                    </a:cubicBezTo>
                    <a:cubicBezTo>
                      <a:pt x="8882" y="2897"/>
                      <a:pt x="8763" y="2848"/>
                      <a:pt x="8647" y="2848"/>
                    </a:cubicBezTo>
                    <a:close/>
                    <a:moveTo>
                      <a:pt x="481" y="2843"/>
                    </a:moveTo>
                    <a:cubicBezTo>
                      <a:pt x="290" y="2843"/>
                      <a:pt x="102" y="2956"/>
                      <a:pt x="60" y="3207"/>
                    </a:cubicBezTo>
                    <a:cubicBezTo>
                      <a:pt x="60" y="3243"/>
                      <a:pt x="49" y="3290"/>
                      <a:pt x="49" y="3338"/>
                    </a:cubicBezTo>
                    <a:cubicBezTo>
                      <a:pt x="13" y="3528"/>
                      <a:pt x="1" y="3731"/>
                      <a:pt x="1" y="3933"/>
                    </a:cubicBezTo>
                    <a:cubicBezTo>
                      <a:pt x="1" y="4231"/>
                      <a:pt x="37" y="4540"/>
                      <a:pt x="96" y="4850"/>
                    </a:cubicBezTo>
                    <a:cubicBezTo>
                      <a:pt x="132" y="5040"/>
                      <a:pt x="310" y="5195"/>
                      <a:pt x="525" y="5195"/>
                    </a:cubicBezTo>
                    <a:lnTo>
                      <a:pt x="608" y="5195"/>
                    </a:lnTo>
                    <a:cubicBezTo>
                      <a:pt x="846" y="5148"/>
                      <a:pt x="989" y="4921"/>
                      <a:pt x="941" y="4683"/>
                    </a:cubicBezTo>
                    <a:cubicBezTo>
                      <a:pt x="894" y="4433"/>
                      <a:pt x="870" y="4183"/>
                      <a:pt x="870" y="3933"/>
                    </a:cubicBezTo>
                    <a:cubicBezTo>
                      <a:pt x="870" y="3778"/>
                      <a:pt x="882" y="3612"/>
                      <a:pt x="906" y="3457"/>
                    </a:cubicBezTo>
                    <a:cubicBezTo>
                      <a:pt x="906" y="3421"/>
                      <a:pt x="918" y="3385"/>
                      <a:pt x="918" y="3350"/>
                    </a:cubicBezTo>
                    <a:cubicBezTo>
                      <a:pt x="971" y="3029"/>
                      <a:pt x="724" y="2843"/>
                      <a:pt x="481" y="2843"/>
                    </a:cubicBezTo>
                    <a:close/>
                    <a:moveTo>
                      <a:pt x="4129" y="3902"/>
                    </a:moveTo>
                    <a:cubicBezTo>
                      <a:pt x="3997" y="3902"/>
                      <a:pt x="3865" y="3964"/>
                      <a:pt x="3775" y="4112"/>
                    </a:cubicBezTo>
                    <a:cubicBezTo>
                      <a:pt x="3489" y="4588"/>
                      <a:pt x="3287" y="5100"/>
                      <a:pt x="3156" y="5636"/>
                    </a:cubicBezTo>
                    <a:cubicBezTo>
                      <a:pt x="3108" y="5862"/>
                      <a:pt x="3251" y="6100"/>
                      <a:pt x="3489" y="6148"/>
                    </a:cubicBezTo>
                    <a:cubicBezTo>
                      <a:pt x="3525" y="6160"/>
                      <a:pt x="3549" y="6160"/>
                      <a:pt x="3585" y="6160"/>
                    </a:cubicBezTo>
                    <a:cubicBezTo>
                      <a:pt x="3787" y="6160"/>
                      <a:pt x="3966" y="6029"/>
                      <a:pt x="4013" y="5826"/>
                    </a:cubicBezTo>
                    <a:cubicBezTo>
                      <a:pt x="4109" y="5386"/>
                      <a:pt x="4287" y="4957"/>
                      <a:pt x="4525" y="4576"/>
                    </a:cubicBezTo>
                    <a:cubicBezTo>
                      <a:pt x="4733" y="4228"/>
                      <a:pt x="4431" y="3902"/>
                      <a:pt x="4129" y="3902"/>
                    </a:cubicBezTo>
                    <a:close/>
                    <a:moveTo>
                      <a:pt x="8369" y="6039"/>
                    </a:moveTo>
                    <a:cubicBezTo>
                      <a:pt x="8246" y="6039"/>
                      <a:pt x="8121" y="6095"/>
                      <a:pt x="8026" y="6231"/>
                    </a:cubicBezTo>
                    <a:cubicBezTo>
                      <a:pt x="7764" y="6600"/>
                      <a:pt x="7442" y="6922"/>
                      <a:pt x="7073" y="7172"/>
                    </a:cubicBezTo>
                    <a:cubicBezTo>
                      <a:pt x="6728" y="7422"/>
                      <a:pt x="6895" y="7969"/>
                      <a:pt x="7323" y="7969"/>
                    </a:cubicBezTo>
                    <a:cubicBezTo>
                      <a:pt x="7407" y="7969"/>
                      <a:pt x="7502" y="7934"/>
                      <a:pt x="7573" y="7886"/>
                    </a:cubicBezTo>
                    <a:cubicBezTo>
                      <a:pt x="8026" y="7576"/>
                      <a:pt x="8419" y="7184"/>
                      <a:pt x="8740" y="6731"/>
                    </a:cubicBezTo>
                    <a:cubicBezTo>
                      <a:pt x="8970" y="6391"/>
                      <a:pt x="8677" y="6039"/>
                      <a:pt x="8369" y="6039"/>
                    </a:cubicBezTo>
                    <a:close/>
                    <a:moveTo>
                      <a:pt x="1283" y="6085"/>
                    </a:moveTo>
                    <a:cubicBezTo>
                      <a:pt x="981" y="6085"/>
                      <a:pt x="696" y="6426"/>
                      <a:pt x="918" y="6767"/>
                    </a:cubicBezTo>
                    <a:cubicBezTo>
                      <a:pt x="1227" y="7219"/>
                      <a:pt x="1608" y="7612"/>
                      <a:pt x="2061" y="7934"/>
                    </a:cubicBezTo>
                    <a:cubicBezTo>
                      <a:pt x="2132" y="7993"/>
                      <a:pt x="2215" y="8017"/>
                      <a:pt x="2311" y="8017"/>
                    </a:cubicBezTo>
                    <a:cubicBezTo>
                      <a:pt x="2727" y="8017"/>
                      <a:pt x="2906" y="7481"/>
                      <a:pt x="2573" y="7231"/>
                    </a:cubicBezTo>
                    <a:cubicBezTo>
                      <a:pt x="2204" y="6969"/>
                      <a:pt x="1882" y="6636"/>
                      <a:pt x="1620" y="6267"/>
                    </a:cubicBezTo>
                    <a:cubicBezTo>
                      <a:pt x="1525" y="6138"/>
                      <a:pt x="1403" y="6085"/>
                      <a:pt x="1283" y="6085"/>
                    </a:cubicBezTo>
                    <a:close/>
                    <a:moveTo>
                      <a:pt x="3580" y="7207"/>
                    </a:moveTo>
                    <a:cubicBezTo>
                      <a:pt x="3330" y="7207"/>
                      <a:pt x="3075" y="7407"/>
                      <a:pt x="3144" y="7731"/>
                    </a:cubicBezTo>
                    <a:cubicBezTo>
                      <a:pt x="3239" y="8172"/>
                      <a:pt x="3394" y="8588"/>
                      <a:pt x="3620" y="8969"/>
                    </a:cubicBezTo>
                    <a:cubicBezTo>
                      <a:pt x="3680" y="9065"/>
                      <a:pt x="3739" y="9160"/>
                      <a:pt x="3799" y="9255"/>
                    </a:cubicBezTo>
                    <a:cubicBezTo>
                      <a:pt x="3882" y="9374"/>
                      <a:pt x="4013" y="9446"/>
                      <a:pt x="4156" y="9446"/>
                    </a:cubicBezTo>
                    <a:lnTo>
                      <a:pt x="4156" y="9434"/>
                    </a:lnTo>
                    <a:cubicBezTo>
                      <a:pt x="4490" y="9434"/>
                      <a:pt x="4692" y="9089"/>
                      <a:pt x="4537" y="8803"/>
                    </a:cubicBezTo>
                    <a:lnTo>
                      <a:pt x="4537" y="8803"/>
                    </a:lnTo>
                    <a:cubicBezTo>
                      <a:pt x="4586" y="8804"/>
                      <a:pt x="4634" y="8805"/>
                      <a:pt x="4682" y="8805"/>
                    </a:cubicBezTo>
                    <a:cubicBezTo>
                      <a:pt x="5012" y="8805"/>
                      <a:pt x="5333" y="8770"/>
                      <a:pt x="5644" y="8708"/>
                    </a:cubicBezTo>
                    <a:cubicBezTo>
                      <a:pt x="6182" y="8596"/>
                      <a:pt x="6066" y="7841"/>
                      <a:pt x="5575" y="7841"/>
                    </a:cubicBezTo>
                    <a:cubicBezTo>
                      <a:pt x="5544" y="7841"/>
                      <a:pt x="5512" y="7844"/>
                      <a:pt x="5478" y="7850"/>
                    </a:cubicBezTo>
                    <a:cubicBezTo>
                      <a:pt x="5226" y="7905"/>
                      <a:pt x="4970" y="7932"/>
                      <a:pt x="4713" y="7932"/>
                    </a:cubicBezTo>
                    <a:cubicBezTo>
                      <a:pt x="4520" y="7932"/>
                      <a:pt x="4326" y="7917"/>
                      <a:pt x="4132" y="7886"/>
                    </a:cubicBezTo>
                    <a:lnTo>
                      <a:pt x="4085" y="7886"/>
                    </a:lnTo>
                    <a:cubicBezTo>
                      <a:pt x="4049" y="7779"/>
                      <a:pt x="4013" y="7660"/>
                      <a:pt x="3989" y="7553"/>
                    </a:cubicBezTo>
                    <a:cubicBezTo>
                      <a:pt x="3939" y="7312"/>
                      <a:pt x="3761" y="7207"/>
                      <a:pt x="3580" y="7207"/>
                    </a:cubicBezTo>
                    <a:close/>
                    <a:moveTo>
                      <a:pt x="5584" y="9843"/>
                    </a:moveTo>
                    <a:cubicBezTo>
                      <a:pt x="5188" y="9843"/>
                      <a:pt x="4956" y="10416"/>
                      <a:pt x="5383" y="10660"/>
                    </a:cubicBezTo>
                    <a:cubicBezTo>
                      <a:pt x="5871" y="10922"/>
                      <a:pt x="6383" y="11101"/>
                      <a:pt x="6930" y="11196"/>
                    </a:cubicBezTo>
                    <a:lnTo>
                      <a:pt x="7002" y="11196"/>
                    </a:lnTo>
                    <a:lnTo>
                      <a:pt x="7002" y="11208"/>
                    </a:lnTo>
                    <a:cubicBezTo>
                      <a:pt x="7538" y="11208"/>
                      <a:pt x="7597" y="10434"/>
                      <a:pt x="7073" y="10339"/>
                    </a:cubicBezTo>
                    <a:cubicBezTo>
                      <a:pt x="6621" y="10267"/>
                      <a:pt x="6192" y="10112"/>
                      <a:pt x="5799" y="9898"/>
                    </a:cubicBezTo>
                    <a:cubicBezTo>
                      <a:pt x="5724" y="9860"/>
                      <a:pt x="5651" y="9843"/>
                      <a:pt x="5584" y="984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4"/>
              <p:cNvSpPr/>
              <p:nvPr/>
            </p:nvSpPr>
            <p:spPr>
              <a:xfrm>
                <a:off x="9849921" y="4261780"/>
                <a:ext cx="83347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158" extrusionOk="0">
                    <a:moveTo>
                      <a:pt x="1316" y="0"/>
                    </a:moveTo>
                    <a:cubicBezTo>
                      <a:pt x="1253" y="0"/>
                      <a:pt x="1185" y="16"/>
                      <a:pt x="1116" y="50"/>
                    </a:cubicBezTo>
                    <a:cubicBezTo>
                      <a:pt x="913" y="158"/>
                      <a:pt x="699" y="241"/>
                      <a:pt x="485" y="312"/>
                    </a:cubicBezTo>
                    <a:cubicBezTo>
                      <a:pt x="0" y="442"/>
                      <a:pt x="102" y="1158"/>
                      <a:pt x="592" y="1158"/>
                    </a:cubicBezTo>
                    <a:cubicBezTo>
                      <a:pt x="596" y="1158"/>
                      <a:pt x="600" y="1158"/>
                      <a:pt x="604" y="1158"/>
                    </a:cubicBezTo>
                    <a:cubicBezTo>
                      <a:pt x="651" y="1158"/>
                      <a:pt x="687" y="1158"/>
                      <a:pt x="735" y="1146"/>
                    </a:cubicBezTo>
                    <a:cubicBezTo>
                      <a:pt x="1008" y="1063"/>
                      <a:pt x="1270" y="955"/>
                      <a:pt x="1520" y="824"/>
                    </a:cubicBezTo>
                    <a:cubicBezTo>
                      <a:pt x="1941" y="589"/>
                      <a:pt x="1708" y="0"/>
                      <a:pt x="13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3" name="Google Shape;533;p24"/>
            <p:cNvSpPr/>
            <p:nvPr/>
          </p:nvSpPr>
          <p:spPr>
            <a:xfrm>
              <a:off x="8593364" y="1996423"/>
              <a:ext cx="360997" cy="371603"/>
            </a:xfrm>
            <a:custGeom>
              <a:avLst/>
              <a:gdLst/>
              <a:ahLst/>
              <a:cxnLst/>
              <a:rect l="l" t="t" r="r" b="b"/>
              <a:pathLst>
                <a:path w="8407" h="8654" extrusionOk="0">
                  <a:moveTo>
                    <a:pt x="594" y="1"/>
                  </a:moveTo>
                  <a:cubicBezTo>
                    <a:pt x="504" y="1"/>
                    <a:pt x="415" y="51"/>
                    <a:pt x="382" y="164"/>
                  </a:cubicBezTo>
                  <a:cubicBezTo>
                    <a:pt x="298" y="438"/>
                    <a:pt x="239" y="700"/>
                    <a:pt x="179" y="962"/>
                  </a:cubicBezTo>
                  <a:cubicBezTo>
                    <a:pt x="148" y="1121"/>
                    <a:pt x="275" y="1232"/>
                    <a:pt x="405" y="1232"/>
                  </a:cubicBezTo>
                  <a:cubicBezTo>
                    <a:pt x="470" y="1232"/>
                    <a:pt x="537" y="1204"/>
                    <a:pt x="584" y="1140"/>
                  </a:cubicBezTo>
                  <a:cubicBezTo>
                    <a:pt x="596" y="1117"/>
                    <a:pt x="620" y="1081"/>
                    <a:pt x="620" y="1045"/>
                  </a:cubicBezTo>
                  <a:cubicBezTo>
                    <a:pt x="679" y="807"/>
                    <a:pt x="739" y="545"/>
                    <a:pt x="810" y="295"/>
                  </a:cubicBezTo>
                  <a:cubicBezTo>
                    <a:pt x="868" y="116"/>
                    <a:pt x="730" y="1"/>
                    <a:pt x="594" y="1"/>
                  </a:cubicBezTo>
                  <a:close/>
                  <a:moveTo>
                    <a:pt x="246" y="1830"/>
                  </a:moveTo>
                  <a:cubicBezTo>
                    <a:pt x="133" y="1830"/>
                    <a:pt x="25" y="1887"/>
                    <a:pt x="37" y="2010"/>
                  </a:cubicBezTo>
                  <a:cubicBezTo>
                    <a:pt x="25" y="2164"/>
                    <a:pt x="13" y="2319"/>
                    <a:pt x="13" y="2462"/>
                  </a:cubicBezTo>
                  <a:cubicBezTo>
                    <a:pt x="1" y="2581"/>
                    <a:pt x="13" y="2712"/>
                    <a:pt x="13" y="2831"/>
                  </a:cubicBezTo>
                  <a:cubicBezTo>
                    <a:pt x="20" y="2967"/>
                    <a:pt x="133" y="3050"/>
                    <a:pt x="246" y="3050"/>
                  </a:cubicBezTo>
                  <a:cubicBezTo>
                    <a:pt x="310" y="3050"/>
                    <a:pt x="374" y="3023"/>
                    <a:pt x="418" y="2962"/>
                  </a:cubicBezTo>
                  <a:cubicBezTo>
                    <a:pt x="441" y="2914"/>
                    <a:pt x="465" y="2867"/>
                    <a:pt x="465" y="2819"/>
                  </a:cubicBezTo>
                  <a:lnTo>
                    <a:pt x="465" y="2474"/>
                  </a:lnTo>
                  <a:cubicBezTo>
                    <a:pt x="465" y="2331"/>
                    <a:pt x="477" y="2188"/>
                    <a:pt x="477" y="2045"/>
                  </a:cubicBezTo>
                  <a:cubicBezTo>
                    <a:pt x="509" y="1905"/>
                    <a:pt x="374" y="1830"/>
                    <a:pt x="246" y="1830"/>
                  </a:cubicBezTo>
                  <a:close/>
                  <a:moveTo>
                    <a:pt x="5026" y="2573"/>
                  </a:moveTo>
                  <a:cubicBezTo>
                    <a:pt x="4919" y="2573"/>
                    <a:pt x="4811" y="2584"/>
                    <a:pt x="4704" y="2605"/>
                  </a:cubicBezTo>
                  <a:cubicBezTo>
                    <a:pt x="4425" y="2672"/>
                    <a:pt x="4491" y="3063"/>
                    <a:pt x="4745" y="3063"/>
                  </a:cubicBezTo>
                  <a:cubicBezTo>
                    <a:pt x="4762" y="3063"/>
                    <a:pt x="4780" y="3061"/>
                    <a:pt x="4799" y="3057"/>
                  </a:cubicBezTo>
                  <a:cubicBezTo>
                    <a:pt x="4876" y="3041"/>
                    <a:pt x="4956" y="3032"/>
                    <a:pt x="5036" y="3032"/>
                  </a:cubicBezTo>
                  <a:cubicBezTo>
                    <a:pt x="5129" y="3032"/>
                    <a:pt x="5222" y="3044"/>
                    <a:pt x="5311" y="3069"/>
                  </a:cubicBezTo>
                  <a:cubicBezTo>
                    <a:pt x="5359" y="3093"/>
                    <a:pt x="5394" y="3105"/>
                    <a:pt x="5442" y="3129"/>
                  </a:cubicBezTo>
                  <a:cubicBezTo>
                    <a:pt x="5471" y="3143"/>
                    <a:pt x="5502" y="3150"/>
                    <a:pt x="5534" y="3150"/>
                  </a:cubicBezTo>
                  <a:cubicBezTo>
                    <a:pt x="5604" y="3150"/>
                    <a:pt x="5674" y="3115"/>
                    <a:pt x="5716" y="3057"/>
                  </a:cubicBezTo>
                  <a:cubicBezTo>
                    <a:pt x="5728" y="3045"/>
                    <a:pt x="5728" y="3022"/>
                    <a:pt x="5740" y="3010"/>
                  </a:cubicBezTo>
                  <a:cubicBezTo>
                    <a:pt x="5787" y="2891"/>
                    <a:pt x="5740" y="2760"/>
                    <a:pt x="5632" y="2712"/>
                  </a:cubicBezTo>
                  <a:cubicBezTo>
                    <a:pt x="5573" y="2676"/>
                    <a:pt x="5513" y="2652"/>
                    <a:pt x="5442" y="2641"/>
                  </a:cubicBezTo>
                  <a:cubicBezTo>
                    <a:pt x="5306" y="2593"/>
                    <a:pt x="5167" y="2573"/>
                    <a:pt x="5026" y="2573"/>
                  </a:cubicBezTo>
                  <a:close/>
                  <a:moveTo>
                    <a:pt x="3890" y="3143"/>
                  </a:moveTo>
                  <a:cubicBezTo>
                    <a:pt x="3833" y="3143"/>
                    <a:pt x="3775" y="3167"/>
                    <a:pt x="3727" y="3224"/>
                  </a:cubicBezTo>
                  <a:cubicBezTo>
                    <a:pt x="3525" y="3450"/>
                    <a:pt x="3370" y="3712"/>
                    <a:pt x="3287" y="3998"/>
                  </a:cubicBezTo>
                  <a:cubicBezTo>
                    <a:pt x="3238" y="4168"/>
                    <a:pt x="3366" y="4293"/>
                    <a:pt x="3501" y="4293"/>
                  </a:cubicBezTo>
                  <a:cubicBezTo>
                    <a:pt x="3564" y="4293"/>
                    <a:pt x="3630" y="4265"/>
                    <a:pt x="3680" y="4200"/>
                  </a:cubicBezTo>
                  <a:cubicBezTo>
                    <a:pt x="3692" y="4176"/>
                    <a:pt x="3704" y="4153"/>
                    <a:pt x="3716" y="4129"/>
                  </a:cubicBezTo>
                  <a:cubicBezTo>
                    <a:pt x="3787" y="3903"/>
                    <a:pt x="3906" y="3700"/>
                    <a:pt x="4061" y="3522"/>
                  </a:cubicBezTo>
                  <a:cubicBezTo>
                    <a:pt x="4212" y="3352"/>
                    <a:pt x="4057" y="3143"/>
                    <a:pt x="3890" y="3143"/>
                  </a:cubicBezTo>
                  <a:close/>
                  <a:moveTo>
                    <a:pt x="6231" y="3415"/>
                  </a:moveTo>
                  <a:cubicBezTo>
                    <a:pt x="6083" y="3415"/>
                    <a:pt x="5938" y="3566"/>
                    <a:pt x="6025" y="3748"/>
                  </a:cubicBezTo>
                  <a:cubicBezTo>
                    <a:pt x="6061" y="3819"/>
                    <a:pt x="6097" y="3903"/>
                    <a:pt x="6121" y="3974"/>
                  </a:cubicBezTo>
                  <a:cubicBezTo>
                    <a:pt x="6168" y="4117"/>
                    <a:pt x="6204" y="4272"/>
                    <a:pt x="6204" y="4426"/>
                  </a:cubicBezTo>
                  <a:cubicBezTo>
                    <a:pt x="6211" y="4554"/>
                    <a:pt x="6323" y="4635"/>
                    <a:pt x="6438" y="4635"/>
                  </a:cubicBezTo>
                  <a:cubicBezTo>
                    <a:pt x="6505" y="4635"/>
                    <a:pt x="6572" y="4607"/>
                    <a:pt x="6621" y="4546"/>
                  </a:cubicBezTo>
                  <a:lnTo>
                    <a:pt x="6633" y="4546"/>
                  </a:lnTo>
                  <a:cubicBezTo>
                    <a:pt x="6656" y="4498"/>
                    <a:pt x="6668" y="4450"/>
                    <a:pt x="6656" y="4403"/>
                  </a:cubicBezTo>
                  <a:cubicBezTo>
                    <a:pt x="6644" y="4212"/>
                    <a:pt x="6609" y="4010"/>
                    <a:pt x="6549" y="3831"/>
                  </a:cubicBezTo>
                  <a:cubicBezTo>
                    <a:pt x="6514" y="3736"/>
                    <a:pt x="6478" y="3641"/>
                    <a:pt x="6430" y="3545"/>
                  </a:cubicBezTo>
                  <a:cubicBezTo>
                    <a:pt x="6382" y="3454"/>
                    <a:pt x="6306" y="3415"/>
                    <a:pt x="6231" y="3415"/>
                  </a:cubicBezTo>
                  <a:close/>
                  <a:moveTo>
                    <a:pt x="380" y="3614"/>
                  </a:moveTo>
                  <a:cubicBezTo>
                    <a:pt x="248" y="3614"/>
                    <a:pt x="114" y="3719"/>
                    <a:pt x="156" y="3891"/>
                  </a:cubicBezTo>
                  <a:cubicBezTo>
                    <a:pt x="215" y="4165"/>
                    <a:pt x="298" y="4438"/>
                    <a:pt x="406" y="4688"/>
                  </a:cubicBezTo>
                  <a:cubicBezTo>
                    <a:pt x="442" y="4780"/>
                    <a:pt x="527" y="4836"/>
                    <a:pt x="619" y="4836"/>
                  </a:cubicBezTo>
                  <a:cubicBezTo>
                    <a:pt x="647" y="4836"/>
                    <a:pt x="675" y="4831"/>
                    <a:pt x="703" y="4819"/>
                  </a:cubicBezTo>
                  <a:cubicBezTo>
                    <a:pt x="739" y="4807"/>
                    <a:pt x="775" y="4784"/>
                    <a:pt x="799" y="4748"/>
                  </a:cubicBezTo>
                  <a:cubicBezTo>
                    <a:pt x="846" y="4677"/>
                    <a:pt x="858" y="4593"/>
                    <a:pt x="834" y="4522"/>
                  </a:cubicBezTo>
                  <a:cubicBezTo>
                    <a:pt x="739" y="4284"/>
                    <a:pt x="656" y="4045"/>
                    <a:pt x="596" y="3795"/>
                  </a:cubicBezTo>
                  <a:cubicBezTo>
                    <a:pt x="571" y="3670"/>
                    <a:pt x="476" y="3614"/>
                    <a:pt x="380" y="3614"/>
                  </a:cubicBezTo>
                  <a:close/>
                  <a:moveTo>
                    <a:pt x="3461" y="4860"/>
                  </a:moveTo>
                  <a:cubicBezTo>
                    <a:pt x="3333" y="4860"/>
                    <a:pt x="3205" y="4960"/>
                    <a:pt x="3239" y="5129"/>
                  </a:cubicBezTo>
                  <a:cubicBezTo>
                    <a:pt x="3299" y="5415"/>
                    <a:pt x="3382" y="5689"/>
                    <a:pt x="3513" y="5939"/>
                  </a:cubicBezTo>
                  <a:cubicBezTo>
                    <a:pt x="3557" y="6018"/>
                    <a:pt x="3640" y="6064"/>
                    <a:pt x="3723" y="6064"/>
                  </a:cubicBezTo>
                  <a:cubicBezTo>
                    <a:pt x="3753" y="6064"/>
                    <a:pt x="3783" y="6058"/>
                    <a:pt x="3811" y="6046"/>
                  </a:cubicBezTo>
                  <a:cubicBezTo>
                    <a:pt x="3847" y="6034"/>
                    <a:pt x="3870" y="6010"/>
                    <a:pt x="3894" y="5974"/>
                  </a:cubicBezTo>
                  <a:lnTo>
                    <a:pt x="3906" y="5974"/>
                  </a:lnTo>
                  <a:cubicBezTo>
                    <a:pt x="3954" y="5915"/>
                    <a:pt x="3966" y="5820"/>
                    <a:pt x="3930" y="5748"/>
                  </a:cubicBezTo>
                  <a:cubicBezTo>
                    <a:pt x="3811" y="5522"/>
                    <a:pt x="3727" y="5284"/>
                    <a:pt x="3680" y="5046"/>
                  </a:cubicBezTo>
                  <a:cubicBezTo>
                    <a:pt x="3654" y="4917"/>
                    <a:pt x="3558" y="4860"/>
                    <a:pt x="3461" y="4860"/>
                  </a:cubicBezTo>
                  <a:close/>
                  <a:moveTo>
                    <a:pt x="6253" y="5180"/>
                  </a:moveTo>
                  <a:cubicBezTo>
                    <a:pt x="6172" y="5180"/>
                    <a:pt x="6092" y="5222"/>
                    <a:pt x="6049" y="5319"/>
                  </a:cubicBezTo>
                  <a:cubicBezTo>
                    <a:pt x="5978" y="5498"/>
                    <a:pt x="5882" y="5665"/>
                    <a:pt x="5763" y="5820"/>
                  </a:cubicBezTo>
                  <a:cubicBezTo>
                    <a:pt x="5728" y="5867"/>
                    <a:pt x="5704" y="5903"/>
                    <a:pt x="5668" y="5939"/>
                  </a:cubicBezTo>
                  <a:cubicBezTo>
                    <a:pt x="5518" y="6115"/>
                    <a:pt x="5669" y="6324"/>
                    <a:pt x="5839" y="6324"/>
                  </a:cubicBezTo>
                  <a:cubicBezTo>
                    <a:pt x="5899" y="6324"/>
                    <a:pt x="5961" y="6298"/>
                    <a:pt x="6013" y="6236"/>
                  </a:cubicBezTo>
                  <a:cubicBezTo>
                    <a:pt x="6049" y="6201"/>
                    <a:pt x="6085" y="6153"/>
                    <a:pt x="6121" y="6105"/>
                  </a:cubicBezTo>
                  <a:lnTo>
                    <a:pt x="6121" y="6093"/>
                  </a:lnTo>
                  <a:cubicBezTo>
                    <a:pt x="6263" y="5903"/>
                    <a:pt x="6383" y="5712"/>
                    <a:pt x="6466" y="5498"/>
                  </a:cubicBezTo>
                  <a:cubicBezTo>
                    <a:pt x="6542" y="5314"/>
                    <a:pt x="6398" y="5180"/>
                    <a:pt x="6253" y="5180"/>
                  </a:cubicBezTo>
                  <a:close/>
                  <a:moveTo>
                    <a:pt x="1119" y="5280"/>
                  </a:moveTo>
                  <a:cubicBezTo>
                    <a:pt x="956" y="5280"/>
                    <a:pt x="801" y="5470"/>
                    <a:pt x="929" y="5641"/>
                  </a:cubicBezTo>
                  <a:cubicBezTo>
                    <a:pt x="1025" y="5784"/>
                    <a:pt x="1132" y="5915"/>
                    <a:pt x="1251" y="6034"/>
                  </a:cubicBezTo>
                  <a:cubicBezTo>
                    <a:pt x="1322" y="6117"/>
                    <a:pt x="1406" y="6201"/>
                    <a:pt x="1489" y="6272"/>
                  </a:cubicBezTo>
                  <a:cubicBezTo>
                    <a:pt x="1535" y="6312"/>
                    <a:pt x="1592" y="6333"/>
                    <a:pt x="1648" y="6333"/>
                  </a:cubicBezTo>
                  <a:cubicBezTo>
                    <a:pt x="1709" y="6333"/>
                    <a:pt x="1767" y="6309"/>
                    <a:pt x="1811" y="6260"/>
                  </a:cubicBezTo>
                  <a:lnTo>
                    <a:pt x="1822" y="6248"/>
                  </a:lnTo>
                  <a:cubicBezTo>
                    <a:pt x="1894" y="6153"/>
                    <a:pt x="1882" y="6022"/>
                    <a:pt x="1799" y="5939"/>
                  </a:cubicBezTo>
                  <a:cubicBezTo>
                    <a:pt x="1727" y="5879"/>
                    <a:pt x="1644" y="5796"/>
                    <a:pt x="1584" y="5724"/>
                  </a:cubicBezTo>
                  <a:cubicBezTo>
                    <a:pt x="1477" y="5617"/>
                    <a:pt x="1382" y="5498"/>
                    <a:pt x="1299" y="5379"/>
                  </a:cubicBezTo>
                  <a:cubicBezTo>
                    <a:pt x="1248" y="5309"/>
                    <a:pt x="1183" y="5280"/>
                    <a:pt x="1119" y="5280"/>
                  </a:cubicBezTo>
                  <a:close/>
                  <a:moveTo>
                    <a:pt x="2484" y="6452"/>
                  </a:moveTo>
                  <a:cubicBezTo>
                    <a:pt x="2272" y="6452"/>
                    <a:pt x="2166" y="6765"/>
                    <a:pt x="2394" y="6879"/>
                  </a:cubicBezTo>
                  <a:cubicBezTo>
                    <a:pt x="2644" y="6998"/>
                    <a:pt x="2918" y="7093"/>
                    <a:pt x="3204" y="7153"/>
                  </a:cubicBezTo>
                  <a:cubicBezTo>
                    <a:pt x="3214" y="7155"/>
                    <a:pt x="3225" y="7155"/>
                    <a:pt x="3236" y="7155"/>
                  </a:cubicBezTo>
                  <a:cubicBezTo>
                    <a:pt x="3308" y="7155"/>
                    <a:pt x="3378" y="7122"/>
                    <a:pt x="3430" y="7070"/>
                  </a:cubicBezTo>
                  <a:lnTo>
                    <a:pt x="3442" y="7070"/>
                  </a:lnTo>
                  <a:cubicBezTo>
                    <a:pt x="3454" y="7034"/>
                    <a:pt x="3477" y="7010"/>
                    <a:pt x="3489" y="6974"/>
                  </a:cubicBezTo>
                  <a:cubicBezTo>
                    <a:pt x="3513" y="6843"/>
                    <a:pt x="3418" y="6724"/>
                    <a:pt x="3287" y="6712"/>
                  </a:cubicBezTo>
                  <a:cubicBezTo>
                    <a:pt x="3049" y="6653"/>
                    <a:pt x="2811" y="6582"/>
                    <a:pt x="2584" y="6474"/>
                  </a:cubicBezTo>
                  <a:cubicBezTo>
                    <a:pt x="2549" y="6459"/>
                    <a:pt x="2515" y="6452"/>
                    <a:pt x="2484" y="6452"/>
                  </a:cubicBezTo>
                  <a:close/>
                  <a:moveTo>
                    <a:pt x="4274" y="6483"/>
                  </a:moveTo>
                  <a:cubicBezTo>
                    <a:pt x="4114" y="6483"/>
                    <a:pt x="3963" y="6670"/>
                    <a:pt x="4085" y="6843"/>
                  </a:cubicBezTo>
                  <a:cubicBezTo>
                    <a:pt x="3983" y="6990"/>
                    <a:pt x="4096" y="7191"/>
                    <a:pt x="4280" y="7191"/>
                  </a:cubicBezTo>
                  <a:cubicBezTo>
                    <a:pt x="4290" y="7191"/>
                    <a:pt x="4300" y="7190"/>
                    <a:pt x="4311" y="7189"/>
                  </a:cubicBezTo>
                  <a:lnTo>
                    <a:pt x="4358" y="7177"/>
                  </a:lnTo>
                  <a:cubicBezTo>
                    <a:pt x="4454" y="7284"/>
                    <a:pt x="4549" y="7379"/>
                    <a:pt x="4632" y="7474"/>
                  </a:cubicBezTo>
                  <a:cubicBezTo>
                    <a:pt x="4680" y="7516"/>
                    <a:pt x="4739" y="7537"/>
                    <a:pt x="4798" y="7537"/>
                  </a:cubicBezTo>
                  <a:cubicBezTo>
                    <a:pt x="4856" y="7537"/>
                    <a:pt x="4912" y="7516"/>
                    <a:pt x="4954" y="7474"/>
                  </a:cubicBezTo>
                  <a:cubicBezTo>
                    <a:pt x="4966" y="7463"/>
                    <a:pt x="4978" y="7463"/>
                    <a:pt x="4978" y="7451"/>
                  </a:cubicBezTo>
                  <a:lnTo>
                    <a:pt x="4990" y="7451"/>
                  </a:lnTo>
                  <a:cubicBezTo>
                    <a:pt x="5049" y="7355"/>
                    <a:pt x="5037" y="7224"/>
                    <a:pt x="4954" y="7153"/>
                  </a:cubicBezTo>
                  <a:lnTo>
                    <a:pt x="4859" y="7046"/>
                  </a:lnTo>
                  <a:cubicBezTo>
                    <a:pt x="4954" y="7010"/>
                    <a:pt x="5049" y="6974"/>
                    <a:pt x="5144" y="6927"/>
                  </a:cubicBezTo>
                  <a:cubicBezTo>
                    <a:pt x="5353" y="6802"/>
                    <a:pt x="5233" y="6503"/>
                    <a:pt x="5031" y="6503"/>
                  </a:cubicBezTo>
                  <a:cubicBezTo>
                    <a:pt x="5003" y="6503"/>
                    <a:pt x="4973" y="6509"/>
                    <a:pt x="4942" y="6522"/>
                  </a:cubicBezTo>
                  <a:cubicBezTo>
                    <a:pt x="4859" y="6570"/>
                    <a:pt x="4775" y="6593"/>
                    <a:pt x="4692" y="6629"/>
                  </a:cubicBezTo>
                  <a:cubicBezTo>
                    <a:pt x="4644" y="6641"/>
                    <a:pt x="4585" y="6665"/>
                    <a:pt x="4537" y="6677"/>
                  </a:cubicBezTo>
                  <a:lnTo>
                    <a:pt x="4442" y="6570"/>
                  </a:lnTo>
                  <a:cubicBezTo>
                    <a:pt x="4394" y="6509"/>
                    <a:pt x="4333" y="6483"/>
                    <a:pt x="4274" y="6483"/>
                  </a:cubicBezTo>
                  <a:close/>
                  <a:moveTo>
                    <a:pt x="5577" y="7723"/>
                  </a:moveTo>
                  <a:cubicBezTo>
                    <a:pt x="5377" y="7723"/>
                    <a:pt x="5243" y="8026"/>
                    <a:pt x="5478" y="8153"/>
                  </a:cubicBezTo>
                  <a:cubicBezTo>
                    <a:pt x="5716" y="8308"/>
                    <a:pt x="5978" y="8439"/>
                    <a:pt x="6252" y="8522"/>
                  </a:cubicBezTo>
                  <a:cubicBezTo>
                    <a:pt x="6274" y="8532"/>
                    <a:pt x="6298" y="8536"/>
                    <a:pt x="6322" y="8536"/>
                  </a:cubicBezTo>
                  <a:cubicBezTo>
                    <a:pt x="6389" y="8536"/>
                    <a:pt x="6458" y="8503"/>
                    <a:pt x="6502" y="8451"/>
                  </a:cubicBezTo>
                  <a:cubicBezTo>
                    <a:pt x="6514" y="8427"/>
                    <a:pt x="6525" y="8403"/>
                    <a:pt x="6537" y="8379"/>
                  </a:cubicBezTo>
                  <a:cubicBezTo>
                    <a:pt x="6573" y="8260"/>
                    <a:pt x="6514" y="8129"/>
                    <a:pt x="6383" y="8094"/>
                  </a:cubicBezTo>
                  <a:cubicBezTo>
                    <a:pt x="6156" y="8010"/>
                    <a:pt x="5930" y="7903"/>
                    <a:pt x="5716" y="7772"/>
                  </a:cubicBezTo>
                  <a:cubicBezTo>
                    <a:pt x="5669" y="7738"/>
                    <a:pt x="5621" y="7723"/>
                    <a:pt x="5577" y="7723"/>
                  </a:cubicBezTo>
                  <a:close/>
                  <a:moveTo>
                    <a:pt x="8107" y="7973"/>
                  </a:moveTo>
                  <a:cubicBezTo>
                    <a:pt x="8073" y="7973"/>
                    <a:pt x="8037" y="7981"/>
                    <a:pt x="8002" y="7998"/>
                  </a:cubicBezTo>
                  <a:cubicBezTo>
                    <a:pt x="7787" y="8106"/>
                    <a:pt x="7549" y="8177"/>
                    <a:pt x="7311" y="8201"/>
                  </a:cubicBezTo>
                  <a:cubicBezTo>
                    <a:pt x="7061" y="8272"/>
                    <a:pt x="7109" y="8641"/>
                    <a:pt x="7371" y="8653"/>
                  </a:cubicBezTo>
                  <a:cubicBezTo>
                    <a:pt x="7657" y="8617"/>
                    <a:pt x="7942" y="8522"/>
                    <a:pt x="8204" y="8391"/>
                  </a:cubicBezTo>
                  <a:cubicBezTo>
                    <a:pt x="8240" y="8379"/>
                    <a:pt x="8264" y="8356"/>
                    <a:pt x="8288" y="8332"/>
                  </a:cubicBezTo>
                  <a:cubicBezTo>
                    <a:pt x="8407" y="8173"/>
                    <a:pt x="8277" y="7973"/>
                    <a:pt x="8107" y="7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198625" y="1812600"/>
              <a:ext cx="140577" cy="14224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oogle Shape;536;p25"/>
          <p:cNvGrpSpPr/>
          <p:nvPr/>
        </p:nvGrpSpPr>
        <p:grpSpPr>
          <a:xfrm>
            <a:off x="103061" y="46264"/>
            <a:ext cx="8979860" cy="5097243"/>
            <a:chOff x="103061" y="46264"/>
            <a:chExt cx="8979860" cy="5097243"/>
          </a:xfrm>
        </p:grpSpPr>
        <p:sp>
          <p:nvSpPr>
            <p:cNvPr id="537" name="Google Shape;537;p25"/>
            <p:cNvSpPr/>
            <p:nvPr/>
          </p:nvSpPr>
          <p:spPr>
            <a:xfrm>
              <a:off x="8551992" y="2315572"/>
              <a:ext cx="113949" cy="11529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1276200" y="4724163"/>
              <a:ext cx="154349" cy="156173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9" name="Google Shape;539;p25"/>
            <p:cNvGrpSpPr/>
            <p:nvPr/>
          </p:nvGrpSpPr>
          <p:grpSpPr>
            <a:xfrm rot="-2700000">
              <a:off x="8396762" y="4485226"/>
              <a:ext cx="584763" cy="529008"/>
              <a:chOff x="8497127" y="335344"/>
              <a:chExt cx="865585" cy="783054"/>
            </a:xfrm>
          </p:grpSpPr>
          <p:sp>
            <p:nvSpPr>
              <p:cNvPr id="540" name="Google Shape;540;p25"/>
              <p:cNvSpPr/>
              <p:nvPr/>
            </p:nvSpPr>
            <p:spPr>
              <a:xfrm>
                <a:off x="9200077" y="554288"/>
                <a:ext cx="1074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25" h="25" extrusionOk="0">
                    <a:moveTo>
                      <a:pt x="24" y="24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5"/>
              <p:cNvSpPr/>
              <p:nvPr/>
            </p:nvSpPr>
            <p:spPr>
              <a:xfrm>
                <a:off x="8497127" y="335344"/>
                <a:ext cx="865585" cy="783054"/>
              </a:xfrm>
              <a:custGeom>
                <a:avLst/>
                <a:gdLst/>
                <a:ahLst/>
                <a:cxnLst/>
                <a:rect l="l" t="t" r="r" b="b"/>
                <a:pathLst>
                  <a:path w="20158" h="18236" extrusionOk="0">
                    <a:moveTo>
                      <a:pt x="11930" y="1587"/>
                    </a:moveTo>
                    <a:cubicBezTo>
                      <a:pt x="12264" y="1611"/>
                      <a:pt x="12609" y="1682"/>
                      <a:pt x="12919" y="1813"/>
                    </a:cubicBezTo>
                    <a:cubicBezTo>
                      <a:pt x="13371" y="2027"/>
                      <a:pt x="13478" y="2099"/>
                      <a:pt x="13681" y="2420"/>
                    </a:cubicBezTo>
                    <a:cubicBezTo>
                      <a:pt x="13859" y="2682"/>
                      <a:pt x="13954" y="2980"/>
                      <a:pt x="13954" y="3289"/>
                    </a:cubicBezTo>
                    <a:cubicBezTo>
                      <a:pt x="13954" y="3360"/>
                      <a:pt x="13954" y="3419"/>
                      <a:pt x="13943" y="3488"/>
                    </a:cubicBezTo>
                    <a:lnTo>
                      <a:pt x="13943" y="3488"/>
                    </a:lnTo>
                    <a:cubicBezTo>
                      <a:pt x="13149" y="3252"/>
                      <a:pt x="12343" y="3050"/>
                      <a:pt x="11549" y="2837"/>
                    </a:cubicBezTo>
                    <a:cubicBezTo>
                      <a:pt x="11061" y="2730"/>
                      <a:pt x="10525" y="2599"/>
                      <a:pt x="10073" y="2492"/>
                    </a:cubicBezTo>
                    <a:cubicBezTo>
                      <a:pt x="10311" y="2182"/>
                      <a:pt x="10633" y="1932"/>
                      <a:pt x="11002" y="1765"/>
                    </a:cubicBezTo>
                    <a:cubicBezTo>
                      <a:pt x="11299" y="1658"/>
                      <a:pt x="11609" y="1599"/>
                      <a:pt x="11930" y="1587"/>
                    </a:cubicBezTo>
                    <a:close/>
                    <a:moveTo>
                      <a:pt x="12308" y="669"/>
                    </a:moveTo>
                    <a:cubicBezTo>
                      <a:pt x="12428" y="669"/>
                      <a:pt x="12548" y="673"/>
                      <a:pt x="12669" y="682"/>
                    </a:cubicBezTo>
                    <a:cubicBezTo>
                      <a:pt x="12670" y="681"/>
                      <a:pt x="12672" y="680"/>
                      <a:pt x="12677" y="680"/>
                    </a:cubicBezTo>
                    <a:cubicBezTo>
                      <a:pt x="12775" y="680"/>
                      <a:pt x="13670" y="922"/>
                      <a:pt x="13693" y="968"/>
                    </a:cubicBezTo>
                    <a:cubicBezTo>
                      <a:pt x="13966" y="1099"/>
                      <a:pt x="14228" y="1277"/>
                      <a:pt x="14443" y="1504"/>
                    </a:cubicBezTo>
                    <a:cubicBezTo>
                      <a:pt x="14883" y="1944"/>
                      <a:pt x="14669" y="1694"/>
                      <a:pt x="14990" y="2146"/>
                    </a:cubicBezTo>
                    <a:cubicBezTo>
                      <a:pt x="15157" y="2397"/>
                      <a:pt x="15264" y="2670"/>
                      <a:pt x="15336" y="2968"/>
                    </a:cubicBezTo>
                    <a:cubicBezTo>
                      <a:pt x="15431" y="3266"/>
                      <a:pt x="15467" y="3587"/>
                      <a:pt x="15431" y="3909"/>
                    </a:cubicBezTo>
                    <a:cubicBezTo>
                      <a:pt x="15431" y="3932"/>
                      <a:pt x="15431" y="3944"/>
                      <a:pt x="15431" y="3968"/>
                    </a:cubicBezTo>
                    <a:cubicBezTo>
                      <a:pt x="15288" y="3920"/>
                      <a:pt x="15145" y="3861"/>
                      <a:pt x="14966" y="3790"/>
                    </a:cubicBezTo>
                    <a:cubicBezTo>
                      <a:pt x="14788" y="3730"/>
                      <a:pt x="14645" y="3694"/>
                      <a:pt x="14490" y="3647"/>
                    </a:cubicBezTo>
                    <a:lnTo>
                      <a:pt x="14490" y="3539"/>
                    </a:lnTo>
                    <a:cubicBezTo>
                      <a:pt x="14490" y="3504"/>
                      <a:pt x="14478" y="3409"/>
                      <a:pt x="14455" y="3206"/>
                    </a:cubicBezTo>
                    <a:cubicBezTo>
                      <a:pt x="14395" y="2754"/>
                      <a:pt x="14204" y="2313"/>
                      <a:pt x="13907" y="1968"/>
                    </a:cubicBezTo>
                    <a:cubicBezTo>
                      <a:pt x="13657" y="1670"/>
                      <a:pt x="13359" y="1539"/>
                      <a:pt x="12907" y="1373"/>
                    </a:cubicBezTo>
                    <a:cubicBezTo>
                      <a:pt x="12591" y="1261"/>
                      <a:pt x="12266" y="1201"/>
                      <a:pt x="11933" y="1201"/>
                    </a:cubicBezTo>
                    <a:cubicBezTo>
                      <a:pt x="11877" y="1201"/>
                      <a:pt x="11820" y="1202"/>
                      <a:pt x="11764" y="1206"/>
                    </a:cubicBezTo>
                    <a:cubicBezTo>
                      <a:pt x="11430" y="1242"/>
                      <a:pt x="11097" y="1325"/>
                      <a:pt x="10787" y="1456"/>
                    </a:cubicBezTo>
                    <a:cubicBezTo>
                      <a:pt x="10525" y="1587"/>
                      <a:pt x="10287" y="1765"/>
                      <a:pt x="10073" y="1980"/>
                    </a:cubicBezTo>
                    <a:cubicBezTo>
                      <a:pt x="9942" y="2123"/>
                      <a:pt x="9823" y="2266"/>
                      <a:pt x="9716" y="2408"/>
                    </a:cubicBezTo>
                    <a:cubicBezTo>
                      <a:pt x="9609" y="2385"/>
                      <a:pt x="9513" y="2373"/>
                      <a:pt x="9430" y="2361"/>
                    </a:cubicBezTo>
                    <a:lnTo>
                      <a:pt x="9359" y="2337"/>
                    </a:lnTo>
                    <a:lnTo>
                      <a:pt x="9263" y="2337"/>
                    </a:lnTo>
                    <a:cubicBezTo>
                      <a:pt x="9240" y="2337"/>
                      <a:pt x="9228" y="2337"/>
                      <a:pt x="9216" y="2349"/>
                    </a:cubicBezTo>
                    <a:cubicBezTo>
                      <a:pt x="9085" y="2325"/>
                      <a:pt x="8966" y="2289"/>
                      <a:pt x="8847" y="2266"/>
                    </a:cubicBezTo>
                    <a:cubicBezTo>
                      <a:pt x="9573" y="1504"/>
                      <a:pt x="10168" y="1027"/>
                      <a:pt x="11168" y="813"/>
                    </a:cubicBezTo>
                    <a:lnTo>
                      <a:pt x="11180" y="813"/>
                    </a:lnTo>
                    <a:cubicBezTo>
                      <a:pt x="11551" y="713"/>
                      <a:pt x="11929" y="669"/>
                      <a:pt x="12308" y="669"/>
                    </a:cubicBezTo>
                    <a:close/>
                    <a:moveTo>
                      <a:pt x="10073" y="4456"/>
                    </a:moveTo>
                    <a:cubicBezTo>
                      <a:pt x="10228" y="4599"/>
                      <a:pt x="10228" y="4754"/>
                      <a:pt x="10311" y="5123"/>
                    </a:cubicBezTo>
                    <a:cubicBezTo>
                      <a:pt x="10394" y="5564"/>
                      <a:pt x="10359" y="5242"/>
                      <a:pt x="10394" y="5837"/>
                    </a:cubicBezTo>
                    <a:cubicBezTo>
                      <a:pt x="10430" y="6206"/>
                      <a:pt x="10442" y="6159"/>
                      <a:pt x="10478" y="6587"/>
                    </a:cubicBezTo>
                    <a:cubicBezTo>
                      <a:pt x="10561" y="7171"/>
                      <a:pt x="10799" y="8040"/>
                      <a:pt x="10799" y="8314"/>
                    </a:cubicBezTo>
                    <a:cubicBezTo>
                      <a:pt x="10668" y="8278"/>
                      <a:pt x="10549" y="8242"/>
                      <a:pt x="10418" y="8195"/>
                    </a:cubicBezTo>
                    <a:cubicBezTo>
                      <a:pt x="9823" y="7957"/>
                      <a:pt x="9192" y="7778"/>
                      <a:pt x="8597" y="7540"/>
                    </a:cubicBezTo>
                    <a:cubicBezTo>
                      <a:pt x="8359" y="7457"/>
                      <a:pt x="8132" y="7361"/>
                      <a:pt x="7930" y="7230"/>
                    </a:cubicBezTo>
                    <a:cubicBezTo>
                      <a:pt x="7573" y="6992"/>
                      <a:pt x="7251" y="6707"/>
                      <a:pt x="6965" y="6385"/>
                    </a:cubicBezTo>
                    <a:lnTo>
                      <a:pt x="6965" y="6373"/>
                    </a:lnTo>
                    <a:lnTo>
                      <a:pt x="6965" y="6361"/>
                    </a:lnTo>
                    <a:cubicBezTo>
                      <a:pt x="6989" y="6349"/>
                      <a:pt x="7025" y="6314"/>
                      <a:pt x="7049" y="6290"/>
                    </a:cubicBezTo>
                    <a:lnTo>
                      <a:pt x="7061" y="6278"/>
                    </a:lnTo>
                    <a:cubicBezTo>
                      <a:pt x="7287" y="6099"/>
                      <a:pt x="7739" y="5790"/>
                      <a:pt x="8085" y="5552"/>
                    </a:cubicBezTo>
                    <a:cubicBezTo>
                      <a:pt x="8668" y="5159"/>
                      <a:pt x="9287" y="4802"/>
                      <a:pt x="9930" y="4480"/>
                    </a:cubicBezTo>
                    <a:cubicBezTo>
                      <a:pt x="9954" y="4480"/>
                      <a:pt x="9978" y="4468"/>
                      <a:pt x="10002" y="4456"/>
                    </a:cubicBezTo>
                    <a:close/>
                    <a:moveTo>
                      <a:pt x="5268" y="2142"/>
                    </a:moveTo>
                    <a:cubicBezTo>
                      <a:pt x="5560" y="2142"/>
                      <a:pt x="5846" y="2160"/>
                      <a:pt x="6132" y="2206"/>
                    </a:cubicBezTo>
                    <a:cubicBezTo>
                      <a:pt x="5918" y="3051"/>
                      <a:pt x="5775" y="3909"/>
                      <a:pt x="5549" y="4754"/>
                    </a:cubicBezTo>
                    <a:cubicBezTo>
                      <a:pt x="5406" y="5290"/>
                      <a:pt x="5191" y="5802"/>
                      <a:pt x="5037" y="6326"/>
                    </a:cubicBezTo>
                    <a:cubicBezTo>
                      <a:pt x="4763" y="7421"/>
                      <a:pt x="4501" y="8516"/>
                      <a:pt x="4144" y="9588"/>
                    </a:cubicBezTo>
                    <a:cubicBezTo>
                      <a:pt x="3834" y="10755"/>
                      <a:pt x="3406" y="11886"/>
                      <a:pt x="3060" y="13029"/>
                    </a:cubicBezTo>
                    <a:lnTo>
                      <a:pt x="3013" y="13195"/>
                    </a:lnTo>
                    <a:cubicBezTo>
                      <a:pt x="2941" y="13172"/>
                      <a:pt x="2870" y="13148"/>
                      <a:pt x="2810" y="13112"/>
                    </a:cubicBezTo>
                    <a:cubicBezTo>
                      <a:pt x="2358" y="12969"/>
                      <a:pt x="1929" y="12755"/>
                      <a:pt x="1536" y="12481"/>
                    </a:cubicBezTo>
                    <a:cubicBezTo>
                      <a:pt x="1381" y="12362"/>
                      <a:pt x="1239" y="12219"/>
                      <a:pt x="1131" y="12064"/>
                    </a:cubicBezTo>
                    <a:cubicBezTo>
                      <a:pt x="1120" y="12041"/>
                      <a:pt x="1120" y="12029"/>
                      <a:pt x="1108" y="12017"/>
                    </a:cubicBezTo>
                    <a:cubicBezTo>
                      <a:pt x="1072" y="11898"/>
                      <a:pt x="1036" y="11779"/>
                      <a:pt x="1024" y="11671"/>
                    </a:cubicBezTo>
                    <a:lnTo>
                      <a:pt x="1024" y="11660"/>
                    </a:lnTo>
                    <a:lnTo>
                      <a:pt x="1024" y="11648"/>
                    </a:lnTo>
                    <a:lnTo>
                      <a:pt x="1024" y="11636"/>
                    </a:lnTo>
                    <a:cubicBezTo>
                      <a:pt x="989" y="11279"/>
                      <a:pt x="1012" y="10921"/>
                      <a:pt x="1096" y="10564"/>
                    </a:cubicBezTo>
                    <a:cubicBezTo>
                      <a:pt x="1358" y="9112"/>
                      <a:pt x="1786" y="7695"/>
                      <a:pt x="2108" y="6254"/>
                    </a:cubicBezTo>
                    <a:cubicBezTo>
                      <a:pt x="2405" y="5075"/>
                      <a:pt x="2691" y="3730"/>
                      <a:pt x="3108" y="3099"/>
                    </a:cubicBezTo>
                    <a:cubicBezTo>
                      <a:pt x="3346" y="2837"/>
                      <a:pt x="3548" y="2742"/>
                      <a:pt x="4144" y="2373"/>
                    </a:cubicBezTo>
                    <a:cubicBezTo>
                      <a:pt x="4418" y="2230"/>
                      <a:pt x="4715" y="2158"/>
                      <a:pt x="5013" y="2146"/>
                    </a:cubicBezTo>
                    <a:cubicBezTo>
                      <a:pt x="5098" y="2144"/>
                      <a:pt x="5184" y="2142"/>
                      <a:pt x="5268" y="2142"/>
                    </a:cubicBezTo>
                    <a:close/>
                    <a:moveTo>
                      <a:pt x="6525" y="2266"/>
                    </a:moveTo>
                    <a:cubicBezTo>
                      <a:pt x="6835" y="2313"/>
                      <a:pt x="7156" y="2373"/>
                      <a:pt x="7489" y="2432"/>
                    </a:cubicBezTo>
                    <a:cubicBezTo>
                      <a:pt x="7168" y="3623"/>
                      <a:pt x="6811" y="4813"/>
                      <a:pt x="6454" y="5992"/>
                    </a:cubicBezTo>
                    <a:cubicBezTo>
                      <a:pt x="6203" y="6849"/>
                      <a:pt x="6013" y="7719"/>
                      <a:pt x="5751" y="8564"/>
                    </a:cubicBezTo>
                    <a:cubicBezTo>
                      <a:pt x="5489" y="9409"/>
                      <a:pt x="5191" y="10255"/>
                      <a:pt x="4882" y="11088"/>
                    </a:cubicBezTo>
                    <a:cubicBezTo>
                      <a:pt x="4668" y="11791"/>
                      <a:pt x="4453" y="12481"/>
                      <a:pt x="4203" y="13172"/>
                    </a:cubicBezTo>
                    <a:cubicBezTo>
                      <a:pt x="4169" y="13310"/>
                      <a:pt x="4123" y="13437"/>
                      <a:pt x="4077" y="13574"/>
                    </a:cubicBezTo>
                    <a:lnTo>
                      <a:pt x="4077" y="13574"/>
                    </a:lnTo>
                    <a:cubicBezTo>
                      <a:pt x="3853" y="13503"/>
                      <a:pt x="3641" y="13421"/>
                      <a:pt x="3417" y="13350"/>
                    </a:cubicBezTo>
                    <a:cubicBezTo>
                      <a:pt x="3596" y="12779"/>
                      <a:pt x="3787" y="12231"/>
                      <a:pt x="3989" y="11671"/>
                    </a:cubicBezTo>
                    <a:cubicBezTo>
                      <a:pt x="4287" y="10790"/>
                      <a:pt x="4560" y="9897"/>
                      <a:pt x="4846" y="9016"/>
                    </a:cubicBezTo>
                    <a:cubicBezTo>
                      <a:pt x="5251" y="7719"/>
                      <a:pt x="5513" y="6385"/>
                      <a:pt x="5942" y="5087"/>
                    </a:cubicBezTo>
                    <a:cubicBezTo>
                      <a:pt x="6180" y="4171"/>
                      <a:pt x="6311" y="3230"/>
                      <a:pt x="6525" y="2313"/>
                    </a:cubicBezTo>
                    <a:cubicBezTo>
                      <a:pt x="6525" y="2301"/>
                      <a:pt x="6525" y="2277"/>
                      <a:pt x="6525" y="2266"/>
                    </a:cubicBezTo>
                    <a:close/>
                    <a:moveTo>
                      <a:pt x="11970" y="11488"/>
                    </a:moveTo>
                    <a:cubicBezTo>
                      <a:pt x="12011" y="11488"/>
                      <a:pt x="12053" y="11489"/>
                      <a:pt x="12097" y="11493"/>
                    </a:cubicBezTo>
                    <a:cubicBezTo>
                      <a:pt x="12104" y="11493"/>
                      <a:pt x="12112" y="11493"/>
                      <a:pt x="12119" y="11493"/>
                    </a:cubicBezTo>
                    <a:cubicBezTo>
                      <a:pt x="12721" y="11493"/>
                      <a:pt x="13385" y="11972"/>
                      <a:pt x="13526" y="12243"/>
                    </a:cubicBezTo>
                    <a:cubicBezTo>
                      <a:pt x="13538" y="12267"/>
                      <a:pt x="13550" y="12279"/>
                      <a:pt x="13550" y="12302"/>
                    </a:cubicBezTo>
                    <a:cubicBezTo>
                      <a:pt x="13335" y="12886"/>
                      <a:pt x="13109" y="13457"/>
                      <a:pt x="12895" y="14041"/>
                    </a:cubicBezTo>
                    <a:cubicBezTo>
                      <a:pt x="12502" y="14362"/>
                      <a:pt x="12097" y="14541"/>
                      <a:pt x="11454" y="14648"/>
                    </a:cubicBezTo>
                    <a:lnTo>
                      <a:pt x="11466" y="14648"/>
                    </a:lnTo>
                    <a:cubicBezTo>
                      <a:pt x="11330" y="14678"/>
                      <a:pt x="11192" y="14694"/>
                      <a:pt x="11054" y="14694"/>
                    </a:cubicBezTo>
                    <a:cubicBezTo>
                      <a:pt x="10483" y="14694"/>
                      <a:pt x="9930" y="14422"/>
                      <a:pt x="9632" y="13779"/>
                    </a:cubicBezTo>
                    <a:cubicBezTo>
                      <a:pt x="9430" y="13267"/>
                      <a:pt x="9418" y="12779"/>
                      <a:pt x="9942" y="12314"/>
                    </a:cubicBezTo>
                    <a:cubicBezTo>
                      <a:pt x="10168" y="12136"/>
                      <a:pt x="10418" y="11981"/>
                      <a:pt x="10680" y="11862"/>
                    </a:cubicBezTo>
                    <a:cubicBezTo>
                      <a:pt x="11014" y="11695"/>
                      <a:pt x="11371" y="11564"/>
                      <a:pt x="11740" y="11493"/>
                    </a:cubicBezTo>
                    <a:cubicBezTo>
                      <a:pt x="11811" y="11493"/>
                      <a:pt x="11888" y="11488"/>
                      <a:pt x="11970" y="11488"/>
                    </a:cubicBezTo>
                    <a:close/>
                    <a:moveTo>
                      <a:pt x="17419" y="6040"/>
                    </a:moveTo>
                    <a:cubicBezTo>
                      <a:pt x="17895" y="6266"/>
                      <a:pt x="18241" y="6433"/>
                      <a:pt x="18467" y="6647"/>
                    </a:cubicBezTo>
                    <a:cubicBezTo>
                      <a:pt x="18693" y="6849"/>
                      <a:pt x="18896" y="7076"/>
                      <a:pt x="19074" y="7314"/>
                    </a:cubicBezTo>
                    <a:cubicBezTo>
                      <a:pt x="19265" y="7600"/>
                      <a:pt x="19229" y="7504"/>
                      <a:pt x="19300" y="7766"/>
                    </a:cubicBezTo>
                    <a:cubicBezTo>
                      <a:pt x="19348" y="8004"/>
                      <a:pt x="19348" y="8231"/>
                      <a:pt x="19312" y="8469"/>
                    </a:cubicBezTo>
                    <a:cubicBezTo>
                      <a:pt x="19169" y="9314"/>
                      <a:pt x="18967" y="10147"/>
                      <a:pt x="18717" y="10969"/>
                    </a:cubicBezTo>
                    <a:cubicBezTo>
                      <a:pt x="18431" y="11767"/>
                      <a:pt x="18181" y="12588"/>
                      <a:pt x="17979" y="13410"/>
                    </a:cubicBezTo>
                    <a:cubicBezTo>
                      <a:pt x="17729" y="14422"/>
                      <a:pt x="17360" y="14969"/>
                      <a:pt x="16848" y="15993"/>
                    </a:cubicBezTo>
                    <a:cubicBezTo>
                      <a:pt x="16645" y="16374"/>
                      <a:pt x="16431" y="16755"/>
                      <a:pt x="16193" y="17101"/>
                    </a:cubicBezTo>
                    <a:cubicBezTo>
                      <a:pt x="16169" y="17136"/>
                      <a:pt x="16133" y="17172"/>
                      <a:pt x="16098" y="17208"/>
                    </a:cubicBezTo>
                    <a:cubicBezTo>
                      <a:pt x="16074" y="17220"/>
                      <a:pt x="16050" y="17232"/>
                      <a:pt x="16026" y="17255"/>
                    </a:cubicBezTo>
                    <a:cubicBezTo>
                      <a:pt x="15899" y="17340"/>
                      <a:pt x="15720" y="17378"/>
                      <a:pt x="15498" y="17378"/>
                    </a:cubicBezTo>
                    <a:cubicBezTo>
                      <a:pt x="15094" y="17378"/>
                      <a:pt x="14548" y="17253"/>
                      <a:pt x="13919" y="17053"/>
                    </a:cubicBezTo>
                    <a:cubicBezTo>
                      <a:pt x="13728" y="16982"/>
                      <a:pt x="13538" y="16934"/>
                      <a:pt x="13347" y="16874"/>
                    </a:cubicBezTo>
                    <a:cubicBezTo>
                      <a:pt x="13371" y="16874"/>
                      <a:pt x="13383" y="16863"/>
                      <a:pt x="13395" y="16851"/>
                    </a:cubicBezTo>
                    <a:cubicBezTo>
                      <a:pt x="13573" y="16505"/>
                      <a:pt x="13645" y="16196"/>
                      <a:pt x="13859" y="15767"/>
                    </a:cubicBezTo>
                    <a:cubicBezTo>
                      <a:pt x="14431" y="14577"/>
                      <a:pt x="15014" y="12886"/>
                      <a:pt x="15490" y="11457"/>
                    </a:cubicBezTo>
                    <a:cubicBezTo>
                      <a:pt x="15752" y="10695"/>
                      <a:pt x="16062" y="9969"/>
                      <a:pt x="16324" y="9219"/>
                    </a:cubicBezTo>
                    <a:cubicBezTo>
                      <a:pt x="16717" y="8207"/>
                      <a:pt x="17050" y="7171"/>
                      <a:pt x="17383" y="6147"/>
                    </a:cubicBezTo>
                    <a:cubicBezTo>
                      <a:pt x="17395" y="6111"/>
                      <a:pt x="17407" y="6076"/>
                      <a:pt x="17419" y="6040"/>
                    </a:cubicBezTo>
                    <a:close/>
                    <a:moveTo>
                      <a:pt x="12322" y="0"/>
                    </a:moveTo>
                    <a:cubicBezTo>
                      <a:pt x="12048" y="0"/>
                      <a:pt x="11774" y="25"/>
                      <a:pt x="11502" y="75"/>
                    </a:cubicBezTo>
                    <a:cubicBezTo>
                      <a:pt x="10871" y="158"/>
                      <a:pt x="10264" y="372"/>
                      <a:pt x="9716" y="682"/>
                    </a:cubicBezTo>
                    <a:cubicBezTo>
                      <a:pt x="9359" y="873"/>
                      <a:pt x="8942" y="1289"/>
                      <a:pt x="8525" y="1730"/>
                    </a:cubicBezTo>
                    <a:cubicBezTo>
                      <a:pt x="8430" y="1861"/>
                      <a:pt x="8251" y="1992"/>
                      <a:pt x="8156" y="2135"/>
                    </a:cubicBezTo>
                    <a:lnTo>
                      <a:pt x="7942" y="2099"/>
                    </a:lnTo>
                    <a:cubicBezTo>
                      <a:pt x="7906" y="2027"/>
                      <a:pt x="7831" y="1990"/>
                      <a:pt x="7757" y="1990"/>
                    </a:cubicBezTo>
                    <a:cubicBezTo>
                      <a:pt x="7707" y="1990"/>
                      <a:pt x="7658" y="2006"/>
                      <a:pt x="7620" y="2039"/>
                    </a:cubicBezTo>
                    <a:cubicBezTo>
                      <a:pt x="7013" y="1944"/>
                      <a:pt x="6346" y="1837"/>
                      <a:pt x="5977" y="1789"/>
                    </a:cubicBezTo>
                    <a:cubicBezTo>
                      <a:pt x="5657" y="1746"/>
                      <a:pt x="5350" y="1719"/>
                      <a:pt x="5057" y="1719"/>
                    </a:cubicBezTo>
                    <a:cubicBezTo>
                      <a:pt x="4619" y="1719"/>
                      <a:pt x="4212" y="1780"/>
                      <a:pt x="3834" y="1944"/>
                    </a:cubicBezTo>
                    <a:cubicBezTo>
                      <a:pt x="3203" y="2254"/>
                      <a:pt x="2870" y="2301"/>
                      <a:pt x="2465" y="2801"/>
                    </a:cubicBezTo>
                    <a:cubicBezTo>
                      <a:pt x="2155" y="3254"/>
                      <a:pt x="1989" y="3801"/>
                      <a:pt x="1834" y="4337"/>
                    </a:cubicBezTo>
                    <a:cubicBezTo>
                      <a:pt x="1620" y="5040"/>
                      <a:pt x="1429" y="5766"/>
                      <a:pt x="1250" y="6480"/>
                    </a:cubicBezTo>
                    <a:cubicBezTo>
                      <a:pt x="1012" y="7528"/>
                      <a:pt x="727" y="8564"/>
                      <a:pt x="477" y="9612"/>
                    </a:cubicBezTo>
                    <a:cubicBezTo>
                      <a:pt x="298" y="10540"/>
                      <a:pt x="0" y="11588"/>
                      <a:pt x="453" y="12481"/>
                    </a:cubicBezTo>
                    <a:cubicBezTo>
                      <a:pt x="774" y="12993"/>
                      <a:pt x="1310" y="13326"/>
                      <a:pt x="1846" y="13576"/>
                    </a:cubicBezTo>
                    <a:cubicBezTo>
                      <a:pt x="2441" y="13838"/>
                      <a:pt x="3060" y="14077"/>
                      <a:pt x="3667" y="14303"/>
                    </a:cubicBezTo>
                    <a:cubicBezTo>
                      <a:pt x="5596" y="14946"/>
                      <a:pt x="7477" y="15720"/>
                      <a:pt x="9371" y="16434"/>
                    </a:cubicBezTo>
                    <a:cubicBezTo>
                      <a:pt x="10168" y="16732"/>
                      <a:pt x="10954" y="17053"/>
                      <a:pt x="11752" y="17327"/>
                    </a:cubicBezTo>
                    <a:cubicBezTo>
                      <a:pt x="12264" y="17482"/>
                      <a:pt x="12788" y="17613"/>
                      <a:pt x="13288" y="17756"/>
                    </a:cubicBezTo>
                    <a:cubicBezTo>
                      <a:pt x="13983" y="17959"/>
                      <a:pt x="14707" y="18235"/>
                      <a:pt x="15432" y="18235"/>
                    </a:cubicBezTo>
                    <a:cubicBezTo>
                      <a:pt x="15638" y="18235"/>
                      <a:pt x="15844" y="18213"/>
                      <a:pt x="16050" y="18160"/>
                    </a:cubicBezTo>
                    <a:cubicBezTo>
                      <a:pt x="16479" y="18029"/>
                      <a:pt x="16848" y="17732"/>
                      <a:pt x="17062" y="17327"/>
                    </a:cubicBezTo>
                    <a:cubicBezTo>
                      <a:pt x="17288" y="16946"/>
                      <a:pt x="17503" y="16565"/>
                      <a:pt x="17705" y="16160"/>
                    </a:cubicBezTo>
                    <a:cubicBezTo>
                      <a:pt x="18050" y="15481"/>
                      <a:pt x="18419" y="14815"/>
                      <a:pt x="18634" y="14088"/>
                    </a:cubicBezTo>
                    <a:cubicBezTo>
                      <a:pt x="18753" y="13696"/>
                      <a:pt x="18836" y="13291"/>
                      <a:pt x="18931" y="12898"/>
                    </a:cubicBezTo>
                    <a:cubicBezTo>
                      <a:pt x="19086" y="12326"/>
                      <a:pt x="19277" y="11779"/>
                      <a:pt x="19443" y="11207"/>
                    </a:cubicBezTo>
                    <a:cubicBezTo>
                      <a:pt x="19646" y="10528"/>
                      <a:pt x="19800" y="9826"/>
                      <a:pt x="19943" y="9124"/>
                    </a:cubicBezTo>
                    <a:cubicBezTo>
                      <a:pt x="20039" y="8683"/>
                      <a:pt x="20158" y="8052"/>
                      <a:pt x="19943" y="7385"/>
                    </a:cubicBezTo>
                    <a:cubicBezTo>
                      <a:pt x="19812" y="7040"/>
                      <a:pt x="19562" y="6766"/>
                      <a:pt x="19324" y="6492"/>
                    </a:cubicBezTo>
                    <a:cubicBezTo>
                      <a:pt x="18800" y="5921"/>
                      <a:pt x="18431" y="5778"/>
                      <a:pt x="17800" y="5516"/>
                    </a:cubicBezTo>
                    <a:cubicBezTo>
                      <a:pt x="17776" y="5504"/>
                      <a:pt x="17753" y="5492"/>
                      <a:pt x="17729" y="5480"/>
                    </a:cubicBezTo>
                    <a:cubicBezTo>
                      <a:pt x="17693" y="5456"/>
                      <a:pt x="17455" y="5349"/>
                      <a:pt x="17419" y="5337"/>
                    </a:cubicBezTo>
                    <a:cubicBezTo>
                      <a:pt x="17372" y="5306"/>
                      <a:pt x="17317" y="5290"/>
                      <a:pt x="17263" y="5290"/>
                    </a:cubicBezTo>
                    <a:cubicBezTo>
                      <a:pt x="17195" y="5290"/>
                      <a:pt x="17127" y="5315"/>
                      <a:pt x="17074" y="5361"/>
                    </a:cubicBezTo>
                    <a:cubicBezTo>
                      <a:pt x="16895" y="5492"/>
                      <a:pt x="16907" y="5766"/>
                      <a:pt x="17098" y="5885"/>
                    </a:cubicBezTo>
                    <a:lnTo>
                      <a:pt x="17169" y="5921"/>
                    </a:lnTo>
                    <a:cubicBezTo>
                      <a:pt x="16562" y="7790"/>
                      <a:pt x="15836" y="9433"/>
                      <a:pt x="15169" y="11183"/>
                    </a:cubicBezTo>
                    <a:cubicBezTo>
                      <a:pt x="14871" y="11969"/>
                      <a:pt x="14621" y="12779"/>
                      <a:pt x="14312" y="13565"/>
                    </a:cubicBezTo>
                    <a:cubicBezTo>
                      <a:pt x="13966" y="14458"/>
                      <a:pt x="13669" y="15136"/>
                      <a:pt x="13347" y="16089"/>
                    </a:cubicBezTo>
                    <a:cubicBezTo>
                      <a:pt x="13276" y="16315"/>
                      <a:pt x="13216" y="16529"/>
                      <a:pt x="13157" y="16755"/>
                    </a:cubicBezTo>
                    <a:cubicBezTo>
                      <a:pt x="13157" y="16779"/>
                      <a:pt x="13169" y="16803"/>
                      <a:pt x="13181" y="16815"/>
                    </a:cubicBezTo>
                    <a:lnTo>
                      <a:pt x="12419" y="16613"/>
                    </a:lnTo>
                    <a:cubicBezTo>
                      <a:pt x="12514" y="16279"/>
                      <a:pt x="12657" y="15958"/>
                      <a:pt x="12764" y="15624"/>
                    </a:cubicBezTo>
                    <a:cubicBezTo>
                      <a:pt x="12907" y="15243"/>
                      <a:pt x="13061" y="14862"/>
                      <a:pt x="13216" y="14493"/>
                    </a:cubicBezTo>
                    <a:cubicBezTo>
                      <a:pt x="13431" y="14327"/>
                      <a:pt x="13633" y="14124"/>
                      <a:pt x="13788" y="13898"/>
                    </a:cubicBezTo>
                    <a:cubicBezTo>
                      <a:pt x="14085" y="13410"/>
                      <a:pt x="14288" y="12803"/>
                      <a:pt x="14145" y="12231"/>
                    </a:cubicBezTo>
                    <a:cubicBezTo>
                      <a:pt x="14145" y="12195"/>
                      <a:pt x="14121" y="12172"/>
                      <a:pt x="14109" y="12148"/>
                    </a:cubicBezTo>
                    <a:cubicBezTo>
                      <a:pt x="14324" y="11612"/>
                      <a:pt x="14526" y="11076"/>
                      <a:pt x="14716" y="10540"/>
                    </a:cubicBezTo>
                    <a:cubicBezTo>
                      <a:pt x="15121" y="9374"/>
                      <a:pt x="15467" y="8195"/>
                      <a:pt x="15788" y="7004"/>
                    </a:cubicBezTo>
                    <a:cubicBezTo>
                      <a:pt x="15967" y="6433"/>
                      <a:pt x="16145" y="5861"/>
                      <a:pt x="16360" y="5314"/>
                    </a:cubicBezTo>
                    <a:cubicBezTo>
                      <a:pt x="16413" y="5191"/>
                      <a:pt x="16319" y="5098"/>
                      <a:pt x="16223" y="5098"/>
                    </a:cubicBezTo>
                    <a:cubicBezTo>
                      <a:pt x="16169" y="5098"/>
                      <a:pt x="16115" y="5127"/>
                      <a:pt x="16086" y="5194"/>
                    </a:cubicBezTo>
                    <a:cubicBezTo>
                      <a:pt x="15407" y="6885"/>
                      <a:pt x="14895" y="8635"/>
                      <a:pt x="14276" y="10338"/>
                    </a:cubicBezTo>
                    <a:cubicBezTo>
                      <a:pt x="14121" y="10778"/>
                      <a:pt x="13966" y="11219"/>
                      <a:pt x="13800" y="11648"/>
                    </a:cubicBezTo>
                    <a:cubicBezTo>
                      <a:pt x="13597" y="11445"/>
                      <a:pt x="13359" y="11279"/>
                      <a:pt x="13097" y="11148"/>
                    </a:cubicBezTo>
                    <a:cubicBezTo>
                      <a:pt x="12742" y="10979"/>
                      <a:pt x="12357" y="10908"/>
                      <a:pt x="11969" y="10908"/>
                    </a:cubicBezTo>
                    <a:cubicBezTo>
                      <a:pt x="11589" y="10908"/>
                      <a:pt x="11206" y="10976"/>
                      <a:pt x="10847" y="11088"/>
                    </a:cubicBezTo>
                    <a:cubicBezTo>
                      <a:pt x="9585" y="11517"/>
                      <a:pt x="8549" y="12588"/>
                      <a:pt x="8990" y="13684"/>
                    </a:cubicBezTo>
                    <a:cubicBezTo>
                      <a:pt x="9009" y="13732"/>
                      <a:pt x="9053" y="13773"/>
                      <a:pt x="9107" y="13773"/>
                    </a:cubicBezTo>
                    <a:cubicBezTo>
                      <a:pt x="9119" y="13773"/>
                      <a:pt x="9131" y="13771"/>
                      <a:pt x="9144" y="13767"/>
                    </a:cubicBezTo>
                    <a:cubicBezTo>
                      <a:pt x="9228" y="14029"/>
                      <a:pt x="9359" y="14267"/>
                      <a:pt x="9525" y="14481"/>
                    </a:cubicBezTo>
                    <a:cubicBezTo>
                      <a:pt x="9925" y="14940"/>
                      <a:pt x="10501" y="15198"/>
                      <a:pt x="11095" y="15198"/>
                    </a:cubicBezTo>
                    <a:cubicBezTo>
                      <a:pt x="11226" y="15198"/>
                      <a:pt x="11359" y="15186"/>
                      <a:pt x="11490" y="15160"/>
                    </a:cubicBezTo>
                    <a:cubicBezTo>
                      <a:pt x="11859" y="15124"/>
                      <a:pt x="12228" y="15029"/>
                      <a:pt x="12573" y="14874"/>
                    </a:cubicBezTo>
                    <a:lnTo>
                      <a:pt x="12573" y="14874"/>
                    </a:lnTo>
                    <a:cubicBezTo>
                      <a:pt x="12526" y="15005"/>
                      <a:pt x="12478" y="15124"/>
                      <a:pt x="12442" y="15255"/>
                    </a:cubicBezTo>
                    <a:cubicBezTo>
                      <a:pt x="12323" y="15541"/>
                      <a:pt x="12240" y="15839"/>
                      <a:pt x="12145" y="16124"/>
                    </a:cubicBezTo>
                    <a:cubicBezTo>
                      <a:pt x="12109" y="16243"/>
                      <a:pt x="12049" y="16363"/>
                      <a:pt x="12026" y="16482"/>
                    </a:cubicBezTo>
                    <a:lnTo>
                      <a:pt x="11895" y="16446"/>
                    </a:lnTo>
                    <a:cubicBezTo>
                      <a:pt x="9656" y="15624"/>
                      <a:pt x="7418" y="14779"/>
                      <a:pt x="5180" y="13946"/>
                    </a:cubicBezTo>
                    <a:cubicBezTo>
                      <a:pt x="4953" y="13874"/>
                      <a:pt x="4739" y="13803"/>
                      <a:pt x="4525" y="13719"/>
                    </a:cubicBezTo>
                    <a:cubicBezTo>
                      <a:pt x="4822" y="12910"/>
                      <a:pt x="5084" y="12088"/>
                      <a:pt x="5370" y="11279"/>
                    </a:cubicBezTo>
                    <a:cubicBezTo>
                      <a:pt x="5632" y="10540"/>
                      <a:pt x="5953" y="9814"/>
                      <a:pt x="6168" y="9064"/>
                    </a:cubicBezTo>
                    <a:cubicBezTo>
                      <a:pt x="6418" y="8290"/>
                      <a:pt x="6632" y="7504"/>
                      <a:pt x="6799" y="6707"/>
                    </a:cubicBezTo>
                    <a:cubicBezTo>
                      <a:pt x="6906" y="6814"/>
                      <a:pt x="7001" y="6921"/>
                      <a:pt x="7120" y="7028"/>
                    </a:cubicBezTo>
                    <a:cubicBezTo>
                      <a:pt x="7763" y="7671"/>
                      <a:pt x="8418" y="7885"/>
                      <a:pt x="9275" y="8171"/>
                    </a:cubicBezTo>
                    <a:cubicBezTo>
                      <a:pt x="9704" y="8302"/>
                      <a:pt x="10121" y="8469"/>
                      <a:pt x="10537" y="8623"/>
                    </a:cubicBezTo>
                    <a:cubicBezTo>
                      <a:pt x="10650" y="8661"/>
                      <a:pt x="10771" y="8721"/>
                      <a:pt x="10887" y="8721"/>
                    </a:cubicBezTo>
                    <a:cubicBezTo>
                      <a:pt x="10917" y="8721"/>
                      <a:pt x="10948" y="8717"/>
                      <a:pt x="10978" y="8707"/>
                    </a:cubicBezTo>
                    <a:cubicBezTo>
                      <a:pt x="11347" y="8528"/>
                      <a:pt x="11240" y="8076"/>
                      <a:pt x="11180" y="7730"/>
                    </a:cubicBezTo>
                    <a:cubicBezTo>
                      <a:pt x="11109" y="7242"/>
                      <a:pt x="11061" y="6885"/>
                      <a:pt x="11002" y="6564"/>
                    </a:cubicBezTo>
                    <a:cubicBezTo>
                      <a:pt x="10966" y="6087"/>
                      <a:pt x="10942" y="6028"/>
                      <a:pt x="10918" y="5730"/>
                    </a:cubicBezTo>
                    <a:cubicBezTo>
                      <a:pt x="10906" y="5468"/>
                      <a:pt x="10859" y="5218"/>
                      <a:pt x="10775" y="4968"/>
                    </a:cubicBezTo>
                    <a:cubicBezTo>
                      <a:pt x="10740" y="4778"/>
                      <a:pt x="10668" y="4587"/>
                      <a:pt x="10585" y="4409"/>
                    </a:cubicBezTo>
                    <a:cubicBezTo>
                      <a:pt x="10514" y="4254"/>
                      <a:pt x="10383" y="4123"/>
                      <a:pt x="10228" y="4040"/>
                    </a:cubicBezTo>
                    <a:cubicBezTo>
                      <a:pt x="10186" y="4034"/>
                      <a:pt x="10141" y="4031"/>
                      <a:pt x="10097" y="4031"/>
                    </a:cubicBezTo>
                    <a:cubicBezTo>
                      <a:pt x="10052" y="4031"/>
                      <a:pt x="10008" y="4034"/>
                      <a:pt x="9966" y="4040"/>
                    </a:cubicBezTo>
                    <a:cubicBezTo>
                      <a:pt x="9930" y="4051"/>
                      <a:pt x="9894" y="4063"/>
                      <a:pt x="9859" y="4075"/>
                    </a:cubicBezTo>
                    <a:cubicBezTo>
                      <a:pt x="9835" y="4075"/>
                      <a:pt x="9811" y="4087"/>
                      <a:pt x="9787" y="4111"/>
                    </a:cubicBezTo>
                    <a:cubicBezTo>
                      <a:pt x="9763" y="4135"/>
                      <a:pt x="9740" y="4159"/>
                      <a:pt x="9728" y="4194"/>
                    </a:cubicBezTo>
                    <a:cubicBezTo>
                      <a:pt x="8870" y="4587"/>
                      <a:pt x="7787" y="5218"/>
                      <a:pt x="7216" y="5695"/>
                    </a:cubicBezTo>
                    <a:lnTo>
                      <a:pt x="6989" y="5873"/>
                    </a:lnTo>
                    <a:cubicBezTo>
                      <a:pt x="7073" y="5564"/>
                      <a:pt x="7156" y="5254"/>
                      <a:pt x="7251" y="4944"/>
                    </a:cubicBezTo>
                    <a:cubicBezTo>
                      <a:pt x="7466" y="4135"/>
                      <a:pt x="7692" y="3313"/>
                      <a:pt x="7894" y="2504"/>
                    </a:cubicBezTo>
                    <a:lnTo>
                      <a:pt x="7918" y="2504"/>
                    </a:lnTo>
                    <a:cubicBezTo>
                      <a:pt x="8478" y="2611"/>
                      <a:pt x="9025" y="2706"/>
                      <a:pt x="9573" y="2825"/>
                    </a:cubicBezTo>
                    <a:lnTo>
                      <a:pt x="9597" y="2825"/>
                    </a:lnTo>
                    <a:cubicBezTo>
                      <a:pt x="10478" y="3051"/>
                      <a:pt x="11335" y="3337"/>
                      <a:pt x="12216" y="3575"/>
                    </a:cubicBezTo>
                    <a:cubicBezTo>
                      <a:pt x="12954" y="3778"/>
                      <a:pt x="13716" y="3956"/>
                      <a:pt x="14443" y="4206"/>
                    </a:cubicBezTo>
                    <a:lnTo>
                      <a:pt x="15490" y="4671"/>
                    </a:lnTo>
                    <a:cubicBezTo>
                      <a:pt x="15562" y="4742"/>
                      <a:pt x="15669" y="4790"/>
                      <a:pt x="15764" y="4802"/>
                    </a:cubicBezTo>
                    <a:cubicBezTo>
                      <a:pt x="15967" y="4897"/>
                      <a:pt x="16157" y="4992"/>
                      <a:pt x="16360" y="5075"/>
                    </a:cubicBezTo>
                    <a:cubicBezTo>
                      <a:pt x="16348" y="5064"/>
                      <a:pt x="16324" y="5052"/>
                      <a:pt x="16301" y="5040"/>
                    </a:cubicBezTo>
                    <a:lnTo>
                      <a:pt x="16301" y="5040"/>
                    </a:lnTo>
                    <a:lnTo>
                      <a:pt x="16371" y="5075"/>
                    </a:lnTo>
                    <a:lnTo>
                      <a:pt x="16455" y="5111"/>
                    </a:lnTo>
                    <a:cubicBezTo>
                      <a:pt x="16621" y="5099"/>
                      <a:pt x="16717" y="4933"/>
                      <a:pt x="16645" y="4790"/>
                    </a:cubicBezTo>
                    <a:cubicBezTo>
                      <a:pt x="16514" y="4659"/>
                      <a:pt x="16360" y="4540"/>
                      <a:pt x="16193" y="4468"/>
                    </a:cubicBezTo>
                    <a:lnTo>
                      <a:pt x="16193" y="4432"/>
                    </a:lnTo>
                    <a:cubicBezTo>
                      <a:pt x="16371" y="3706"/>
                      <a:pt x="16288" y="2932"/>
                      <a:pt x="15979" y="2254"/>
                    </a:cubicBezTo>
                    <a:cubicBezTo>
                      <a:pt x="15550" y="1349"/>
                      <a:pt x="14776" y="634"/>
                      <a:pt x="13847" y="277"/>
                    </a:cubicBezTo>
                    <a:cubicBezTo>
                      <a:pt x="13357" y="90"/>
                      <a:pt x="12841" y="0"/>
                      <a:pt x="12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5"/>
              <p:cNvSpPr/>
              <p:nvPr/>
            </p:nvSpPr>
            <p:spPr>
              <a:xfrm>
                <a:off x="8540581" y="835449"/>
                <a:ext cx="43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1" h="25" extrusionOk="0">
                    <a:moveTo>
                      <a:pt x="0" y="13"/>
                    </a:moveTo>
                    <a:cubicBezTo>
                      <a:pt x="0" y="13"/>
                      <a:pt x="0" y="24"/>
                      <a:pt x="0" y="24"/>
                    </a:cubicBezTo>
                    <a:cubicBezTo>
                      <a:pt x="0" y="13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5"/>
              <p:cNvSpPr/>
              <p:nvPr/>
            </p:nvSpPr>
            <p:spPr>
              <a:xfrm>
                <a:off x="9244561" y="564507"/>
                <a:ext cx="2576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60" h="25" extrusionOk="0">
                    <a:moveTo>
                      <a:pt x="12" y="0"/>
                    </a:moveTo>
                    <a:cubicBezTo>
                      <a:pt x="0" y="0"/>
                      <a:pt x="12" y="0"/>
                      <a:pt x="60" y="24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5"/>
              <p:cNvSpPr/>
              <p:nvPr/>
            </p:nvSpPr>
            <p:spPr>
              <a:xfrm>
                <a:off x="8919386" y="843263"/>
                <a:ext cx="147284" cy="102412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2385" extrusionOk="0">
                    <a:moveTo>
                      <a:pt x="2336" y="380"/>
                    </a:moveTo>
                    <a:cubicBezTo>
                      <a:pt x="2514" y="380"/>
                      <a:pt x="2672" y="432"/>
                      <a:pt x="2858" y="604"/>
                    </a:cubicBezTo>
                    <a:cubicBezTo>
                      <a:pt x="3037" y="819"/>
                      <a:pt x="3097" y="902"/>
                      <a:pt x="2966" y="1235"/>
                    </a:cubicBezTo>
                    <a:cubicBezTo>
                      <a:pt x="2870" y="1426"/>
                      <a:pt x="2727" y="1581"/>
                      <a:pt x="2561" y="1700"/>
                    </a:cubicBezTo>
                    <a:lnTo>
                      <a:pt x="2585" y="1676"/>
                    </a:lnTo>
                    <a:lnTo>
                      <a:pt x="2585" y="1676"/>
                    </a:lnTo>
                    <a:cubicBezTo>
                      <a:pt x="2442" y="1795"/>
                      <a:pt x="2263" y="1890"/>
                      <a:pt x="2073" y="1962"/>
                    </a:cubicBezTo>
                    <a:cubicBezTo>
                      <a:pt x="1859" y="2031"/>
                      <a:pt x="1614" y="2077"/>
                      <a:pt x="1382" y="2077"/>
                    </a:cubicBezTo>
                    <a:cubicBezTo>
                      <a:pt x="1097" y="2077"/>
                      <a:pt x="832" y="2008"/>
                      <a:pt x="668" y="1831"/>
                    </a:cubicBezTo>
                    <a:cubicBezTo>
                      <a:pt x="477" y="1652"/>
                      <a:pt x="406" y="1366"/>
                      <a:pt x="525" y="1116"/>
                    </a:cubicBezTo>
                    <a:cubicBezTo>
                      <a:pt x="608" y="1021"/>
                      <a:pt x="715" y="926"/>
                      <a:pt x="822" y="854"/>
                    </a:cubicBezTo>
                    <a:cubicBezTo>
                      <a:pt x="1144" y="652"/>
                      <a:pt x="1513" y="509"/>
                      <a:pt x="1894" y="438"/>
                    </a:cubicBezTo>
                    <a:cubicBezTo>
                      <a:pt x="2065" y="408"/>
                      <a:pt x="2206" y="380"/>
                      <a:pt x="2336" y="380"/>
                    </a:cubicBezTo>
                    <a:close/>
                    <a:moveTo>
                      <a:pt x="2093" y="0"/>
                    </a:moveTo>
                    <a:cubicBezTo>
                      <a:pt x="1978" y="0"/>
                      <a:pt x="1864" y="7"/>
                      <a:pt x="1751" y="21"/>
                    </a:cubicBezTo>
                    <a:cubicBezTo>
                      <a:pt x="1442" y="57"/>
                      <a:pt x="1144" y="152"/>
                      <a:pt x="882" y="307"/>
                    </a:cubicBezTo>
                    <a:cubicBezTo>
                      <a:pt x="608" y="450"/>
                      <a:pt x="382" y="676"/>
                      <a:pt x="239" y="938"/>
                    </a:cubicBezTo>
                    <a:cubicBezTo>
                      <a:pt x="108" y="1093"/>
                      <a:pt x="25" y="1283"/>
                      <a:pt x="13" y="1486"/>
                    </a:cubicBezTo>
                    <a:cubicBezTo>
                      <a:pt x="1" y="1676"/>
                      <a:pt x="60" y="1878"/>
                      <a:pt x="179" y="2033"/>
                    </a:cubicBezTo>
                    <a:cubicBezTo>
                      <a:pt x="239" y="2117"/>
                      <a:pt x="310" y="2200"/>
                      <a:pt x="394" y="2259"/>
                    </a:cubicBezTo>
                    <a:cubicBezTo>
                      <a:pt x="407" y="2266"/>
                      <a:pt x="420" y="2269"/>
                      <a:pt x="433" y="2269"/>
                    </a:cubicBezTo>
                    <a:cubicBezTo>
                      <a:pt x="492" y="2269"/>
                      <a:pt x="544" y="2209"/>
                      <a:pt x="525" y="2140"/>
                    </a:cubicBezTo>
                    <a:cubicBezTo>
                      <a:pt x="513" y="2128"/>
                      <a:pt x="501" y="2105"/>
                      <a:pt x="489" y="2081"/>
                    </a:cubicBezTo>
                    <a:lnTo>
                      <a:pt x="489" y="2081"/>
                    </a:lnTo>
                    <a:cubicBezTo>
                      <a:pt x="596" y="2176"/>
                      <a:pt x="727" y="2248"/>
                      <a:pt x="858" y="2307"/>
                    </a:cubicBezTo>
                    <a:cubicBezTo>
                      <a:pt x="1033" y="2360"/>
                      <a:pt x="1214" y="2384"/>
                      <a:pt x="1396" y="2384"/>
                    </a:cubicBezTo>
                    <a:cubicBezTo>
                      <a:pt x="1784" y="2384"/>
                      <a:pt x="2176" y="2275"/>
                      <a:pt x="2525" y="2105"/>
                    </a:cubicBezTo>
                    <a:cubicBezTo>
                      <a:pt x="2966" y="1843"/>
                      <a:pt x="3430" y="1402"/>
                      <a:pt x="3358" y="843"/>
                    </a:cubicBezTo>
                    <a:cubicBezTo>
                      <a:pt x="3263" y="497"/>
                      <a:pt x="3013" y="212"/>
                      <a:pt x="2680" y="92"/>
                    </a:cubicBezTo>
                    <a:cubicBezTo>
                      <a:pt x="2656" y="69"/>
                      <a:pt x="2644" y="57"/>
                      <a:pt x="2620" y="45"/>
                    </a:cubicBezTo>
                    <a:cubicBezTo>
                      <a:pt x="2447" y="16"/>
                      <a:pt x="2270" y="0"/>
                      <a:pt x="20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5"/>
              <p:cNvSpPr/>
              <p:nvPr/>
            </p:nvSpPr>
            <p:spPr>
              <a:xfrm>
                <a:off x="8795165" y="545571"/>
                <a:ext cx="147799" cy="123281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871" extrusionOk="0">
                    <a:moveTo>
                      <a:pt x="2691" y="275"/>
                    </a:moveTo>
                    <a:lnTo>
                      <a:pt x="2715" y="310"/>
                    </a:lnTo>
                    <a:cubicBezTo>
                      <a:pt x="2751" y="418"/>
                      <a:pt x="2775" y="525"/>
                      <a:pt x="2811" y="632"/>
                    </a:cubicBezTo>
                    <a:cubicBezTo>
                      <a:pt x="2846" y="739"/>
                      <a:pt x="2977" y="1239"/>
                      <a:pt x="3013" y="1513"/>
                    </a:cubicBezTo>
                    <a:cubicBezTo>
                      <a:pt x="3061" y="1739"/>
                      <a:pt x="3120" y="1989"/>
                      <a:pt x="3132" y="2144"/>
                    </a:cubicBezTo>
                    <a:cubicBezTo>
                      <a:pt x="3144" y="2299"/>
                      <a:pt x="3132" y="2465"/>
                      <a:pt x="3108" y="2632"/>
                    </a:cubicBezTo>
                    <a:cubicBezTo>
                      <a:pt x="3037" y="2620"/>
                      <a:pt x="2965" y="2584"/>
                      <a:pt x="2906" y="2561"/>
                    </a:cubicBezTo>
                    <a:cubicBezTo>
                      <a:pt x="2334" y="2299"/>
                      <a:pt x="1227" y="1822"/>
                      <a:pt x="715" y="1525"/>
                    </a:cubicBezTo>
                    <a:cubicBezTo>
                      <a:pt x="739" y="1489"/>
                      <a:pt x="775" y="1465"/>
                      <a:pt x="798" y="1441"/>
                    </a:cubicBezTo>
                    <a:cubicBezTo>
                      <a:pt x="989" y="1275"/>
                      <a:pt x="1429" y="1084"/>
                      <a:pt x="1727" y="882"/>
                    </a:cubicBezTo>
                    <a:cubicBezTo>
                      <a:pt x="2037" y="679"/>
                      <a:pt x="2370" y="465"/>
                      <a:pt x="2691" y="275"/>
                    </a:cubicBezTo>
                    <a:close/>
                    <a:moveTo>
                      <a:pt x="2838" y="0"/>
                    </a:moveTo>
                    <a:cubicBezTo>
                      <a:pt x="2833" y="0"/>
                      <a:pt x="2828" y="1"/>
                      <a:pt x="2822" y="1"/>
                    </a:cubicBezTo>
                    <a:cubicBezTo>
                      <a:pt x="2775" y="13"/>
                      <a:pt x="2739" y="25"/>
                      <a:pt x="2715" y="60"/>
                    </a:cubicBezTo>
                    <a:cubicBezTo>
                      <a:pt x="2695" y="40"/>
                      <a:pt x="2666" y="27"/>
                      <a:pt x="2636" y="27"/>
                    </a:cubicBezTo>
                    <a:cubicBezTo>
                      <a:pt x="2614" y="27"/>
                      <a:pt x="2592" y="33"/>
                      <a:pt x="2572" y="48"/>
                    </a:cubicBezTo>
                    <a:cubicBezTo>
                      <a:pt x="2096" y="275"/>
                      <a:pt x="1679" y="608"/>
                      <a:pt x="1203" y="846"/>
                    </a:cubicBezTo>
                    <a:cubicBezTo>
                      <a:pt x="739" y="1084"/>
                      <a:pt x="1" y="1537"/>
                      <a:pt x="870" y="1846"/>
                    </a:cubicBezTo>
                    <a:cubicBezTo>
                      <a:pt x="1620" y="2168"/>
                      <a:pt x="2334" y="2632"/>
                      <a:pt x="3120" y="2870"/>
                    </a:cubicBezTo>
                    <a:cubicBezTo>
                      <a:pt x="3323" y="2870"/>
                      <a:pt x="3346" y="2644"/>
                      <a:pt x="3370" y="2477"/>
                    </a:cubicBezTo>
                    <a:cubicBezTo>
                      <a:pt x="3442" y="2120"/>
                      <a:pt x="3287" y="1596"/>
                      <a:pt x="3251" y="1334"/>
                    </a:cubicBezTo>
                    <a:cubicBezTo>
                      <a:pt x="3215" y="1037"/>
                      <a:pt x="3168" y="727"/>
                      <a:pt x="3096" y="429"/>
                    </a:cubicBezTo>
                    <a:cubicBezTo>
                      <a:pt x="3038" y="232"/>
                      <a:pt x="3037" y="0"/>
                      <a:pt x="28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6" name="Google Shape;546;p25"/>
            <p:cNvGrpSpPr/>
            <p:nvPr/>
          </p:nvGrpSpPr>
          <p:grpSpPr>
            <a:xfrm>
              <a:off x="8678933" y="243959"/>
              <a:ext cx="240873" cy="2480164"/>
              <a:chOff x="9416549" y="-2769764"/>
              <a:chExt cx="318615" cy="3280640"/>
            </a:xfrm>
          </p:grpSpPr>
          <p:sp>
            <p:nvSpPr>
              <p:cNvPr id="547" name="Google Shape;547;p25"/>
              <p:cNvSpPr/>
              <p:nvPr/>
            </p:nvSpPr>
            <p:spPr>
              <a:xfrm>
                <a:off x="9416549" y="-2769764"/>
                <a:ext cx="318615" cy="492178"/>
              </a:xfrm>
              <a:custGeom>
                <a:avLst/>
                <a:gdLst/>
                <a:ahLst/>
                <a:cxnLst/>
                <a:rect l="l" t="t" r="r" b="b"/>
                <a:pathLst>
                  <a:path w="7420" h="11462" extrusionOk="0">
                    <a:moveTo>
                      <a:pt x="4168" y="0"/>
                    </a:moveTo>
                    <a:cubicBezTo>
                      <a:pt x="3497" y="0"/>
                      <a:pt x="2849" y="223"/>
                      <a:pt x="2251" y="506"/>
                    </a:cubicBezTo>
                    <a:cubicBezTo>
                      <a:pt x="917" y="1066"/>
                      <a:pt x="36" y="2364"/>
                      <a:pt x="0" y="3804"/>
                    </a:cubicBezTo>
                    <a:cubicBezTo>
                      <a:pt x="24" y="4138"/>
                      <a:pt x="84" y="4471"/>
                      <a:pt x="179" y="4804"/>
                    </a:cubicBezTo>
                    <a:cubicBezTo>
                      <a:pt x="393" y="5555"/>
                      <a:pt x="667" y="6281"/>
                      <a:pt x="1001" y="6995"/>
                    </a:cubicBezTo>
                    <a:cubicBezTo>
                      <a:pt x="1263" y="7614"/>
                      <a:pt x="1358" y="7936"/>
                      <a:pt x="1763" y="8567"/>
                    </a:cubicBezTo>
                    <a:cubicBezTo>
                      <a:pt x="1763" y="8591"/>
                      <a:pt x="1798" y="8662"/>
                      <a:pt x="1846" y="8745"/>
                    </a:cubicBezTo>
                    <a:cubicBezTo>
                      <a:pt x="1965" y="9019"/>
                      <a:pt x="2108" y="9281"/>
                      <a:pt x="2275" y="9543"/>
                    </a:cubicBezTo>
                    <a:lnTo>
                      <a:pt x="2227" y="9484"/>
                    </a:lnTo>
                    <a:lnTo>
                      <a:pt x="2227" y="9484"/>
                    </a:lnTo>
                    <a:cubicBezTo>
                      <a:pt x="2406" y="9877"/>
                      <a:pt x="2632" y="10258"/>
                      <a:pt x="2906" y="10603"/>
                    </a:cubicBezTo>
                    <a:cubicBezTo>
                      <a:pt x="3025" y="10793"/>
                      <a:pt x="3179" y="11091"/>
                      <a:pt x="3394" y="11234"/>
                    </a:cubicBezTo>
                    <a:cubicBezTo>
                      <a:pt x="3409" y="11373"/>
                      <a:pt x="3530" y="11462"/>
                      <a:pt x="3655" y="11462"/>
                    </a:cubicBezTo>
                    <a:cubicBezTo>
                      <a:pt x="3722" y="11462"/>
                      <a:pt x="3792" y="11435"/>
                      <a:pt x="3846" y="11377"/>
                    </a:cubicBezTo>
                    <a:lnTo>
                      <a:pt x="3858" y="11365"/>
                    </a:lnTo>
                    <a:cubicBezTo>
                      <a:pt x="3906" y="11305"/>
                      <a:pt x="3953" y="11258"/>
                      <a:pt x="4001" y="11198"/>
                    </a:cubicBezTo>
                    <a:cubicBezTo>
                      <a:pt x="4132" y="11020"/>
                      <a:pt x="4263" y="10829"/>
                      <a:pt x="4382" y="10639"/>
                    </a:cubicBezTo>
                    <a:cubicBezTo>
                      <a:pt x="4561" y="10436"/>
                      <a:pt x="4739" y="10234"/>
                      <a:pt x="4894" y="10007"/>
                    </a:cubicBezTo>
                    <a:cubicBezTo>
                      <a:pt x="5287" y="9424"/>
                      <a:pt x="5620" y="8793"/>
                      <a:pt x="5894" y="8138"/>
                    </a:cubicBezTo>
                    <a:cubicBezTo>
                      <a:pt x="5954" y="8031"/>
                      <a:pt x="6335" y="7329"/>
                      <a:pt x="6323" y="7257"/>
                    </a:cubicBezTo>
                    <a:cubicBezTo>
                      <a:pt x="6335" y="7245"/>
                      <a:pt x="6347" y="7233"/>
                      <a:pt x="6358" y="7210"/>
                    </a:cubicBezTo>
                    <a:cubicBezTo>
                      <a:pt x="6442" y="7019"/>
                      <a:pt x="6537" y="6817"/>
                      <a:pt x="6608" y="6614"/>
                    </a:cubicBezTo>
                    <a:cubicBezTo>
                      <a:pt x="6775" y="6102"/>
                      <a:pt x="6918" y="5566"/>
                      <a:pt x="7025" y="5031"/>
                    </a:cubicBezTo>
                    <a:cubicBezTo>
                      <a:pt x="7049" y="4900"/>
                      <a:pt x="7061" y="4781"/>
                      <a:pt x="7073" y="4697"/>
                    </a:cubicBezTo>
                    <a:cubicBezTo>
                      <a:pt x="7109" y="4554"/>
                      <a:pt x="7144" y="4423"/>
                      <a:pt x="7168" y="4292"/>
                    </a:cubicBezTo>
                    <a:cubicBezTo>
                      <a:pt x="7255" y="4051"/>
                      <a:pt x="7107" y="3810"/>
                      <a:pt x="6876" y="3810"/>
                    </a:cubicBezTo>
                    <a:cubicBezTo>
                      <a:pt x="6823" y="3810"/>
                      <a:pt x="6764" y="3823"/>
                      <a:pt x="6704" y="3852"/>
                    </a:cubicBezTo>
                    <a:cubicBezTo>
                      <a:pt x="6513" y="3983"/>
                      <a:pt x="6513" y="4257"/>
                      <a:pt x="6430" y="4459"/>
                    </a:cubicBezTo>
                    <a:cubicBezTo>
                      <a:pt x="6239" y="5078"/>
                      <a:pt x="6204" y="5209"/>
                      <a:pt x="6001" y="5805"/>
                    </a:cubicBezTo>
                    <a:cubicBezTo>
                      <a:pt x="5763" y="6578"/>
                      <a:pt x="5168" y="7614"/>
                      <a:pt x="4680" y="8579"/>
                    </a:cubicBezTo>
                    <a:cubicBezTo>
                      <a:pt x="4299" y="9317"/>
                      <a:pt x="3977" y="10091"/>
                      <a:pt x="3584" y="10817"/>
                    </a:cubicBezTo>
                    <a:cubicBezTo>
                      <a:pt x="3358" y="10591"/>
                      <a:pt x="3179" y="10305"/>
                      <a:pt x="3060" y="10007"/>
                    </a:cubicBezTo>
                    <a:cubicBezTo>
                      <a:pt x="3013" y="9912"/>
                      <a:pt x="2787" y="9353"/>
                      <a:pt x="2727" y="9150"/>
                    </a:cubicBezTo>
                    <a:cubicBezTo>
                      <a:pt x="2453" y="8293"/>
                      <a:pt x="2382" y="7936"/>
                      <a:pt x="2096" y="7245"/>
                    </a:cubicBezTo>
                    <a:cubicBezTo>
                      <a:pt x="1751" y="6424"/>
                      <a:pt x="1013" y="4840"/>
                      <a:pt x="929" y="3852"/>
                    </a:cubicBezTo>
                    <a:cubicBezTo>
                      <a:pt x="905" y="2733"/>
                      <a:pt x="1858" y="1590"/>
                      <a:pt x="2918" y="1233"/>
                    </a:cubicBezTo>
                    <a:cubicBezTo>
                      <a:pt x="3470" y="1004"/>
                      <a:pt x="3916" y="935"/>
                      <a:pt x="4206" y="935"/>
                    </a:cubicBezTo>
                    <a:cubicBezTo>
                      <a:pt x="4279" y="935"/>
                      <a:pt x="4341" y="940"/>
                      <a:pt x="4394" y="947"/>
                    </a:cubicBezTo>
                    <a:cubicBezTo>
                      <a:pt x="5323" y="1090"/>
                      <a:pt x="5930" y="1495"/>
                      <a:pt x="6299" y="2233"/>
                    </a:cubicBezTo>
                    <a:cubicBezTo>
                      <a:pt x="6311" y="2280"/>
                      <a:pt x="6335" y="2340"/>
                      <a:pt x="6347" y="2387"/>
                    </a:cubicBezTo>
                    <a:cubicBezTo>
                      <a:pt x="6430" y="2590"/>
                      <a:pt x="6442" y="2840"/>
                      <a:pt x="6656" y="2947"/>
                    </a:cubicBezTo>
                    <a:cubicBezTo>
                      <a:pt x="6733" y="2989"/>
                      <a:pt x="6811" y="3008"/>
                      <a:pt x="6887" y="3008"/>
                    </a:cubicBezTo>
                    <a:cubicBezTo>
                      <a:pt x="7176" y="3008"/>
                      <a:pt x="7420" y="2732"/>
                      <a:pt x="7335" y="2411"/>
                    </a:cubicBezTo>
                    <a:cubicBezTo>
                      <a:pt x="7025" y="1042"/>
                      <a:pt x="5715" y="102"/>
                      <a:pt x="4358" y="6"/>
                    </a:cubicBezTo>
                    <a:cubicBezTo>
                      <a:pt x="4295" y="2"/>
                      <a:pt x="4231" y="0"/>
                      <a:pt x="4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5"/>
              <p:cNvSpPr/>
              <p:nvPr/>
            </p:nvSpPr>
            <p:spPr>
              <a:xfrm>
                <a:off x="9490661" y="-2687493"/>
                <a:ext cx="163129" cy="173349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4037" extrusionOk="0">
                    <a:moveTo>
                      <a:pt x="1596" y="995"/>
                    </a:moveTo>
                    <a:lnTo>
                      <a:pt x="1823" y="1007"/>
                    </a:lnTo>
                    <a:cubicBezTo>
                      <a:pt x="2020" y="1029"/>
                      <a:pt x="2208" y="1153"/>
                      <a:pt x="2414" y="1153"/>
                    </a:cubicBezTo>
                    <a:cubicBezTo>
                      <a:pt x="2431" y="1153"/>
                      <a:pt x="2448" y="1152"/>
                      <a:pt x="2465" y="1150"/>
                    </a:cubicBezTo>
                    <a:cubicBezTo>
                      <a:pt x="2489" y="1150"/>
                      <a:pt x="2513" y="1138"/>
                      <a:pt x="2537" y="1126"/>
                    </a:cubicBezTo>
                    <a:cubicBezTo>
                      <a:pt x="2573" y="1174"/>
                      <a:pt x="2585" y="1210"/>
                      <a:pt x="2668" y="1317"/>
                    </a:cubicBezTo>
                    <a:cubicBezTo>
                      <a:pt x="2751" y="1400"/>
                      <a:pt x="2799" y="1519"/>
                      <a:pt x="2811" y="1638"/>
                    </a:cubicBezTo>
                    <a:cubicBezTo>
                      <a:pt x="2811" y="1686"/>
                      <a:pt x="2823" y="1734"/>
                      <a:pt x="2823" y="1781"/>
                    </a:cubicBezTo>
                    <a:lnTo>
                      <a:pt x="2811" y="1781"/>
                    </a:lnTo>
                    <a:cubicBezTo>
                      <a:pt x="2736" y="2366"/>
                      <a:pt x="2187" y="2950"/>
                      <a:pt x="1588" y="2950"/>
                    </a:cubicBezTo>
                    <a:cubicBezTo>
                      <a:pt x="1516" y="2950"/>
                      <a:pt x="1443" y="2942"/>
                      <a:pt x="1370" y="2924"/>
                    </a:cubicBezTo>
                    <a:lnTo>
                      <a:pt x="1358" y="2924"/>
                    </a:lnTo>
                    <a:cubicBezTo>
                      <a:pt x="1251" y="2781"/>
                      <a:pt x="1168" y="2615"/>
                      <a:pt x="1108" y="2448"/>
                    </a:cubicBezTo>
                    <a:cubicBezTo>
                      <a:pt x="1037" y="2269"/>
                      <a:pt x="1025" y="2079"/>
                      <a:pt x="1049" y="1900"/>
                    </a:cubicBezTo>
                    <a:cubicBezTo>
                      <a:pt x="1120" y="1507"/>
                      <a:pt x="1084" y="1579"/>
                      <a:pt x="1227" y="1317"/>
                    </a:cubicBezTo>
                    <a:cubicBezTo>
                      <a:pt x="1311" y="1186"/>
                      <a:pt x="1430" y="1091"/>
                      <a:pt x="1561" y="1019"/>
                    </a:cubicBezTo>
                    <a:lnTo>
                      <a:pt x="1596" y="995"/>
                    </a:lnTo>
                    <a:close/>
                    <a:moveTo>
                      <a:pt x="2081" y="0"/>
                    </a:moveTo>
                    <a:cubicBezTo>
                      <a:pt x="1842" y="0"/>
                      <a:pt x="1595" y="70"/>
                      <a:pt x="1370" y="150"/>
                    </a:cubicBezTo>
                    <a:cubicBezTo>
                      <a:pt x="1132" y="233"/>
                      <a:pt x="918" y="376"/>
                      <a:pt x="739" y="555"/>
                    </a:cubicBezTo>
                    <a:cubicBezTo>
                      <a:pt x="691" y="579"/>
                      <a:pt x="656" y="614"/>
                      <a:pt x="620" y="650"/>
                    </a:cubicBezTo>
                    <a:cubicBezTo>
                      <a:pt x="120" y="1043"/>
                      <a:pt x="1" y="1769"/>
                      <a:pt x="96" y="2365"/>
                    </a:cubicBezTo>
                    <a:cubicBezTo>
                      <a:pt x="144" y="2674"/>
                      <a:pt x="287" y="2972"/>
                      <a:pt x="501" y="3210"/>
                    </a:cubicBezTo>
                    <a:cubicBezTo>
                      <a:pt x="703" y="3603"/>
                      <a:pt x="1072" y="3900"/>
                      <a:pt x="1501" y="4020"/>
                    </a:cubicBezTo>
                    <a:cubicBezTo>
                      <a:pt x="1561" y="4031"/>
                      <a:pt x="1623" y="4036"/>
                      <a:pt x="1685" y="4036"/>
                    </a:cubicBezTo>
                    <a:cubicBezTo>
                      <a:pt x="2210" y="4036"/>
                      <a:pt x="2775" y="3654"/>
                      <a:pt x="3073" y="3281"/>
                    </a:cubicBezTo>
                    <a:cubicBezTo>
                      <a:pt x="3323" y="3019"/>
                      <a:pt x="3525" y="2698"/>
                      <a:pt x="3644" y="2353"/>
                    </a:cubicBezTo>
                    <a:cubicBezTo>
                      <a:pt x="3799" y="1865"/>
                      <a:pt x="3716" y="1341"/>
                      <a:pt x="3418" y="936"/>
                    </a:cubicBezTo>
                    <a:cubicBezTo>
                      <a:pt x="3358" y="829"/>
                      <a:pt x="3287" y="733"/>
                      <a:pt x="3216" y="638"/>
                    </a:cubicBezTo>
                    <a:cubicBezTo>
                      <a:pt x="3001" y="376"/>
                      <a:pt x="2727" y="174"/>
                      <a:pt x="2418" y="55"/>
                    </a:cubicBezTo>
                    <a:cubicBezTo>
                      <a:pt x="2310" y="16"/>
                      <a:pt x="2196" y="0"/>
                      <a:pt x="20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5"/>
              <p:cNvSpPr/>
              <p:nvPr/>
            </p:nvSpPr>
            <p:spPr>
              <a:xfrm>
                <a:off x="9725647" y="507227"/>
                <a:ext cx="3092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85" extrusionOk="0">
                    <a:moveTo>
                      <a:pt x="0" y="1"/>
                    </a:moveTo>
                    <a:lnTo>
                      <a:pt x="24" y="28"/>
                    </a:lnTo>
                    <a:lnTo>
                      <a:pt x="24" y="28"/>
                    </a:lnTo>
                    <a:cubicBezTo>
                      <a:pt x="17" y="19"/>
                      <a:pt x="9" y="10"/>
                      <a:pt x="0" y="1"/>
                    </a:cubicBezTo>
                    <a:close/>
                    <a:moveTo>
                      <a:pt x="24" y="28"/>
                    </a:moveTo>
                    <a:lnTo>
                      <a:pt x="24" y="28"/>
                    </a:lnTo>
                    <a:cubicBezTo>
                      <a:pt x="35" y="43"/>
                      <a:pt x="45" y="58"/>
                      <a:pt x="60" y="72"/>
                    </a:cubicBezTo>
                    <a:lnTo>
                      <a:pt x="71" y="84"/>
                    </a:lnTo>
                    <a:lnTo>
                      <a:pt x="24" y="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0" name="Google Shape;550;p25"/>
            <p:cNvSpPr/>
            <p:nvPr/>
          </p:nvSpPr>
          <p:spPr>
            <a:xfrm flipH="1">
              <a:off x="221555" y="185590"/>
              <a:ext cx="493552" cy="372161"/>
            </a:xfrm>
            <a:custGeom>
              <a:avLst/>
              <a:gdLst/>
              <a:ahLst/>
              <a:cxnLst/>
              <a:rect l="l" t="t" r="r" b="b"/>
              <a:pathLst>
                <a:path w="11494" h="8667" extrusionOk="0">
                  <a:moveTo>
                    <a:pt x="8726" y="0"/>
                  </a:moveTo>
                  <a:cubicBezTo>
                    <a:pt x="8147" y="0"/>
                    <a:pt x="7578" y="185"/>
                    <a:pt x="7029" y="350"/>
                  </a:cubicBezTo>
                  <a:cubicBezTo>
                    <a:pt x="5719" y="659"/>
                    <a:pt x="4886" y="1040"/>
                    <a:pt x="3588" y="1528"/>
                  </a:cubicBezTo>
                  <a:lnTo>
                    <a:pt x="3576" y="1528"/>
                  </a:lnTo>
                  <a:cubicBezTo>
                    <a:pt x="3290" y="1433"/>
                    <a:pt x="2993" y="1350"/>
                    <a:pt x="2695" y="1290"/>
                  </a:cubicBezTo>
                  <a:cubicBezTo>
                    <a:pt x="2625" y="1267"/>
                    <a:pt x="2167" y="1152"/>
                    <a:pt x="1752" y="1152"/>
                  </a:cubicBezTo>
                  <a:cubicBezTo>
                    <a:pt x="1534" y="1152"/>
                    <a:pt x="1327" y="1184"/>
                    <a:pt x="1195" y="1278"/>
                  </a:cubicBezTo>
                  <a:cubicBezTo>
                    <a:pt x="1028" y="1386"/>
                    <a:pt x="909" y="1552"/>
                    <a:pt x="850" y="1743"/>
                  </a:cubicBezTo>
                  <a:cubicBezTo>
                    <a:pt x="778" y="1755"/>
                    <a:pt x="707" y="1755"/>
                    <a:pt x="647" y="1755"/>
                  </a:cubicBezTo>
                  <a:cubicBezTo>
                    <a:pt x="641" y="1754"/>
                    <a:pt x="635" y="1754"/>
                    <a:pt x="629" y="1754"/>
                  </a:cubicBezTo>
                  <a:cubicBezTo>
                    <a:pt x="325" y="1754"/>
                    <a:pt x="0" y="2049"/>
                    <a:pt x="397" y="2469"/>
                  </a:cubicBezTo>
                  <a:cubicBezTo>
                    <a:pt x="969" y="3040"/>
                    <a:pt x="1719" y="3410"/>
                    <a:pt x="2362" y="3683"/>
                  </a:cubicBezTo>
                  <a:cubicBezTo>
                    <a:pt x="2624" y="3826"/>
                    <a:pt x="2886" y="3969"/>
                    <a:pt x="3160" y="4088"/>
                  </a:cubicBezTo>
                  <a:cubicBezTo>
                    <a:pt x="3302" y="4422"/>
                    <a:pt x="3481" y="4743"/>
                    <a:pt x="3660" y="5076"/>
                  </a:cubicBezTo>
                  <a:cubicBezTo>
                    <a:pt x="4279" y="6184"/>
                    <a:pt x="4648" y="7053"/>
                    <a:pt x="5469" y="7886"/>
                  </a:cubicBezTo>
                  <a:cubicBezTo>
                    <a:pt x="5609" y="8069"/>
                    <a:pt x="6340" y="8666"/>
                    <a:pt x="6840" y="8666"/>
                  </a:cubicBezTo>
                  <a:cubicBezTo>
                    <a:pt x="7023" y="8666"/>
                    <a:pt x="7175" y="8586"/>
                    <a:pt x="7255" y="8374"/>
                  </a:cubicBezTo>
                  <a:cubicBezTo>
                    <a:pt x="7255" y="7779"/>
                    <a:pt x="6898" y="7220"/>
                    <a:pt x="6696" y="6660"/>
                  </a:cubicBezTo>
                  <a:cubicBezTo>
                    <a:pt x="6481" y="6124"/>
                    <a:pt x="6267" y="5624"/>
                    <a:pt x="6041" y="5124"/>
                  </a:cubicBezTo>
                  <a:lnTo>
                    <a:pt x="6041" y="5124"/>
                  </a:lnTo>
                  <a:cubicBezTo>
                    <a:pt x="6267" y="5184"/>
                    <a:pt x="6481" y="5231"/>
                    <a:pt x="6696" y="5291"/>
                  </a:cubicBezTo>
                  <a:cubicBezTo>
                    <a:pt x="7351" y="5469"/>
                    <a:pt x="8029" y="5612"/>
                    <a:pt x="8696" y="5707"/>
                  </a:cubicBezTo>
                  <a:cubicBezTo>
                    <a:pt x="8815" y="6029"/>
                    <a:pt x="8958" y="6339"/>
                    <a:pt x="9136" y="6648"/>
                  </a:cubicBezTo>
                  <a:cubicBezTo>
                    <a:pt x="9176" y="6736"/>
                    <a:pt x="9271" y="6800"/>
                    <a:pt x="9377" y="6800"/>
                  </a:cubicBezTo>
                  <a:cubicBezTo>
                    <a:pt x="9400" y="6800"/>
                    <a:pt x="9423" y="6797"/>
                    <a:pt x="9446" y="6791"/>
                  </a:cubicBezTo>
                  <a:cubicBezTo>
                    <a:pt x="9577" y="6779"/>
                    <a:pt x="9696" y="6708"/>
                    <a:pt x="9779" y="6600"/>
                  </a:cubicBezTo>
                  <a:cubicBezTo>
                    <a:pt x="9839" y="6362"/>
                    <a:pt x="9898" y="6112"/>
                    <a:pt x="9934" y="5850"/>
                  </a:cubicBezTo>
                  <a:cubicBezTo>
                    <a:pt x="9934" y="5838"/>
                    <a:pt x="9934" y="5815"/>
                    <a:pt x="9934" y="5791"/>
                  </a:cubicBezTo>
                  <a:cubicBezTo>
                    <a:pt x="10004" y="5803"/>
                    <a:pt x="10074" y="5810"/>
                    <a:pt x="10143" y="5810"/>
                  </a:cubicBezTo>
                  <a:cubicBezTo>
                    <a:pt x="10275" y="5810"/>
                    <a:pt x="10405" y="5786"/>
                    <a:pt x="10529" y="5731"/>
                  </a:cubicBezTo>
                  <a:cubicBezTo>
                    <a:pt x="10708" y="5624"/>
                    <a:pt x="10684" y="5481"/>
                    <a:pt x="10565" y="5326"/>
                  </a:cubicBezTo>
                  <a:cubicBezTo>
                    <a:pt x="10625" y="5267"/>
                    <a:pt x="10672" y="5196"/>
                    <a:pt x="10732" y="5148"/>
                  </a:cubicBezTo>
                  <a:cubicBezTo>
                    <a:pt x="10982" y="4815"/>
                    <a:pt x="11494" y="4088"/>
                    <a:pt x="10744" y="4017"/>
                  </a:cubicBezTo>
                  <a:cubicBezTo>
                    <a:pt x="10494" y="4008"/>
                    <a:pt x="10245" y="3919"/>
                    <a:pt x="9995" y="3919"/>
                  </a:cubicBezTo>
                  <a:cubicBezTo>
                    <a:pt x="9923" y="3919"/>
                    <a:pt x="9851" y="3927"/>
                    <a:pt x="9779" y="3945"/>
                  </a:cubicBezTo>
                  <a:cubicBezTo>
                    <a:pt x="9565" y="4017"/>
                    <a:pt x="9386" y="4160"/>
                    <a:pt x="9279" y="4350"/>
                  </a:cubicBezTo>
                  <a:cubicBezTo>
                    <a:pt x="8946" y="4136"/>
                    <a:pt x="8601" y="3945"/>
                    <a:pt x="8255" y="3767"/>
                  </a:cubicBezTo>
                  <a:cubicBezTo>
                    <a:pt x="7755" y="3445"/>
                    <a:pt x="7231" y="3148"/>
                    <a:pt x="6684" y="2910"/>
                  </a:cubicBezTo>
                  <a:cubicBezTo>
                    <a:pt x="7172" y="2659"/>
                    <a:pt x="7660" y="2386"/>
                    <a:pt x="8124" y="2088"/>
                  </a:cubicBezTo>
                  <a:cubicBezTo>
                    <a:pt x="8470" y="1898"/>
                    <a:pt x="8827" y="1719"/>
                    <a:pt x="9172" y="1540"/>
                  </a:cubicBezTo>
                  <a:cubicBezTo>
                    <a:pt x="9398" y="1409"/>
                    <a:pt x="9625" y="1266"/>
                    <a:pt x="9696" y="1028"/>
                  </a:cubicBezTo>
                  <a:cubicBezTo>
                    <a:pt x="9815" y="564"/>
                    <a:pt x="9267" y="123"/>
                    <a:pt x="8875" y="4"/>
                  </a:cubicBezTo>
                  <a:cubicBezTo>
                    <a:pt x="8825" y="2"/>
                    <a:pt x="8776" y="0"/>
                    <a:pt x="8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5"/>
            <p:cNvSpPr/>
            <p:nvPr/>
          </p:nvSpPr>
          <p:spPr>
            <a:xfrm rot="-2292284">
              <a:off x="4998133" y="86408"/>
              <a:ext cx="219935" cy="260086"/>
            </a:xfrm>
            <a:custGeom>
              <a:avLst/>
              <a:gdLst/>
              <a:ahLst/>
              <a:cxnLst/>
              <a:rect l="l" t="t" r="r" b="b"/>
              <a:pathLst>
                <a:path w="9479" h="11208" extrusionOk="0">
                  <a:moveTo>
                    <a:pt x="2282" y="1"/>
                  </a:moveTo>
                  <a:cubicBezTo>
                    <a:pt x="2195" y="1"/>
                    <a:pt x="2103" y="30"/>
                    <a:pt x="2013" y="99"/>
                  </a:cubicBezTo>
                  <a:cubicBezTo>
                    <a:pt x="1573" y="421"/>
                    <a:pt x="1192" y="814"/>
                    <a:pt x="870" y="1266"/>
                  </a:cubicBezTo>
                  <a:cubicBezTo>
                    <a:pt x="668" y="1552"/>
                    <a:pt x="882" y="1945"/>
                    <a:pt x="1227" y="1945"/>
                  </a:cubicBezTo>
                  <a:cubicBezTo>
                    <a:pt x="1370" y="1945"/>
                    <a:pt x="1501" y="1873"/>
                    <a:pt x="1584" y="1766"/>
                  </a:cubicBezTo>
                  <a:cubicBezTo>
                    <a:pt x="1846" y="1397"/>
                    <a:pt x="2168" y="1064"/>
                    <a:pt x="2537" y="790"/>
                  </a:cubicBezTo>
                  <a:cubicBezTo>
                    <a:pt x="2911" y="511"/>
                    <a:pt x="2643" y="1"/>
                    <a:pt x="2282" y="1"/>
                  </a:cubicBezTo>
                  <a:close/>
                  <a:moveTo>
                    <a:pt x="6952" y="2145"/>
                  </a:moveTo>
                  <a:cubicBezTo>
                    <a:pt x="6937" y="2145"/>
                    <a:pt x="6922" y="2146"/>
                    <a:pt x="6907" y="2147"/>
                  </a:cubicBezTo>
                  <a:cubicBezTo>
                    <a:pt x="6347" y="2171"/>
                    <a:pt x="5787" y="2338"/>
                    <a:pt x="5287" y="2623"/>
                  </a:cubicBezTo>
                  <a:cubicBezTo>
                    <a:pt x="4908" y="2849"/>
                    <a:pt x="5060" y="3429"/>
                    <a:pt x="5508" y="3433"/>
                  </a:cubicBezTo>
                  <a:lnTo>
                    <a:pt x="5508" y="3433"/>
                  </a:lnTo>
                  <a:cubicBezTo>
                    <a:pt x="5589" y="3432"/>
                    <a:pt x="5658" y="3420"/>
                    <a:pt x="5728" y="3374"/>
                  </a:cubicBezTo>
                  <a:cubicBezTo>
                    <a:pt x="6097" y="3159"/>
                    <a:pt x="6526" y="3040"/>
                    <a:pt x="6954" y="3016"/>
                  </a:cubicBezTo>
                  <a:cubicBezTo>
                    <a:pt x="7534" y="3005"/>
                    <a:pt x="7515" y="2145"/>
                    <a:pt x="6952" y="2145"/>
                  </a:cubicBezTo>
                  <a:close/>
                  <a:moveTo>
                    <a:pt x="5508" y="3433"/>
                  </a:moveTo>
                  <a:cubicBezTo>
                    <a:pt x="5506" y="3433"/>
                    <a:pt x="5504" y="3433"/>
                    <a:pt x="5502" y="3433"/>
                  </a:cubicBezTo>
                  <a:lnTo>
                    <a:pt x="5513" y="3433"/>
                  </a:lnTo>
                  <a:cubicBezTo>
                    <a:pt x="5512" y="3433"/>
                    <a:pt x="5510" y="3433"/>
                    <a:pt x="5508" y="3433"/>
                  </a:cubicBezTo>
                  <a:close/>
                  <a:moveTo>
                    <a:pt x="8647" y="2848"/>
                  </a:moveTo>
                  <a:cubicBezTo>
                    <a:pt x="8335" y="2848"/>
                    <a:pt x="8047" y="3210"/>
                    <a:pt x="8300" y="3540"/>
                  </a:cubicBezTo>
                  <a:cubicBezTo>
                    <a:pt x="8502" y="3838"/>
                    <a:pt x="8609" y="4183"/>
                    <a:pt x="8597" y="4540"/>
                  </a:cubicBezTo>
                  <a:lnTo>
                    <a:pt x="8597" y="4671"/>
                  </a:lnTo>
                  <a:cubicBezTo>
                    <a:pt x="8573" y="4909"/>
                    <a:pt x="8764" y="5112"/>
                    <a:pt x="9002" y="5124"/>
                  </a:cubicBezTo>
                  <a:lnTo>
                    <a:pt x="9026" y="5124"/>
                  </a:lnTo>
                  <a:cubicBezTo>
                    <a:pt x="9033" y="5124"/>
                    <a:pt x="9040" y="5124"/>
                    <a:pt x="9047" y="5124"/>
                  </a:cubicBezTo>
                  <a:cubicBezTo>
                    <a:pt x="9275" y="5124"/>
                    <a:pt x="9455" y="4938"/>
                    <a:pt x="9466" y="4719"/>
                  </a:cubicBezTo>
                  <a:lnTo>
                    <a:pt x="9466" y="4540"/>
                  </a:lnTo>
                  <a:cubicBezTo>
                    <a:pt x="9478" y="3993"/>
                    <a:pt x="9312" y="3457"/>
                    <a:pt x="8978" y="3016"/>
                  </a:cubicBezTo>
                  <a:cubicBezTo>
                    <a:pt x="8882" y="2897"/>
                    <a:pt x="8763" y="2848"/>
                    <a:pt x="8647" y="2848"/>
                  </a:cubicBezTo>
                  <a:close/>
                  <a:moveTo>
                    <a:pt x="481" y="2843"/>
                  </a:moveTo>
                  <a:cubicBezTo>
                    <a:pt x="290" y="2843"/>
                    <a:pt x="102" y="2956"/>
                    <a:pt x="60" y="3207"/>
                  </a:cubicBezTo>
                  <a:cubicBezTo>
                    <a:pt x="60" y="3243"/>
                    <a:pt x="49" y="3290"/>
                    <a:pt x="49" y="3338"/>
                  </a:cubicBezTo>
                  <a:cubicBezTo>
                    <a:pt x="13" y="3528"/>
                    <a:pt x="1" y="3731"/>
                    <a:pt x="1" y="3933"/>
                  </a:cubicBezTo>
                  <a:cubicBezTo>
                    <a:pt x="1" y="4231"/>
                    <a:pt x="37" y="4540"/>
                    <a:pt x="96" y="4850"/>
                  </a:cubicBezTo>
                  <a:cubicBezTo>
                    <a:pt x="132" y="5040"/>
                    <a:pt x="310" y="5195"/>
                    <a:pt x="525" y="5195"/>
                  </a:cubicBezTo>
                  <a:lnTo>
                    <a:pt x="608" y="5195"/>
                  </a:lnTo>
                  <a:cubicBezTo>
                    <a:pt x="846" y="5148"/>
                    <a:pt x="989" y="4921"/>
                    <a:pt x="941" y="4683"/>
                  </a:cubicBezTo>
                  <a:cubicBezTo>
                    <a:pt x="894" y="4433"/>
                    <a:pt x="870" y="4183"/>
                    <a:pt x="870" y="3933"/>
                  </a:cubicBezTo>
                  <a:cubicBezTo>
                    <a:pt x="870" y="3778"/>
                    <a:pt x="882" y="3612"/>
                    <a:pt x="906" y="3457"/>
                  </a:cubicBezTo>
                  <a:cubicBezTo>
                    <a:pt x="906" y="3421"/>
                    <a:pt x="918" y="3385"/>
                    <a:pt x="918" y="3350"/>
                  </a:cubicBezTo>
                  <a:cubicBezTo>
                    <a:pt x="971" y="3029"/>
                    <a:pt x="724" y="2843"/>
                    <a:pt x="481" y="2843"/>
                  </a:cubicBezTo>
                  <a:close/>
                  <a:moveTo>
                    <a:pt x="4129" y="3902"/>
                  </a:moveTo>
                  <a:cubicBezTo>
                    <a:pt x="3997" y="3902"/>
                    <a:pt x="3865" y="3964"/>
                    <a:pt x="3775" y="4112"/>
                  </a:cubicBezTo>
                  <a:cubicBezTo>
                    <a:pt x="3489" y="4588"/>
                    <a:pt x="3287" y="5100"/>
                    <a:pt x="3156" y="5636"/>
                  </a:cubicBezTo>
                  <a:cubicBezTo>
                    <a:pt x="3108" y="5862"/>
                    <a:pt x="3251" y="6100"/>
                    <a:pt x="3489" y="6148"/>
                  </a:cubicBezTo>
                  <a:cubicBezTo>
                    <a:pt x="3525" y="6160"/>
                    <a:pt x="3549" y="6160"/>
                    <a:pt x="3585" y="6160"/>
                  </a:cubicBezTo>
                  <a:cubicBezTo>
                    <a:pt x="3787" y="6160"/>
                    <a:pt x="3966" y="6029"/>
                    <a:pt x="4013" y="5826"/>
                  </a:cubicBezTo>
                  <a:cubicBezTo>
                    <a:pt x="4109" y="5386"/>
                    <a:pt x="4287" y="4957"/>
                    <a:pt x="4525" y="4576"/>
                  </a:cubicBezTo>
                  <a:cubicBezTo>
                    <a:pt x="4733" y="4228"/>
                    <a:pt x="4431" y="3902"/>
                    <a:pt x="4129" y="3902"/>
                  </a:cubicBezTo>
                  <a:close/>
                  <a:moveTo>
                    <a:pt x="8369" y="6039"/>
                  </a:moveTo>
                  <a:cubicBezTo>
                    <a:pt x="8246" y="6039"/>
                    <a:pt x="8121" y="6095"/>
                    <a:pt x="8026" y="6231"/>
                  </a:cubicBezTo>
                  <a:cubicBezTo>
                    <a:pt x="7764" y="6600"/>
                    <a:pt x="7442" y="6922"/>
                    <a:pt x="7073" y="7172"/>
                  </a:cubicBezTo>
                  <a:cubicBezTo>
                    <a:pt x="6728" y="7422"/>
                    <a:pt x="6895" y="7969"/>
                    <a:pt x="7323" y="7969"/>
                  </a:cubicBezTo>
                  <a:cubicBezTo>
                    <a:pt x="7407" y="7969"/>
                    <a:pt x="7502" y="7934"/>
                    <a:pt x="7573" y="7886"/>
                  </a:cubicBezTo>
                  <a:cubicBezTo>
                    <a:pt x="8026" y="7576"/>
                    <a:pt x="8419" y="7184"/>
                    <a:pt x="8740" y="6731"/>
                  </a:cubicBezTo>
                  <a:cubicBezTo>
                    <a:pt x="8970" y="6391"/>
                    <a:pt x="8677" y="6039"/>
                    <a:pt x="8369" y="6039"/>
                  </a:cubicBezTo>
                  <a:close/>
                  <a:moveTo>
                    <a:pt x="1283" y="6085"/>
                  </a:moveTo>
                  <a:cubicBezTo>
                    <a:pt x="981" y="6085"/>
                    <a:pt x="696" y="6426"/>
                    <a:pt x="918" y="6767"/>
                  </a:cubicBezTo>
                  <a:cubicBezTo>
                    <a:pt x="1227" y="7219"/>
                    <a:pt x="1608" y="7612"/>
                    <a:pt x="2061" y="7934"/>
                  </a:cubicBezTo>
                  <a:cubicBezTo>
                    <a:pt x="2132" y="7993"/>
                    <a:pt x="2215" y="8017"/>
                    <a:pt x="2311" y="8017"/>
                  </a:cubicBezTo>
                  <a:cubicBezTo>
                    <a:pt x="2727" y="8017"/>
                    <a:pt x="2906" y="7481"/>
                    <a:pt x="2573" y="7231"/>
                  </a:cubicBezTo>
                  <a:cubicBezTo>
                    <a:pt x="2204" y="6969"/>
                    <a:pt x="1882" y="6636"/>
                    <a:pt x="1620" y="6267"/>
                  </a:cubicBezTo>
                  <a:cubicBezTo>
                    <a:pt x="1525" y="6138"/>
                    <a:pt x="1403" y="6085"/>
                    <a:pt x="1283" y="6085"/>
                  </a:cubicBezTo>
                  <a:close/>
                  <a:moveTo>
                    <a:pt x="3580" y="7207"/>
                  </a:moveTo>
                  <a:cubicBezTo>
                    <a:pt x="3330" y="7207"/>
                    <a:pt x="3075" y="7407"/>
                    <a:pt x="3144" y="7731"/>
                  </a:cubicBezTo>
                  <a:cubicBezTo>
                    <a:pt x="3239" y="8172"/>
                    <a:pt x="3394" y="8588"/>
                    <a:pt x="3620" y="8969"/>
                  </a:cubicBezTo>
                  <a:cubicBezTo>
                    <a:pt x="3680" y="9065"/>
                    <a:pt x="3739" y="9160"/>
                    <a:pt x="3799" y="9255"/>
                  </a:cubicBezTo>
                  <a:cubicBezTo>
                    <a:pt x="3882" y="9374"/>
                    <a:pt x="4013" y="9446"/>
                    <a:pt x="4156" y="9446"/>
                  </a:cubicBezTo>
                  <a:lnTo>
                    <a:pt x="4156" y="9434"/>
                  </a:lnTo>
                  <a:cubicBezTo>
                    <a:pt x="4490" y="9434"/>
                    <a:pt x="4692" y="9089"/>
                    <a:pt x="4537" y="8803"/>
                  </a:cubicBezTo>
                  <a:lnTo>
                    <a:pt x="4537" y="8803"/>
                  </a:lnTo>
                  <a:cubicBezTo>
                    <a:pt x="4586" y="8804"/>
                    <a:pt x="4634" y="8805"/>
                    <a:pt x="4682" y="8805"/>
                  </a:cubicBezTo>
                  <a:cubicBezTo>
                    <a:pt x="5012" y="8805"/>
                    <a:pt x="5333" y="8770"/>
                    <a:pt x="5644" y="8708"/>
                  </a:cubicBezTo>
                  <a:cubicBezTo>
                    <a:pt x="6182" y="8596"/>
                    <a:pt x="6066" y="7841"/>
                    <a:pt x="5575" y="7841"/>
                  </a:cubicBezTo>
                  <a:cubicBezTo>
                    <a:pt x="5544" y="7841"/>
                    <a:pt x="5512" y="7844"/>
                    <a:pt x="5478" y="7850"/>
                  </a:cubicBezTo>
                  <a:cubicBezTo>
                    <a:pt x="5226" y="7905"/>
                    <a:pt x="4970" y="7932"/>
                    <a:pt x="4713" y="7932"/>
                  </a:cubicBezTo>
                  <a:cubicBezTo>
                    <a:pt x="4520" y="7932"/>
                    <a:pt x="4326" y="7917"/>
                    <a:pt x="4132" y="7886"/>
                  </a:cubicBezTo>
                  <a:lnTo>
                    <a:pt x="4085" y="7886"/>
                  </a:lnTo>
                  <a:cubicBezTo>
                    <a:pt x="4049" y="7779"/>
                    <a:pt x="4013" y="7660"/>
                    <a:pt x="3989" y="7553"/>
                  </a:cubicBezTo>
                  <a:cubicBezTo>
                    <a:pt x="3939" y="7312"/>
                    <a:pt x="3761" y="7207"/>
                    <a:pt x="3580" y="7207"/>
                  </a:cubicBezTo>
                  <a:close/>
                  <a:moveTo>
                    <a:pt x="5584" y="9843"/>
                  </a:moveTo>
                  <a:cubicBezTo>
                    <a:pt x="5188" y="9843"/>
                    <a:pt x="4956" y="10416"/>
                    <a:pt x="5383" y="10660"/>
                  </a:cubicBezTo>
                  <a:cubicBezTo>
                    <a:pt x="5871" y="10922"/>
                    <a:pt x="6383" y="11101"/>
                    <a:pt x="6930" y="11196"/>
                  </a:cubicBezTo>
                  <a:lnTo>
                    <a:pt x="7002" y="11196"/>
                  </a:lnTo>
                  <a:lnTo>
                    <a:pt x="7002" y="11208"/>
                  </a:lnTo>
                  <a:cubicBezTo>
                    <a:pt x="7538" y="11208"/>
                    <a:pt x="7597" y="10434"/>
                    <a:pt x="7073" y="10339"/>
                  </a:cubicBezTo>
                  <a:cubicBezTo>
                    <a:pt x="6621" y="10267"/>
                    <a:pt x="6192" y="10112"/>
                    <a:pt x="5799" y="9898"/>
                  </a:cubicBezTo>
                  <a:cubicBezTo>
                    <a:pt x="5724" y="9860"/>
                    <a:pt x="5651" y="9843"/>
                    <a:pt x="5584" y="98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5"/>
            <p:cNvSpPr/>
            <p:nvPr/>
          </p:nvSpPr>
          <p:spPr>
            <a:xfrm rot="994555">
              <a:off x="148566" y="3486923"/>
              <a:ext cx="360992" cy="371598"/>
            </a:xfrm>
            <a:custGeom>
              <a:avLst/>
              <a:gdLst/>
              <a:ahLst/>
              <a:cxnLst/>
              <a:rect l="l" t="t" r="r" b="b"/>
              <a:pathLst>
                <a:path w="8407" h="8654" extrusionOk="0">
                  <a:moveTo>
                    <a:pt x="594" y="1"/>
                  </a:moveTo>
                  <a:cubicBezTo>
                    <a:pt x="504" y="1"/>
                    <a:pt x="415" y="51"/>
                    <a:pt x="382" y="164"/>
                  </a:cubicBezTo>
                  <a:cubicBezTo>
                    <a:pt x="298" y="438"/>
                    <a:pt x="239" y="700"/>
                    <a:pt x="179" y="962"/>
                  </a:cubicBezTo>
                  <a:cubicBezTo>
                    <a:pt x="148" y="1121"/>
                    <a:pt x="275" y="1232"/>
                    <a:pt x="405" y="1232"/>
                  </a:cubicBezTo>
                  <a:cubicBezTo>
                    <a:pt x="470" y="1232"/>
                    <a:pt x="537" y="1204"/>
                    <a:pt x="584" y="1140"/>
                  </a:cubicBezTo>
                  <a:cubicBezTo>
                    <a:pt x="596" y="1117"/>
                    <a:pt x="620" y="1081"/>
                    <a:pt x="620" y="1045"/>
                  </a:cubicBezTo>
                  <a:cubicBezTo>
                    <a:pt x="679" y="807"/>
                    <a:pt x="739" y="545"/>
                    <a:pt x="810" y="295"/>
                  </a:cubicBezTo>
                  <a:cubicBezTo>
                    <a:pt x="868" y="116"/>
                    <a:pt x="730" y="1"/>
                    <a:pt x="594" y="1"/>
                  </a:cubicBezTo>
                  <a:close/>
                  <a:moveTo>
                    <a:pt x="246" y="1830"/>
                  </a:moveTo>
                  <a:cubicBezTo>
                    <a:pt x="133" y="1830"/>
                    <a:pt x="25" y="1887"/>
                    <a:pt x="37" y="2010"/>
                  </a:cubicBezTo>
                  <a:cubicBezTo>
                    <a:pt x="25" y="2164"/>
                    <a:pt x="13" y="2319"/>
                    <a:pt x="13" y="2462"/>
                  </a:cubicBezTo>
                  <a:cubicBezTo>
                    <a:pt x="1" y="2581"/>
                    <a:pt x="13" y="2712"/>
                    <a:pt x="13" y="2831"/>
                  </a:cubicBezTo>
                  <a:cubicBezTo>
                    <a:pt x="20" y="2967"/>
                    <a:pt x="133" y="3050"/>
                    <a:pt x="246" y="3050"/>
                  </a:cubicBezTo>
                  <a:cubicBezTo>
                    <a:pt x="310" y="3050"/>
                    <a:pt x="374" y="3023"/>
                    <a:pt x="418" y="2962"/>
                  </a:cubicBezTo>
                  <a:cubicBezTo>
                    <a:pt x="441" y="2914"/>
                    <a:pt x="465" y="2867"/>
                    <a:pt x="465" y="2819"/>
                  </a:cubicBezTo>
                  <a:lnTo>
                    <a:pt x="465" y="2474"/>
                  </a:lnTo>
                  <a:cubicBezTo>
                    <a:pt x="465" y="2331"/>
                    <a:pt x="477" y="2188"/>
                    <a:pt x="477" y="2045"/>
                  </a:cubicBezTo>
                  <a:cubicBezTo>
                    <a:pt x="509" y="1905"/>
                    <a:pt x="374" y="1830"/>
                    <a:pt x="246" y="1830"/>
                  </a:cubicBezTo>
                  <a:close/>
                  <a:moveTo>
                    <a:pt x="5026" y="2573"/>
                  </a:moveTo>
                  <a:cubicBezTo>
                    <a:pt x="4919" y="2573"/>
                    <a:pt x="4811" y="2584"/>
                    <a:pt x="4704" y="2605"/>
                  </a:cubicBezTo>
                  <a:cubicBezTo>
                    <a:pt x="4425" y="2672"/>
                    <a:pt x="4491" y="3063"/>
                    <a:pt x="4745" y="3063"/>
                  </a:cubicBezTo>
                  <a:cubicBezTo>
                    <a:pt x="4762" y="3063"/>
                    <a:pt x="4780" y="3061"/>
                    <a:pt x="4799" y="3057"/>
                  </a:cubicBezTo>
                  <a:cubicBezTo>
                    <a:pt x="4876" y="3041"/>
                    <a:pt x="4956" y="3032"/>
                    <a:pt x="5036" y="3032"/>
                  </a:cubicBezTo>
                  <a:cubicBezTo>
                    <a:pt x="5129" y="3032"/>
                    <a:pt x="5222" y="3044"/>
                    <a:pt x="5311" y="3069"/>
                  </a:cubicBezTo>
                  <a:cubicBezTo>
                    <a:pt x="5359" y="3093"/>
                    <a:pt x="5394" y="3105"/>
                    <a:pt x="5442" y="3129"/>
                  </a:cubicBezTo>
                  <a:cubicBezTo>
                    <a:pt x="5471" y="3143"/>
                    <a:pt x="5502" y="3150"/>
                    <a:pt x="5534" y="3150"/>
                  </a:cubicBezTo>
                  <a:cubicBezTo>
                    <a:pt x="5604" y="3150"/>
                    <a:pt x="5674" y="3115"/>
                    <a:pt x="5716" y="3057"/>
                  </a:cubicBezTo>
                  <a:cubicBezTo>
                    <a:pt x="5728" y="3045"/>
                    <a:pt x="5728" y="3022"/>
                    <a:pt x="5740" y="3010"/>
                  </a:cubicBezTo>
                  <a:cubicBezTo>
                    <a:pt x="5787" y="2891"/>
                    <a:pt x="5740" y="2760"/>
                    <a:pt x="5632" y="2712"/>
                  </a:cubicBezTo>
                  <a:cubicBezTo>
                    <a:pt x="5573" y="2676"/>
                    <a:pt x="5513" y="2652"/>
                    <a:pt x="5442" y="2641"/>
                  </a:cubicBezTo>
                  <a:cubicBezTo>
                    <a:pt x="5306" y="2593"/>
                    <a:pt x="5167" y="2573"/>
                    <a:pt x="5026" y="2573"/>
                  </a:cubicBezTo>
                  <a:close/>
                  <a:moveTo>
                    <a:pt x="3890" y="3143"/>
                  </a:moveTo>
                  <a:cubicBezTo>
                    <a:pt x="3833" y="3143"/>
                    <a:pt x="3775" y="3167"/>
                    <a:pt x="3727" y="3224"/>
                  </a:cubicBezTo>
                  <a:cubicBezTo>
                    <a:pt x="3525" y="3450"/>
                    <a:pt x="3370" y="3712"/>
                    <a:pt x="3287" y="3998"/>
                  </a:cubicBezTo>
                  <a:cubicBezTo>
                    <a:pt x="3238" y="4168"/>
                    <a:pt x="3366" y="4293"/>
                    <a:pt x="3501" y="4293"/>
                  </a:cubicBezTo>
                  <a:cubicBezTo>
                    <a:pt x="3564" y="4293"/>
                    <a:pt x="3630" y="4265"/>
                    <a:pt x="3680" y="4200"/>
                  </a:cubicBezTo>
                  <a:cubicBezTo>
                    <a:pt x="3692" y="4176"/>
                    <a:pt x="3704" y="4153"/>
                    <a:pt x="3716" y="4129"/>
                  </a:cubicBezTo>
                  <a:cubicBezTo>
                    <a:pt x="3787" y="3903"/>
                    <a:pt x="3906" y="3700"/>
                    <a:pt x="4061" y="3522"/>
                  </a:cubicBezTo>
                  <a:cubicBezTo>
                    <a:pt x="4212" y="3352"/>
                    <a:pt x="4057" y="3143"/>
                    <a:pt x="3890" y="3143"/>
                  </a:cubicBezTo>
                  <a:close/>
                  <a:moveTo>
                    <a:pt x="6231" y="3415"/>
                  </a:moveTo>
                  <a:cubicBezTo>
                    <a:pt x="6083" y="3415"/>
                    <a:pt x="5938" y="3566"/>
                    <a:pt x="6025" y="3748"/>
                  </a:cubicBezTo>
                  <a:cubicBezTo>
                    <a:pt x="6061" y="3819"/>
                    <a:pt x="6097" y="3903"/>
                    <a:pt x="6121" y="3974"/>
                  </a:cubicBezTo>
                  <a:cubicBezTo>
                    <a:pt x="6168" y="4117"/>
                    <a:pt x="6204" y="4272"/>
                    <a:pt x="6204" y="4426"/>
                  </a:cubicBezTo>
                  <a:cubicBezTo>
                    <a:pt x="6211" y="4554"/>
                    <a:pt x="6323" y="4635"/>
                    <a:pt x="6438" y="4635"/>
                  </a:cubicBezTo>
                  <a:cubicBezTo>
                    <a:pt x="6505" y="4635"/>
                    <a:pt x="6572" y="4607"/>
                    <a:pt x="6621" y="4546"/>
                  </a:cubicBezTo>
                  <a:lnTo>
                    <a:pt x="6633" y="4546"/>
                  </a:lnTo>
                  <a:cubicBezTo>
                    <a:pt x="6656" y="4498"/>
                    <a:pt x="6668" y="4450"/>
                    <a:pt x="6656" y="4403"/>
                  </a:cubicBezTo>
                  <a:cubicBezTo>
                    <a:pt x="6644" y="4212"/>
                    <a:pt x="6609" y="4010"/>
                    <a:pt x="6549" y="3831"/>
                  </a:cubicBezTo>
                  <a:cubicBezTo>
                    <a:pt x="6514" y="3736"/>
                    <a:pt x="6478" y="3641"/>
                    <a:pt x="6430" y="3545"/>
                  </a:cubicBezTo>
                  <a:cubicBezTo>
                    <a:pt x="6382" y="3454"/>
                    <a:pt x="6306" y="3415"/>
                    <a:pt x="6231" y="3415"/>
                  </a:cubicBezTo>
                  <a:close/>
                  <a:moveTo>
                    <a:pt x="380" y="3614"/>
                  </a:moveTo>
                  <a:cubicBezTo>
                    <a:pt x="248" y="3614"/>
                    <a:pt x="114" y="3719"/>
                    <a:pt x="156" y="3891"/>
                  </a:cubicBezTo>
                  <a:cubicBezTo>
                    <a:pt x="215" y="4165"/>
                    <a:pt x="298" y="4438"/>
                    <a:pt x="406" y="4688"/>
                  </a:cubicBezTo>
                  <a:cubicBezTo>
                    <a:pt x="442" y="4780"/>
                    <a:pt x="527" y="4836"/>
                    <a:pt x="619" y="4836"/>
                  </a:cubicBezTo>
                  <a:cubicBezTo>
                    <a:pt x="647" y="4836"/>
                    <a:pt x="675" y="4831"/>
                    <a:pt x="703" y="4819"/>
                  </a:cubicBezTo>
                  <a:cubicBezTo>
                    <a:pt x="739" y="4807"/>
                    <a:pt x="775" y="4784"/>
                    <a:pt x="799" y="4748"/>
                  </a:cubicBezTo>
                  <a:cubicBezTo>
                    <a:pt x="846" y="4677"/>
                    <a:pt x="858" y="4593"/>
                    <a:pt x="834" y="4522"/>
                  </a:cubicBezTo>
                  <a:cubicBezTo>
                    <a:pt x="739" y="4284"/>
                    <a:pt x="656" y="4045"/>
                    <a:pt x="596" y="3795"/>
                  </a:cubicBezTo>
                  <a:cubicBezTo>
                    <a:pt x="571" y="3670"/>
                    <a:pt x="476" y="3614"/>
                    <a:pt x="380" y="3614"/>
                  </a:cubicBezTo>
                  <a:close/>
                  <a:moveTo>
                    <a:pt x="3461" y="4860"/>
                  </a:moveTo>
                  <a:cubicBezTo>
                    <a:pt x="3333" y="4860"/>
                    <a:pt x="3205" y="4960"/>
                    <a:pt x="3239" y="5129"/>
                  </a:cubicBezTo>
                  <a:cubicBezTo>
                    <a:pt x="3299" y="5415"/>
                    <a:pt x="3382" y="5689"/>
                    <a:pt x="3513" y="5939"/>
                  </a:cubicBezTo>
                  <a:cubicBezTo>
                    <a:pt x="3557" y="6018"/>
                    <a:pt x="3640" y="6064"/>
                    <a:pt x="3723" y="6064"/>
                  </a:cubicBezTo>
                  <a:cubicBezTo>
                    <a:pt x="3753" y="6064"/>
                    <a:pt x="3783" y="6058"/>
                    <a:pt x="3811" y="6046"/>
                  </a:cubicBezTo>
                  <a:cubicBezTo>
                    <a:pt x="3847" y="6034"/>
                    <a:pt x="3870" y="6010"/>
                    <a:pt x="3894" y="5974"/>
                  </a:cubicBezTo>
                  <a:lnTo>
                    <a:pt x="3906" y="5974"/>
                  </a:lnTo>
                  <a:cubicBezTo>
                    <a:pt x="3954" y="5915"/>
                    <a:pt x="3966" y="5820"/>
                    <a:pt x="3930" y="5748"/>
                  </a:cubicBezTo>
                  <a:cubicBezTo>
                    <a:pt x="3811" y="5522"/>
                    <a:pt x="3727" y="5284"/>
                    <a:pt x="3680" y="5046"/>
                  </a:cubicBezTo>
                  <a:cubicBezTo>
                    <a:pt x="3654" y="4917"/>
                    <a:pt x="3558" y="4860"/>
                    <a:pt x="3461" y="4860"/>
                  </a:cubicBezTo>
                  <a:close/>
                  <a:moveTo>
                    <a:pt x="6253" y="5180"/>
                  </a:moveTo>
                  <a:cubicBezTo>
                    <a:pt x="6172" y="5180"/>
                    <a:pt x="6092" y="5222"/>
                    <a:pt x="6049" y="5319"/>
                  </a:cubicBezTo>
                  <a:cubicBezTo>
                    <a:pt x="5978" y="5498"/>
                    <a:pt x="5882" y="5665"/>
                    <a:pt x="5763" y="5820"/>
                  </a:cubicBezTo>
                  <a:cubicBezTo>
                    <a:pt x="5728" y="5867"/>
                    <a:pt x="5704" y="5903"/>
                    <a:pt x="5668" y="5939"/>
                  </a:cubicBezTo>
                  <a:cubicBezTo>
                    <a:pt x="5518" y="6115"/>
                    <a:pt x="5669" y="6324"/>
                    <a:pt x="5839" y="6324"/>
                  </a:cubicBezTo>
                  <a:cubicBezTo>
                    <a:pt x="5899" y="6324"/>
                    <a:pt x="5961" y="6298"/>
                    <a:pt x="6013" y="6236"/>
                  </a:cubicBezTo>
                  <a:cubicBezTo>
                    <a:pt x="6049" y="6201"/>
                    <a:pt x="6085" y="6153"/>
                    <a:pt x="6121" y="6105"/>
                  </a:cubicBezTo>
                  <a:lnTo>
                    <a:pt x="6121" y="6093"/>
                  </a:lnTo>
                  <a:cubicBezTo>
                    <a:pt x="6263" y="5903"/>
                    <a:pt x="6383" y="5712"/>
                    <a:pt x="6466" y="5498"/>
                  </a:cubicBezTo>
                  <a:cubicBezTo>
                    <a:pt x="6542" y="5314"/>
                    <a:pt x="6398" y="5180"/>
                    <a:pt x="6253" y="5180"/>
                  </a:cubicBezTo>
                  <a:close/>
                  <a:moveTo>
                    <a:pt x="1119" y="5280"/>
                  </a:moveTo>
                  <a:cubicBezTo>
                    <a:pt x="956" y="5280"/>
                    <a:pt x="801" y="5470"/>
                    <a:pt x="929" y="5641"/>
                  </a:cubicBezTo>
                  <a:cubicBezTo>
                    <a:pt x="1025" y="5784"/>
                    <a:pt x="1132" y="5915"/>
                    <a:pt x="1251" y="6034"/>
                  </a:cubicBezTo>
                  <a:cubicBezTo>
                    <a:pt x="1322" y="6117"/>
                    <a:pt x="1406" y="6201"/>
                    <a:pt x="1489" y="6272"/>
                  </a:cubicBezTo>
                  <a:cubicBezTo>
                    <a:pt x="1535" y="6312"/>
                    <a:pt x="1592" y="6333"/>
                    <a:pt x="1648" y="6333"/>
                  </a:cubicBezTo>
                  <a:cubicBezTo>
                    <a:pt x="1709" y="6333"/>
                    <a:pt x="1767" y="6309"/>
                    <a:pt x="1811" y="6260"/>
                  </a:cubicBezTo>
                  <a:lnTo>
                    <a:pt x="1822" y="6248"/>
                  </a:lnTo>
                  <a:cubicBezTo>
                    <a:pt x="1894" y="6153"/>
                    <a:pt x="1882" y="6022"/>
                    <a:pt x="1799" y="5939"/>
                  </a:cubicBezTo>
                  <a:cubicBezTo>
                    <a:pt x="1727" y="5879"/>
                    <a:pt x="1644" y="5796"/>
                    <a:pt x="1584" y="5724"/>
                  </a:cubicBezTo>
                  <a:cubicBezTo>
                    <a:pt x="1477" y="5617"/>
                    <a:pt x="1382" y="5498"/>
                    <a:pt x="1299" y="5379"/>
                  </a:cubicBezTo>
                  <a:cubicBezTo>
                    <a:pt x="1248" y="5309"/>
                    <a:pt x="1183" y="5280"/>
                    <a:pt x="1119" y="5280"/>
                  </a:cubicBezTo>
                  <a:close/>
                  <a:moveTo>
                    <a:pt x="2484" y="6452"/>
                  </a:moveTo>
                  <a:cubicBezTo>
                    <a:pt x="2272" y="6452"/>
                    <a:pt x="2166" y="6765"/>
                    <a:pt x="2394" y="6879"/>
                  </a:cubicBezTo>
                  <a:cubicBezTo>
                    <a:pt x="2644" y="6998"/>
                    <a:pt x="2918" y="7093"/>
                    <a:pt x="3204" y="7153"/>
                  </a:cubicBezTo>
                  <a:cubicBezTo>
                    <a:pt x="3214" y="7155"/>
                    <a:pt x="3225" y="7155"/>
                    <a:pt x="3236" y="7155"/>
                  </a:cubicBezTo>
                  <a:cubicBezTo>
                    <a:pt x="3308" y="7155"/>
                    <a:pt x="3378" y="7122"/>
                    <a:pt x="3430" y="7070"/>
                  </a:cubicBezTo>
                  <a:lnTo>
                    <a:pt x="3442" y="7070"/>
                  </a:lnTo>
                  <a:cubicBezTo>
                    <a:pt x="3454" y="7034"/>
                    <a:pt x="3477" y="7010"/>
                    <a:pt x="3489" y="6974"/>
                  </a:cubicBezTo>
                  <a:cubicBezTo>
                    <a:pt x="3513" y="6843"/>
                    <a:pt x="3418" y="6724"/>
                    <a:pt x="3287" y="6712"/>
                  </a:cubicBezTo>
                  <a:cubicBezTo>
                    <a:pt x="3049" y="6653"/>
                    <a:pt x="2811" y="6582"/>
                    <a:pt x="2584" y="6474"/>
                  </a:cubicBezTo>
                  <a:cubicBezTo>
                    <a:pt x="2549" y="6459"/>
                    <a:pt x="2515" y="6452"/>
                    <a:pt x="2484" y="6452"/>
                  </a:cubicBezTo>
                  <a:close/>
                  <a:moveTo>
                    <a:pt x="4274" y="6483"/>
                  </a:moveTo>
                  <a:cubicBezTo>
                    <a:pt x="4114" y="6483"/>
                    <a:pt x="3963" y="6670"/>
                    <a:pt x="4085" y="6843"/>
                  </a:cubicBezTo>
                  <a:cubicBezTo>
                    <a:pt x="3983" y="6990"/>
                    <a:pt x="4096" y="7191"/>
                    <a:pt x="4280" y="7191"/>
                  </a:cubicBezTo>
                  <a:cubicBezTo>
                    <a:pt x="4290" y="7191"/>
                    <a:pt x="4300" y="7190"/>
                    <a:pt x="4311" y="7189"/>
                  </a:cubicBezTo>
                  <a:lnTo>
                    <a:pt x="4358" y="7177"/>
                  </a:lnTo>
                  <a:cubicBezTo>
                    <a:pt x="4454" y="7284"/>
                    <a:pt x="4549" y="7379"/>
                    <a:pt x="4632" y="7474"/>
                  </a:cubicBezTo>
                  <a:cubicBezTo>
                    <a:pt x="4680" y="7516"/>
                    <a:pt x="4739" y="7537"/>
                    <a:pt x="4798" y="7537"/>
                  </a:cubicBezTo>
                  <a:cubicBezTo>
                    <a:pt x="4856" y="7537"/>
                    <a:pt x="4912" y="7516"/>
                    <a:pt x="4954" y="7474"/>
                  </a:cubicBezTo>
                  <a:cubicBezTo>
                    <a:pt x="4966" y="7463"/>
                    <a:pt x="4978" y="7463"/>
                    <a:pt x="4978" y="7451"/>
                  </a:cubicBezTo>
                  <a:lnTo>
                    <a:pt x="4990" y="7451"/>
                  </a:lnTo>
                  <a:cubicBezTo>
                    <a:pt x="5049" y="7355"/>
                    <a:pt x="5037" y="7224"/>
                    <a:pt x="4954" y="7153"/>
                  </a:cubicBezTo>
                  <a:lnTo>
                    <a:pt x="4859" y="7046"/>
                  </a:lnTo>
                  <a:cubicBezTo>
                    <a:pt x="4954" y="7010"/>
                    <a:pt x="5049" y="6974"/>
                    <a:pt x="5144" y="6927"/>
                  </a:cubicBezTo>
                  <a:cubicBezTo>
                    <a:pt x="5353" y="6802"/>
                    <a:pt x="5233" y="6503"/>
                    <a:pt x="5031" y="6503"/>
                  </a:cubicBezTo>
                  <a:cubicBezTo>
                    <a:pt x="5003" y="6503"/>
                    <a:pt x="4973" y="6509"/>
                    <a:pt x="4942" y="6522"/>
                  </a:cubicBezTo>
                  <a:cubicBezTo>
                    <a:pt x="4859" y="6570"/>
                    <a:pt x="4775" y="6593"/>
                    <a:pt x="4692" y="6629"/>
                  </a:cubicBezTo>
                  <a:cubicBezTo>
                    <a:pt x="4644" y="6641"/>
                    <a:pt x="4585" y="6665"/>
                    <a:pt x="4537" y="6677"/>
                  </a:cubicBezTo>
                  <a:lnTo>
                    <a:pt x="4442" y="6570"/>
                  </a:lnTo>
                  <a:cubicBezTo>
                    <a:pt x="4394" y="6509"/>
                    <a:pt x="4333" y="6483"/>
                    <a:pt x="4274" y="6483"/>
                  </a:cubicBezTo>
                  <a:close/>
                  <a:moveTo>
                    <a:pt x="5577" y="7723"/>
                  </a:moveTo>
                  <a:cubicBezTo>
                    <a:pt x="5377" y="7723"/>
                    <a:pt x="5243" y="8026"/>
                    <a:pt x="5478" y="8153"/>
                  </a:cubicBezTo>
                  <a:cubicBezTo>
                    <a:pt x="5716" y="8308"/>
                    <a:pt x="5978" y="8439"/>
                    <a:pt x="6252" y="8522"/>
                  </a:cubicBezTo>
                  <a:cubicBezTo>
                    <a:pt x="6274" y="8532"/>
                    <a:pt x="6298" y="8536"/>
                    <a:pt x="6322" y="8536"/>
                  </a:cubicBezTo>
                  <a:cubicBezTo>
                    <a:pt x="6389" y="8536"/>
                    <a:pt x="6458" y="8503"/>
                    <a:pt x="6502" y="8451"/>
                  </a:cubicBezTo>
                  <a:cubicBezTo>
                    <a:pt x="6514" y="8427"/>
                    <a:pt x="6525" y="8403"/>
                    <a:pt x="6537" y="8379"/>
                  </a:cubicBezTo>
                  <a:cubicBezTo>
                    <a:pt x="6573" y="8260"/>
                    <a:pt x="6514" y="8129"/>
                    <a:pt x="6383" y="8094"/>
                  </a:cubicBezTo>
                  <a:cubicBezTo>
                    <a:pt x="6156" y="8010"/>
                    <a:pt x="5930" y="7903"/>
                    <a:pt x="5716" y="7772"/>
                  </a:cubicBezTo>
                  <a:cubicBezTo>
                    <a:pt x="5669" y="7738"/>
                    <a:pt x="5621" y="7723"/>
                    <a:pt x="5577" y="7723"/>
                  </a:cubicBezTo>
                  <a:close/>
                  <a:moveTo>
                    <a:pt x="8107" y="7973"/>
                  </a:moveTo>
                  <a:cubicBezTo>
                    <a:pt x="8073" y="7973"/>
                    <a:pt x="8037" y="7981"/>
                    <a:pt x="8002" y="7998"/>
                  </a:cubicBezTo>
                  <a:cubicBezTo>
                    <a:pt x="7787" y="8106"/>
                    <a:pt x="7549" y="8177"/>
                    <a:pt x="7311" y="8201"/>
                  </a:cubicBezTo>
                  <a:cubicBezTo>
                    <a:pt x="7061" y="8272"/>
                    <a:pt x="7109" y="8641"/>
                    <a:pt x="7371" y="8653"/>
                  </a:cubicBezTo>
                  <a:cubicBezTo>
                    <a:pt x="7657" y="8617"/>
                    <a:pt x="7942" y="8522"/>
                    <a:pt x="8204" y="8391"/>
                  </a:cubicBezTo>
                  <a:cubicBezTo>
                    <a:pt x="8240" y="8379"/>
                    <a:pt x="8264" y="8356"/>
                    <a:pt x="8288" y="8332"/>
                  </a:cubicBezTo>
                  <a:cubicBezTo>
                    <a:pt x="8407" y="8173"/>
                    <a:pt x="8277" y="7973"/>
                    <a:pt x="8107" y="7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>
              <a:off x="5835550" y="4907267"/>
              <a:ext cx="113949" cy="115310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5" name="Google Shape;555;p26"/>
          <p:cNvGrpSpPr/>
          <p:nvPr/>
        </p:nvGrpSpPr>
        <p:grpSpPr>
          <a:xfrm>
            <a:off x="141196" y="121811"/>
            <a:ext cx="8859173" cy="5002283"/>
            <a:chOff x="141196" y="121811"/>
            <a:chExt cx="8859173" cy="5002283"/>
          </a:xfrm>
        </p:grpSpPr>
        <p:sp>
          <p:nvSpPr>
            <p:cNvPr id="556" name="Google Shape;556;p26"/>
            <p:cNvSpPr/>
            <p:nvPr/>
          </p:nvSpPr>
          <p:spPr>
            <a:xfrm>
              <a:off x="2505780" y="365022"/>
              <a:ext cx="113949" cy="11529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6"/>
            <p:cNvSpPr/>
            <p:nvPr/>
          </p:nvSpPr>
          <p:spPr>
            <a:xfrm>
              <a:off x="2547975" y="4873188"/>
              <a:ext cx="154349" cy="156173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8" name="Google Shape;558;p26"/>
            <p:cNvGrpSpPr/>
            <p:nvPr/>
          </p:nvGrpSpPr>
          <p:grpSpPr>
            <a:xfrm rot="-1366506">
              <a:off x="223105" y="4484569"/>
              <a:ext cx="601655" cy="544289"/>
              <a:chOff x="8434811" y="397681"/>
              <a:chExt cx="990262" cy="895844"/>
            </a:xfrm>
          </p:grpSpPr>
          <p:sp>
            <p:nvSpPr>
              <p:cNvPr id="559" name="Google Shape;559;p26"/>
              <p:cNvSpPr/>
              <p:nvPr/>
            </p:nvSpPr>
            <p:spPr>
              <a:xfrm>
                <a:off x="9200077" y="554288"/>
                <a:ext cx="1074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25" h="25" extrusionOk="0">
                    <a:moveTo>
                      <a:pt x="24" y="24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6"/>
              <p:cNvSpPr/>
              <p:nvPr/>
            </p:nvSpPr>
            <p:spPr>
              <a:xfrm>
                <a:off x="8434811" y="397681"/>
                <a:ext cx="990262" cy="895844"/>
              </a:xfrm>
              <a:custGeom>
                <a:avLst/>
                <a:gdLst/>
                <a:ahLst/>
                <a:cxnLst/>
                <a:rect l="l" t="t" r="r" b="b"/>
                <a:pathLst>
                  <a:path w="20158" h="18236" extrusionOk="0">
                    <a:moveTo>
                      <a:pt x="11930" y="1587"/>
                    </a:moveTo>
                    <a:cubicBezTo>
                      <a:pt x="12264" y="1611"/>
                      <a:pt x="12609" y="1682"/>
                      <a:pt x="12919" y="1813"/>
                    </a:cubicBezTo>
                    <a:cubicBezTo>
                      <a:pt x="13371" y="2027"/>
                      <a:pt x="13478" y="2099"/>
                      <a:pt x="13681" y="2420"/>
                    </a:cubicBezTo>
                    <a:cubicBezTo>
                      <a:pt x="13859" y="2682"/>
                      <a:pt x="13954" y="2980"/>
                      <a:pt x="13954" y="3289"/>
                    </a:cubicBezTo>
                    <a:cubicBezTo>
                      <a:pt x="13954" y="3360"/>
                      <a:pt x="13954" y="3419"/>
                      <a:pt x="13943" y="3488"/>
                    </a:cubicBezTo>
                    <a:lnTo>
                      <a:pt x="13943" y="3488"/>
                    </a:lnTo>
                    <a:cubicBezTo>
                      <a:pt x="13149" y="3252"/>
                      <a:pt x="12343" y="3050"/>
                      <a:pt x="11549" y="2837"/>
                    </a:cubicBezTo>
                    <a:cubicBezTo>
                      <a:pt x="11061" y="2730"/>
                      <a:pt x="10525" y="2599"/>
                      <a:pt x="10073" y="2492"/>
                    </a:cubicBezTo>
                    <a:cubicBezTo>
                      <a:pt x="10311" y="2182"/>
                      <a:pt x="10633" y="1932"/>
                      <a:pt x="11002" y="1765"/>
                    </a:cubicBezTo>
                    <a:cubicBezTo>
                      <a:pt x="11299" y="1658"/>
                      <a:pt x="11609" y="1599"/>
                      <a:pt x="11930" y="1587"/>
                    </a:cubicBezTo>
                    <a:close/>
                    <a:moveTo>
                      <a:pt x="12308" y="669"/>
                    </a:moveTo>
                    <a:cubicBezTo>
                      <a:pt x="12428" y="669"/>
                      <a:pt x="12548" y="673"/>
                      <a:pt x="12669" y="682"/>
                    </a:cubicBezTo>
                    <a:cubicBezTo>
                      <a:pt x="12670" y="681"/>
                      <a:pt x="12672" y="680"/>
                      <a:pt x="12677" y="680"/>
                    </a:cubicBezTo>
                    <a:cubicBezTo>
                      <a:pt x="12775" y="680"/>
                      <a:pt x="13670" y="922"/>
                      <a:pt x="13693" y="968"/>
                    </a:cubicBezTo>
                    <a:cubicBezTo>
                      <a:pt x="13966" y="1099"/>
                      <a:pt x="14228" y="1277"/>
                      <a:pt x="14443" y="1504"/>
                    </a:cubicBezTo>
                    <a:cubicBezTo>
                      <a:pt x="14883" y="1944"/>
                      <a:pt x="14669" y="1694"/>
                      <a:pt x="14990" y="2146"/>
                    </a:cubicBezTo>
                    <a:cubicBezTo>
                      <a:pt x="15157" y="2397"/>
                      <a:pt x="15264" y="2670"/>
                      <a:pt x="15336" y="2968"/>
                    </a:cubicBezTo>
                    <a:cubicBezTo>
                      <a:pt x="15431" y="3266"/>
                      <a:pt x="15467" y="3587"/>
                      <a:pt x="15431" y="3909"/>
                    </a:cubicBezTo>
                    <a:cubicBezTo>
                      <a:pt x="15431" y="3932"/>
                      <a:pt x="15431" y="3944"/>
                      <a:pt x="15431" y="3968"/>
                    </a:cubicBezTo>
                    <a:cubicBezTo>
                      <a:pt x="15288" y="3920"/>
                      <a:pt x="15145" y="3861"/>
                      <a:pt x="14966" y="3790"/>
                    </a:cubicBezTo>
                    <a:cubicBezTo>
                      <a:pt x="14788" y="3730"/>
                      <a:pt x="14645" y="3694"/>
                      <a:pt x="14490" y="3647"/>
                    </a:cubicBezTo>
                    <a:lnTo>
                      <a:pt x="14490" y="3539"/>
                    </a:lnTo>
                    <a:cubicBezTo>
                      <a:pt x="14490" y="3504"/>
                      <a:pt x="14478" y="3409"/>
                      <a:pt x="14455" y="3206"/>
                    </a:cubicBezTo>
                    <a:cubicBezTo>
                      <a:pt x="14395" y="2754"/>
                      <a:pt x="14204" y="2313"/>
                      <a:pt x="13907" y="1968"/>
                    </a:cubicBezTo>
                    <a:cubicBezTo>
                      <a:pt x="13657" y="1670"/>
                      <a:pt x="13359" y="1539"/>
                      <a:pt x="12907" y="1373"/>
                    </a:cubicBezTo>
                    <a:cubicBezTo>
                      <a:pt x="12591" y="1261"/>
                      <a:pt x="12266" y="1201"/>
                      <a:pt x="11933" y="1201"/>
                    </a:cubicBezTo>
                    <a:cubicBezTo>
                      <a:pt x="11877" y="1201"/>
                      <a:pt x="11820" y="1202"/>
                      <a:pt x="11764" y="1206"/>
                    </a:cubicBezTo>
                    <a:cubicBezTo>
                      <a:pt x="11430" y="1242"/>
                      <a:pt x="11097" y="1325"/>
                      <a:pt x="10787" y="1456"/>
                    </a:cubicBezTo>
                    <a:cubicBezTo>
                      <a:pt x="10525" y="1587"/>
                      <a:pt x="10287" y="1765"/>
                      <a:pt x="10073" y="1980"/>
                    </a:cubicBezTo>
                    <a:cubicBezTo>
                      <a:pt x="9942" y="2123"/>
                      <a:pt x="9823" y="2266"/>
                      <a:pt x="9716" y="2408"/>
                    </a:cubicBezTo>
                    <a:cubicBezTo>
                      <a:pt x="9609" y="2385"/>
                      <a:pt x="9513" y="2373"/>
                      <a:pt x="9430" y="2361"/>
                    </a:cubicBezTo>
                    <a:lnTo>
                      <a:pt x="9359" y="2337"/>
                    </a:lnTo>
                    <a:lnTo>
                      <a:pt x="9263" y="2337"/>
                    </a:lnTo>
                    <a:cubicBezTo>
                      <a:pt x="9240" y="2337"/>
                      <a:pt x="9228" y="2337"/>
                      <a:pt x="9216" y="2349"/>
                    </a:cubicBezTo>
                    <a:cubicBezTo>
                      <a:pt x="9085" y="2325"/>
                      <a:pt x="8966" y="2289"/>
                      <a:pt x="8847" y="2266"/>
                    </a:cubicBezTo>
                    <a:cubicBezTo>
                      <a:pt x="9573" y="1504"/>
                      <a:pt x="10168" y="1027"/>
                      <a:pt x="11168" y="813"/>
                    </a:cubicBezTo>
                    <a:lnTo>
                      <a:pt x="11180" y="813"/>
                    </a:lnTo>
                    <a:cubicBezTo>
                      <a:pt x="11551" y="713"/>
                      <a:pt x="11929" y="669"/>
                      <a:pt x="12308" y="669"/>
                    </a:cubicBezTo>
                    <a:close/>
                    <a:moveTo>
                      <a:pt x="10073" y="4456"/>
                    </a:moveTo>
                    <a:cubicBezTo>
                      <a:pt x="10228" y="4599"/>
                      <a:pt x="10228" y="4754"/>
                      <a:pt x="10311" y="5123"/>
                    </a:cubicBezTo>
                    <a:cubicBezTo>
                      <a:pt x="10394" y="5564"/>
                      <a:pt x="10359" y="5242"/>
                      <a:pt x="10394" y="5837"/>
                    </a:cubicBezTo>
                    <a:cubicBezTo>
                      <a:pt x="10430" y="6206"/>
                      <a:pt x="10442" y="6159"/>
                      <a:pt x="10478" y="6587"/>
                    </a:cubicBezTo>
                    <a:cubicBezTo>
                      <a:pt x="10561" y="7171"/>
                      <a:pt x="10799" y="8040"/>
                      <a:pt x="10799" y="8314"/>
                    </a:cubicBezTo>
                    <a:cubicBezTo>
                      <a:pt x="10668" y="8278"/>
                      <a:pt x="10549" y="8242"/>
                      <a:pt x="10418" y="8195"/>
                    </a:cubicBezTo>
                    <a:cubicBezTo>
                      <a:pt x="9823" y="7957"/>
                      <a:pt x="9192" y="7778"/>
                      <a:pt x="8597" y="7540"/>
                    </a:cubicBezTo>
                    <a:cubicBezTo>
                      <a:pt x="8359" y="7457"/>
                      <a:pt x="8132" y="7361"/>
                      <a:pt x="7930" y="7230"/>
                    </a:cubicBezTo>
                    <a:cubicBezTo>
                      <a:pt x="7573" y="6992"/>
                      <a:pt x="7251" y="6707"/>
                      <a:pt x="6965" y="6385"/>
                    </a:cubicBezTo>
                    <a:lnTo>
                      <a:pt x="6965" y="6373"/>
                    </a:lnTo>
                    <a:lnTo>
                      <a:pt x="6965" y="6361"/>
                    </a:lnTo>
                    <a:cubicBezTo>
                      <a:pt x="6989" y="6349"/>
                      <a:pt x="7025" y="6314"/>
                      <a:pt x="7049" y="6290"/>
                    </a:cubicBezTo>
                    <a:lnTo>
                      <a:pt x="7061" y="6278"/>
                    </a:lnTo>
                    <a:cubicBezTo>
                      <a:pt x="7287" y="6099"/>
                      <a:pt x="7739" y="5790"/>
                      <a:pt x="8085" y="5552"/>
                    </a:cubicBezTo>
                    <a:cubicBezTo>
                      <a:pt x="8668" y="5159"/>
                      <a:pt x="9287" y="4802"/>
                      <a:pt x="9930" y="4480"/>
                    </a:cubicBezTo>
                    <a:cubicBezTo>
                      <a:pt x="9954" y="4480"/>
                      <a:pt x="9978" y="4468"/>
                      <a:pt x="10002" y="4456"/>
                    </a:cubicBezTo>
                    <a:close/>
                    <a:moveTo>
                      <a:pt x="5268" y="2142"/>
                    </a:moveTo>
                    <a:cubicBezTo>
                      <a:pt x="5560" y="2142"/>
                      <a:pt x="5846" y="2160"/>
                      <a:pt x="6132" y="2206"/>
                    </a:cubicBezTo>
                    <a:cubicBezTo>
                      <a:pt x="5918" y="3051"/>
                      <a:pt x="5775" y="3909"/>
                      <a:pt x="5549" y="4754"/>
                    </a:cubicBezTo>
                    <a:cubicBezTo>
                      <a:pt x="5406" y="5290"/>
                      <a:pt x="5191" y="5802"/>
                      <a:pt x="5037" y="6326"/>
                    </a:cubicBezTo>
                    <a:cubicBezTo>
                      <a:pt x="4763" y="7421"/>
                      <a:pt x="4501" y="8516"/>
                      <a:pt x="4144" y="9588"/>
                    </a:cubicBezTo>
                    <a:cubicBezTo>
                      <a:pt x="3834" y="10755"/>
                      <a:pt x="3406" y="11886"/>
                      <a:pt x="3060" y="13029"/>
                    </a:cubicBezTo>
                    <a:lnTo>
                      <a:pt x="3013" y="13195"/>
                    </a:lnTo>
                    <a:cubicBezTo>
                      <a:pt x="2941" y="13172"/>
                      <a:pt x="2870" y="13148"/>
                      <a:pt x="2810" y="13112"/>
                    </a:cubicBezTo>
                    <a:cubicBezTo>
                      <a:pt x="2358" y="12969"/>
                      <a:pt x="1929" y="12755"/>
                      <a:pt x="1536" y="12481"/>
                    </a:cubicBezTo>
                    <a:cubicBezTo>
                      <a:pt x="1381" y="12362"/>
                      <a:pt x="1239" y="12219"/>
                      <a:pt x="1131" y="12064"/>
                    </a:cubicBezTo>
                    <a:cubicBezTo>
                      <a:pt x="1120" y="12041"/>
                      <a:pt x="1120" y="12029"/>
                      <a:pt x="1108" y="12017"/>
                    </a:cubicBezTo>
                    <a:cubicBezTo>
                      <a:pt x="1072" y="11898"/>
                      <a:pt x="1036" y="11779"/>
                      <a:pt x="1024" y="11671"/>
                    </a:cubicBezTo>
                    <a:lnTo>
                      <a:pt x="1024" y="11660"/>
                    </a:lnTo>
                    <a:lnTo>
                      <a:pt x="1024" y="11648"/>
                    </a:lnTo>
                    <a:lnTo>
                      <a:pt x="1024" y="11636"/>
                    </a:lnTo>
                    <a:cubicBezTo>
                      <a:pt x="989" y="11279"/>
                      <a:pt x="1012" y="10921"/>
                      <a:pt x="1096" y="10564"/>
                    </a:cubicBezTo>
                    <a:cubicBezTo>
                      <a:pt x="1358" y="9112"/>
                      <a:pt x="1786" y="7695"/>
                      <a:pt x="2108" y="6254"/>
                    </a:cubicBezTo>
                    <a:cubicBezTo>
                      <a:pt x="2405" y="5075"/>
                      <a:pt x="2691" y="3730"/>
                      <a:pt x="3108" y="3099"/>
                    </a:cubicBezTo>
                    <a:cubicBezTo>
                      <a:pt x="3346" y="2837"/>
                      <a:pt x="3548" y="2742"/>
                      <a:pt x="4144" y="2373"/>
                    </a:cubicBezTo>
                    <a:cubicBezTo>
                      <a:pt x="4418" y="2230"/>
                      <a:pt x="4715" y="2158"/>
                      <a:pt x="5013" y="2146"/>
                    </a:cubicBezTo>
                    <a:cubicBezTo>
                      <a:pt x="5098" y="2144"/>
                      <a:pt x="5184" y="2142"/>
                      <a:pt x="5268" y="2142"/>
                    </a:cubicBezTo>
                    <a:close/>
                    <a:moveTo>
                      <a:pt x="6525" y="2266"/>
                    </a:moveTo>
                    <a:cubicBezTo>
                      <a:pt x="6835" y="2313"/>
                      <a:pt x="7156" y="2373"/>
                      <a:pt x="7489" y="2432"/>
                    </a:cubicBezTo>
                    <a:cubicBezTo>
                      <a:pt x="7168" y="3623"/>
                      <a:pt x="6811" y="4813"/>
                      <a:pt x="6454" y="5992"/>
                    </a:cubicBezTo>
                    <a:cubicBezTo>
                      <a:pt x="6203" y="6849"/>
                      <a:pt x="6013" y="7719"/>
                      <a:pt x="5751" y="8564"/>
                    </a:cubicBezTo>
                    <a:cubicBezTo>
                      <a:pt x="5489" y="9409"/>
                      <a:pt x="5191" y="10255"/>
                      <a:pt x="4882" y="11088"/>
                    </a:cubicBezTo>
                    <a:cubicBezTo>
                      <a:pt x="4668" y="11791"/>
                      <a:pt x="4453" y="12481"/>
                      <a:pt x="4203" y="13172"/>
                    </a:cubicBezTo>
                    <a:cubicBezTo>
                      <a:pt x="4169" y="13310"/>
                      <a:pt x="4123" y="13437"/>
                      <a:pt x="4077" y="13574"/>
                    </a:cubicBezTo>
                    <a:lnTo>
                      <a:pt x="4077" y="13574"/>
                    </a:lnTo>
                    <a:cubicBezTo>
                      <a:pt x="3853" y="13503"/>
                      <a:pt x="3641" y="13421"/>
                      <a:pt x="3417" y="13350"/>
                    </a:cubicBezTo>
                    <a:cubicBezTo>
                      <a:pt x="3596" y="12779"/>
                      <a:pt x="3787" y="12231"/>
                      <a:pt x="3989" y="11671"/>
                    </a:cubicBezTo>
                    <a:cubicBezTo>
                      <a:pt x="4287" y="10790"/>
                      <a:pt x="4560" y="9897"/>
                      <a:pt x="4846" y="9016"/>
                    </a:cubicBezTo>
                    <a:cubicBezTo>
                      <a:pt x="5251" y="7719"/>
                      <a:pt x="5513" y="6385"/>
                      <a:pt x="5942" y="5087"/>
                    </a:cubicBezTo>
                    <a:cubicBezTo>
                      <a:pt x="6180" y="4171"/>
                      <a:pt x="6311" y="3230"/>
                      <a:pt x="6525" y="2313"/>
                    </a:cubicBezTo>
                    <a:cubicBezTo>
                      <a:pt x="6525" y="2301"/>
                      <a:pt x="6525" y="2277"/>
                      <a:pt x="6525" y="2266"/>
                    </a:cubicBezTo>
                    <a:close/>
                    <a:moveTo>
                      <a:pt x="11970" y="11488"/>
                    </a:moveTo>
                    <a:cubicBezTo>
                      <a:pt x="12011" y="11488"/>
                      <a:pt x="12053" y="11489"/>
                      <a:pt x="12097" y="11493"/>
                    </a:cubicBezTo>
                    <a:cubicBezTo>
                      <a:pt x="12104" y="11493"/>
                      <a:pt x="12112" y="11493"/>
                      <a:pt x="12119" y="11493"/>
                    </a:cubicBezTo>
                    <a:cubicBezTo>
                      <a:pt x="12721" y="11493"/>
                      <a:pt x="13385" y="11972"/>
                      <a:pt x="13526" y="12243"/>
                    </a:cubicBezTo>
                    <a:cubicBezTo>
                      <a:pt x="13538" y="12267"/>
                      <a:pt x="13550" y="12279"/>
                      <a:pt x="13550" y="12302"/>
                    </a:cubicBezTo>
                    <a:cubicBezTo>
                      <a:pt x="13335" y="12886"/>
                      <a:pt x="13109" y="13457"/>
                      <a:pt x="12895" y="14041"/>
                    </a:cubicBezTo>
                    <a:cubicBezTo>
                      <a:pt x="12502" y="14362"/>
                      <a:pt x="12097" y="14541"/>
                      <a:pt x="11454" y="14648"/>
                    </a:cubicBezTo>
                    <a:lnTo>
                      <a:pt x="11466" y="14648"/>
                    </a:lnTo>
                    <a:cubicBezTo>
                      <a:pt x="11330" y="14678"/>
                      <a:pt x="11192" y="14694"/>
                      <a:pt x="11054" y="14694"/>
                    </a:cubicBezTo>
                    <a:cubicBezTo>
                      <a:pt x="10483" y="14694"/>
                      <a:pt x="9930" y="14422"/>
                      <a:pt x="9632" y="13779"/>
                    </a:cubicBezTo>
                    <a:cubicBezTo>
                      <a:pt x="9430" y="13267"/>
                      <a:pt x="9418" y="12779"/>
                      <a:pt x="9942" y="12314"/>
                    </a:cubicBezTo>
                    <a:cubicBezTo>
                      <a:pt x="10168" y="12136"/>
                      <a:pt x="10418" y="11981"/>
                      <a:pt x="10680" y="11862"/>
                    </a:cubicBezTo>
                    <a:cubicBezTo>
                      <a:pt x="11014" y="11695"/>
                      <a:pt x="11371" y="11564"/>
                      <a:pt x="11740" y="11493"/>
                    </a:cubicBezTo>
                    <a:cubicBezTo>
                      <a:pt x="11811" y="11493"/>
                      <a:pt x="11888" y="11488"/>
                      <a:pt x="11970" y="11488"/>
                    </a:cubicBezTo>
                    <a:close/>
                    <a:moveTo>
                      <a:pt x="17419" y="6040"/>
                    </a:moveTo>
                    <a:cubicBezTo>
                      <a:pt x="17895" y="6266"/>
                      <a:pt x="18241" y="6433"/>
                      <a:pt x="18467" y="6647"/>
                    </a:cubicBezTo>
                    <a:cubicBezTo>
                      <a:pt x="18693" y="6849"/>
                      <a:pt x="18896" y="7076"/>
                      <a:pt x="19074" y="7314"/>
                    </a:cubicBezTo>
                    <a:cubicBezTo>
                      <a:pt x="19265" y="7600"/>
                      <a:pt x="19229" y="7504"/>
                      <a:pt x="19300" y="7766"/>
                    </a:cubicBezTo>
                    <a:cubicBezTo>
                      <a:pt x="19348" y="8004"/>
                      <a:pt x="19348" y="8231"/>
                      <a:pt x="19312" y="8469"/>
                    </a:cubicBezTo>
                    <a:cubicBezTo>
                      <a:pt x="19169" y="9314"/>
                      <a:pt x="18967" y="10147"/>
                      <a:pt x="18717" y="10969"/>
                    </a:cubicBezTo>
                    <a:cubicBezTo>
                      <a:pt x="18431" y="11767"/>
                      <a:pt x="18181" y="12588"/>
                      <a:pt x="17979" y="13410"/>
                    </a:cubicBezTo>
                    <a:cubicBezTo>
                      <a:pt x="17729" y="14422"/>
                      <a:pt x="17360" y="14969"/>
                      <a:pt x="16848" y="15993"/>
                    </a:cubicBezTo>
                    <a:cubicBezTo>
                      <a:pt x="16645" y="16374"/>
                      <a:pt x="16431" y="16755"/>
                      <a:pt x="16193" y="17101"/>
                    </a:cubicBezTo>
                    <a:cubicBezTo>
                      <a:pt x="16169" y="17136"/>
                      <a:pt x="16133" y="17172"/>
                      <a:pt x="16098" y="17208"/>
                    </a:cubicBezTo>
                    <a:cubicBezTo>
                      <a:pt x="16074" y="17220"/>
                      <a:pt x="16050" y="17232"/>
                      <a:pt x="16026" y="17255"/>
                    </a:cubicBezTo>
                    <a:cubicBezTo>
                      <a:pt x="15899" y="17340"/>
                      <a:pt x="15720" y="17378"/>
                      <a:pt x="15498" y="17378"/>
                    </a:cubicBezTo>
                    <a:cubicBezTo>
                      <a:pt x="15094" y="17378"/>
                      <a:pt x="14548" y="17253"/>
                      <a:pt x="13919" y="17053"/>
                    </a:cubicBezTo>
                    <a:cubicBezTo>
                      <a:pt x="13728" y="16982"/>
                      <a:pt x="13538" y="16934"/>
                      <a:pt x="13347" y="16874"/>
                    </a:cubicBezTo>
                    <a:cubicBezTo>
                      <a:pt x="13371" y="16874"/>
                      <a:pt x="13383" y="16863"/>
                      <a:pt x="13395" y="16851"/>
                    </a:cubicBezTo>
                    <a:cubicBezTo>
                      <a:pt x="13573" y="16505"/>
                      <a:pt x="13645" y="16196"/>
                      <a:pt x="13859" y="15767"/>
                    </a:cubicBezTo>
                    <a:cubicBezTo>
                      <a:pt x="14431" y="14577"/>
                      <a:pt x="15014" y="12886"/>
                      <a:pt x="15490" y="11457"/>
                    </a:cubicBezTo>
                    <a:cubicBezTo>
                      <a:pt x="15752" y="10695"/>
                      <a:pt x="16062" y="9969"/>
                      <a:pt x="16324" y="9219"/>
                    </a:cubicBezTo>
                    <a:cubicBezTo>
                      <a:pt x="16717" y="8207"/>
                      <a:pt x="17050" y="7171"/>
                      <a:pt x="17383" y="6147"/>
                    </a:cubicBezTo>
                    <a:cubicBezTo>
                      <a:pt x="17395" y="6111"/>
                      <a:pt x="17407" y="6076"/>
                      <a:pt x="17419" y="6040"/>
                    </a:cubicBezTo>
                    <a:close/>
                    <a:moveTo>
                      <a:pt x="12322" y="0"/>
                    </a:moveTo>
                    <a:cubicBezTo>
                      <a:pt x="12048" y="0"/>
                      <a:pt x="11774" y="25"/>
                      <a:pt x="11502" y="75"/>
                    </a:cubicBezTo>
                    <a:cubicBezTo>
                      <a:pt x="10871" y="158"/>
                      <a:pt x="10264" y="372"/>
                      <a:pt x="9716" y="682"/>
                    </a:cubicBezTo>
                    <a:cubicBezTo>
                      <a:pt x="9359" y="873"/>
                      <a:pt x="8942" y="1289"/>
                      <a:pt x="8525" y="1730"/>
                    </a:cubicBezTo>
                    <a:cubicBezTo>
                      <a:pt x="8430" y="1861"/>
                      <a:pt x="8251" y="1992"/>
                      <a:pt x="8156" y="2135"/>
                    </a:cubicBezTo>
                    <a:lnTo>
                      <a:pt x="7942" y="2099"/>
                    </a:lnTo>
                    <a:cubicBezTo>
                      <a:pt x="7906" y="2027"/>
                      <a:pt x="7831" y="1990"/>
                      <a:pt x="7757" y="1990"/>
                    </a:cubicBezTo>
                    <a:cubicBezTo>
                      <a:pt x="7707" y="1990"/>
                      <a:pt x="7658" y="2006"/>
                      <a:pt x="7620" y="2039"/>
                    </a:cubicBezTo>
                    <a:cubicBezTo>
                      <a:pt x="7013" y="1944"/>
                      <a:pt x="6346" y="1837"/>
                      <a:pt x="5977" y="1789"/>
                    </a:cubicBezTo>
                    <a:cubicBezTo>
                      <a:pt x="5657" y="1746"/>
                      <a:pt x="5350" y="1719"/>
                      <a:pt x="5057" y="1719"/>
                    </a:cubicBezTo>
                    <a:cubicBezTo>
                      <a:pt x="4619" y="1719"/>
                      <a:pt x="4212" y="1780"/>
                      <a:pt x="3834" y="1944"/>
                    </a:cubicBezTo>
                    <a:cubicBezTo>
                      <a:pt x="3203" y="2254"/>
                      <a:pt x="2870" y="2301"/>
                      <a:pt x="2465" y="2801"/>
                    </a:cubicBezTo>
                    <a:cubicBezTo>
                      <a:pt x="2155" y="3254"/>
                      <a:pt x="1989" y="3801"/>
                      <a:pt x="1834" y="4337"/>
                    </a:cubicBezTo>
                    <a:cubicBezTo>
                      <a:pt x="1620" y="5040"/>
                      <a:pt x="1429" y="5766"/>
                      <a:pt x="1250" y="6480"/>
                    </a:cubicBezTo>
                    <a:cubicBezTo>
                      <a:pt x="1012" y="7528"/>
                      <a:pt x="727" y="8564"/>
                      <a:pt x="477" y="9612"/>
                    </a:cubicBezTo>
                    <a:cubicBezTo>
                      <a:pt x="298" y="10540"/>
                      <a:pt x="0" y="11588"/>
                      <a:pt x="453" y="12481"/>
                    </a:cubicBezTo>
                    <a:cubicBezTo>
                      <a:pt x="774" y="12993"/>
                      <a:pt x="1310" y="13326"/>
                      <a:pt x="1846" y="13576"/>
                    </a:cubicBezTo>
                    <a:cubicBezTo>
                      <a:pt x="2441" y="13838"/>
                      <a:pt x="3060" y="14077"/>
                      <a:pt x="3667" y="14303"/>
                    </a:cubicBezTo>
                    <a:cubicBezTo>
                      <a:pt x="5596" y="14946"/>
                      <a:pt x="7477" y="15720"/>
                      <a:pt x="9371" y="16434"/>
                    </a:cubicBezTo>
                    <a:cubicBezTo>
                      <a:pt x="10168" y="16732"/>
                      <a:pt x="10954" y="17053"/>
                      <a:pt x="11752" y="17327"/>
                    </a:cubicBezTo>
                    <a:cubicBezTo>
                      <a:pt x="12264" y="17482"/>
                      <a:pt x="12788" y="17613"/>
                      <a:pt x="13288" y="17756"/>
                    </a:cubicBezTo>
                    <a:cubicBezTo>
                      <a:pt x="13983" y="17959"/>
                      <a:pt x="14707" y="18235"/>
                      <a:pt x="15432" y="18235"/>
                    </a:cubicBezTo>
                    <a:cubicBezTo>
                      <a:pt x="15638" y="18235"/>
                      <a:pt x="15844" y="18213"/>
                      <a:pt x="16050" y="18160"/>
                    </a:cubicBezTo>
                    <a:cubicBezTo>
                      <a:pt x="16479" y="18029"/>
                      <a:pt x="16848" y="17732"/>
                      <a:pt x="17062" y="17327"/>
                    </a:cubicBezTo>
                    <a:cubicBezTo>
                      <a:pt x="17288" y="16946"/>
                      <a:pt x="17503" y="16565"/>
                      <a:pt x="17705" y="16160"/>
                    </a:cubicBezTo>
                    <a:cubicBezTo>
                      <a:pt x="18050" y="15481"/>
                      <a:pt x="18419" y="14815"/>
                      <a:pt x="18634" y="14088"/>
                    </a:cubicBezTo>
                    <a:cubicBezTo>
                      <a:pt x="18753" y="13696"/>
                      <a:pt x="18836" y="13291"/>
                      <a:pt x="18931" y="12898"/>
                    </a:cubicBezTo>
                    <a:cubicBezTo>
                      <a:pt x="19086" y="12326"/>
                      <a:pt x="19277" y="11779"/>
                      <a:pt x="19443" y="11207"/>
                    </a:cubicBezTo>
                    <a:cubicBezTo>
                      <a:pt x="19646" y="10528"/>
                      <a:pt x="19800" y="9826"/>
                      <a:pt x="19943" y="9124"/>
                    </a:cubicBezTo>
                    <a:cubicBezTo>
                      <a:pt x="20039" y="8683"/>
                      <a:pt x="20158" y="8052"/>
                      <a:pt x="19943" y="7385"/>
                    </a:cubicBezTo>
                    <a:cubicBezTo>
                      <a:pt x="19812" y="7040"/>
                      <a:pt x="19562" y="6766"/>
                      <a:pt x="19324" y="6492"/>
                    </a:cubicBezTo>
                    <a:cubicBezTo>
                      <a:pt x="18800" y="5921"/>
                      <a:pt x="18431" y="5778"/>
                      <a:pt x="17800" y="5516"/>
                    </a:cubicBezTo>
                    <a:cubicBezTo>
                      <a:pt x="17776" y="5504"/>
                      <a:pt x="17753" y="5492"/>
                      <a:pt x="17729" y="5480"/>
                    </a:cubicBezTo>
                    <a:cubicBezTo>
                      <a:pt x="17693" y="5456"/>
                      <a:pt x="17455" y="5349"/>
                      <a:pt x="17419" y="5337"/>
                    </a:cubicBezTo>
                    <a:cubicBezTo>
                      <a:pt x="17372" y="5306"/>
                      <a:pt x="17317" y="5290"/>
                      <a:pt x="17263" y="5290"/>
                    </a:cubicBezTo>
                    <a:cubicBezTo>
                      <a:pt x="17195" y="5290"/>
                      <a:pt x="17127" y="5315"/>
                      <a:pt x="17074" y="5361"/>
                    </a:cubicBezTo>
                    <a:cubicBezTo>
                      <a:pt x="16895" y="5492"/>
                      <a:pt x="16907" y="5766"/>
                      <a:pt x="17098" y="5885"/>
                    </a:cubicBezTo>
                    <a:lnTo>
                      <a:pt x="17169" y="5921"/>
                    </a:lnTo>
                    <a:cubicBezTo>
                      <a:pt x="16562" y="7790"/>
                      <a:pt x="15836" y="9433"/>
                      <a:pt x="15169" y="11183"/>
                    </a:cubicBezTo>
                    <a:cubicBezTo>
                      <a:pt x="14871" y="11969"/>
                      <a:pt x="14621" y="12779"/>
                      <a:pt x="14312" y="13565"/>
                    </a:cubicBezTo>
                    <a:cubicBezTo>
                      <a:pt x="13966" y="14458"/>
                      <a:pt x="13669" y="15136"/>
                      <a:pt x="13347" y="16089"/>
                    </a:cubicBezTo>
                    <a:cubicBezTo>
                      <a:pt x="13276" y="16315"/>
                      <a:pt x="13216" y="16529"/>
                      <a:pt x="13157" y="16755"/>
                    </a:cubicBezTo>
                    <a:cubicBezTo>
                      <a:pt x="13157" y="16779"/>
                      <a:pt x="13169" y="16803"/>
                      <a:pt x="13181" y="16815"/>
                    </a:cubicBezTo>
                    <a:lnTo>
                      <a:pt x="12419" y="16613"/>
                    </a:lnTo>
                    <a:cubicBezTo>
                      <a:pt x="12514" y="16279"/>
                      <a:pt x="12657" y="15958"/>
                      <a:pt x="12764" y="15624"/>
                    </a:cubicBezTo>
                    <a:cubicBezTo>
                      <a:pt x="12907" y="15243"/>
                      <a:pt x="13061" y="14862"/>
                      <a:pt x="13216" y="14493"/>
                    </a:cubicBezTo>
                    <a:cubicBezTo>
                      <a:pt x="13431" y="14327"/>
                      <a:pt x="13633" y="14124"/>
                      <a:pt x="13788" y="13898"/>
                    </a:cubicBezTo>
                    <a:cubicBezTo>
                      <a:pt x="14085" y="13410"/>
                      <a:pt x="14288" y="12803"/>
                      <a:pt x="14145" y="12231"/>
                    </a:cubicBezTo>
                    <a:cubicBezTo>
                      <a:pt x="14145" y="12195"/>
                      <a:pt x="14121" y="12172"/>
                      <a:pt x="14109" y="12148"/>
                    </a:cubicBezTo>
                    <a:cubicBezTo>
                      <a:pt x="14324" y="11612"/>
                      <a:pt x="14526" y="11076"/>
                      <a:pt x="14716" y="10540"/>
                    </a:cubicBezTo>
                    <a:cubicBezTo>
                      <a:pt x="15121" y="9374"/>
                      <a:pt x="15467" y="8195"/>
                      <a:pt x="15788" y="7004"/>
                    </a:cubicBezTo>
                    <a:cubicBezTo>
                      <a:pt x="15967" y="6433"/>
                      <a:pt x="16145" y="5861"/>
                      <a:pt x="16360" y="5314"/>
                    </a:cubicBezTo>
                    <a:cubicBezTo>
                      <a:pt x="16413" y="5191"/>
                      <a:pt x="16319" y="5098"/>
                      <a:pt x="16223" y="5098"/>
                    </a:cubicBezTo>
                    <a:cubicBezTo>
                      <a:pt x="16169" y="5098"/>
                      <a:pt x="16115" y="5127"/>
                      <a:pt x="16086" y="5194"/>
                    </a:cubicBezTo>
                    <a:cubicBezTo>
                      <a:pt x="15407" y="6885"/>
                      <a:pt x="14895" y="8635"/>
                      <a:pt x="14276" y="10338"/>
                    </a:cubicBezTo>
                    <a:cubicBezTo>
                      <a:pt x="14121" y="10778"/>
                      <a:pt x="13966" y="11219"/>
                      <a:pt x="13800" y="11648"/>
                    </a:cubicBezTo>
                    <a:cubicBezTo>
                      <a:pt x="13597" y="11445"/>
                      <a:pt x="13359" y="11279"/>
                      <a:pt x="13097" y="11148"/>
                    </a:cubicBezTo>
                    <a:cubicBezTo>
                      <a:pt x="12742" y="10979"/>
                      <a:pt x="12357" y="10908"/>
                      <a:pt x="11969" y="10908"/>
                    </a:cubicBezTo>
                    <a:cubicBezTo>
                      <a:pt x="11589" y="10908"/>
                      <a:pt x="11206" y="10976"/>
                      <a:pt x="10847" y="11088"/>
                    </a:cubicBezTo>
                    <a:cubicBezTo>
                      <a:pt x="9585" y="11517"/>
                      <a:pt x="8549" y="12588"/>
                      <a:pt x="8990" y="13684"/>
                    </a:cubicBezTo>
                    <a:cubicBezTo>
                      <a:pt x="9009" y="13732"/>
                      <a:pt x="9053" y="13773"/>
                      <a:pt x="9107" y="13773"/>
                    </a:cubicBezTo>
                    <a:cubicBezTo>
                      <a:pt x="9119" y="13773"/>
                      <a:pt x="9131" y="13771"/>
                      <a:pt x="9144" y="13767"/>
                    </a:cubicBezTo>
                    <a:cubicBezTo>
                      <a:pt x="9228" y="14029"/>
                      <a:pt x="9359" y="14267"/>
                      <a:pt x="9525" y="14481"/>
                    </a:cubicBezTo>
                    <a:cubicBezTo>
                      <a:pt x="9925" y="14940"/>
                      <a:pt x="10501" y="15198"/>
                      <a:pt x="11095" y="15198"/>
                    </a:cubicBezTo>
                    <a:cubicBezTo>
                      <a:pt x="11226" y="15198"/>
                      <a:pt x="11359" y="15186"/>
                      <a:pt x="11490" y="15160"/>
                    </a:cubicBezTo>
                    <a:cubicBezTo>
                      <a:pt x="11859" y="15124"/>
                      <a:pt x="12228" y="15029"/>
                      <a:pt x="12573" y="14874"/>
                    </a:cubicBezTo>
                    <a:lnTo>
                      <a:pt x="12573" y="14874"/>
                    </a:lnTo>
                    <a:cubicBezTo>
                      <a:pt x="12526" y="15005"/>
                      <a:pt x="12478" y="15124"/>
                      <a:pt x="12442" y="15255"/>
                    </a:cubicBezTo>
                    <a:cubicBezTo>
                      <a:pt x="12323" y="15541"/>
                      <a:pt x="12240" y="15839"/>
                      <a:pt x="12145" y="16124"/>
                    </a:cubicBezTo>
                    <a:cubicBezTo>
                      <a:pt x="12109" y="16243"/>
                      <a:pt x="12049" y="16363"/>
                      <a:pt x="12026" y="16482"/>
                    </a:cubicBezTo>
                    <a:lnTo>
                      <a:pt x="11895" y="16446"/>
                    </a:lnTo>
                    <a:cubicBezTo>
                      <a:pt x="9656" y="15624"/>
                      <a:pt x="7418" y="14779"/>
                      <a:pt x="5180" y="13946"/>
                    </a:cubicBezTo>
                    <a:cubicBezTo>
                      <a:pt x="4953" y="13874"/>
                      <a:pt x="4739" y="13803"/>
                      <a:pt x="4525" y="13719"/>
                    </a:cubicBezTo>
                    <a:cubicBezTo>
                      <a:pt x="4822" y="12910"/>
                      <a:pt x="5084" y="12088"/>
                      <a:pt x="5370" y="11279"/>
                    </a:cubicBezTo>
                    <a:cubicBezTo>
                      <a:pt x="5632" y="10540"/>
                      <a:pt x="5953" y="9814"/>
                      <a:pt x="6168" y="9064"/>
                    </a:cubicBezTo>
                    <a:cubicBezTo>
                      <a:pt x="6418" y="8290"/>
                      <a:pt x="6632" y="7504"/>
                      <a:pt x="6799" y="6707"/>
                    </a:cubicBezTo>
                    <a:cubicBezTo>
                      <a:pt x="6906" y="6814"/>
                      <a:pt x="7001" y="6921"/>
                      <a:pt x="7120" y="7028"/>
                    </a:cubicBezTo>
                    <a:cubicBezTo>
                      <a:pt x="7763" y="7671"/>
                      <a:pt x="8418" y="7885"/>
                      <a:pt x="9275" y="8171"/>
                    </a:cubicBezTo>
                    <a:cubicBezTo>
                      <a:pt x="9704" y="8302"/>
                      <a:pt x="10121" y="8469"/>
                      <a:pt x="10537" y="8623"/>
                    </a:cubicBezTo>
                    <a:cubicBezTo>
                      <a:pt x="10650" y="8661"/>
                      <a:pt x="10771" y="8721"/>
                      <a:pt x="10887" y="8721"/>
                    </a:cubicBezTo>
                    <a:cubicBezTo>
                      <a:pt x="10917" y="8721"/>
                      <a:pt x="10948" y="8717"/>
                      <a:pt x="10978" y="8707"/>
                    </a:cubicBezTo>
                    <a:cubicBezTo>
                      <a:pt x="11347" y="8528"/>
                      <a:pt x="11240" y="8076"/>
                      <a:pt x="11180" y="7730"/>
                    </a:cubicBezTo>
                    <a:cubicBezTo>
                      <a:pt x="11109" y="7242"/>
                      <a:pt x="11061" y="6885"/>
                      <a:pt x="11002" y="6564"/>
                    </a:cubicBezTo>
                    <a:cubicBezTo>
                      <a:pt x="10966" y="6087"/>
                      <a:pt x="10942" y="6028"/>
                      <a:pt x="10918" y="5730"/>
                    </a:cubicBezTo>
                    <a:cubicBezTo>
                      <a:pt x="10906" y="5468"/>
                      <a:pt x="10859" y="5218"/>
                      <a:pt x="10775" y="4968"/>
                    </a:cubicBezTo>
                    <a:cubicBezTo>
                      <a:pt x="10740" y="4778"/>
                      <a:pt x="10668" y="4587"/>
                      <a:pt x="10585" y="4409"/>
                    </a:cubicBezTo>
                    <a:cubicBezTo>
                      <a:pt x="10514" y="4254"/>
                      <a:pt x="10383" y="4123"/>
                      <a:pt x="10228" y="4040"/>
                    </a:cubicBezTo>
                    <a:cubicBezTo>
                      <a:pt x="10186" y="4034"/>
                      <a:pt x="10141" y="4031"/>
                      <a:pt x="10097" y="4031"/>
                    </a:cubicBezTo>
                    <a:cubicBezTo>
                      <a:pt x="10052" y="4031"/>
                      <a:pt x="10008" y="4034"/>
                      <a:pt x="9966" y="4040"/>
                    </a:cubicBezTo>
                    <a:cubicBezTo>
                      <a:pt x="9930" y="4051"/>
                      <a:pt x="9894" y="4063"/>
                      <a:pt x="9859" y="4075"/>
                    </a:cubicBezTo>
                    <a:cubicBezTo>
                      <a:pt x="9835" y="4075"/>
                      <a:pt x="9811" y="4087"/>
                      <a:pt x="9787" y="4111"/>
                    </a:cubicBezTo>
                    <a:cubicBezTo>
                      <a:pt x="9763" y="4135"/>
                      <a:pt x="9740" y="4159"/>
                      <a:pt x="9728" y="4194"/>
                    </a:cubicBezTo>
                    <a:cubicBezTo>
                      <a:pt x="8870" y="4587"/>
                      <a:pt x="7787" y="5218"/>
                      <a:pt x="7216" y="5695"/>
                    </a:cubicBezTo>
                    <a:lnTo>
                      <a:pt x="6989" y="5873"/>
                    </a:lnTo>
                    <a:cubicBezTo>
                      <a:pt x="7073" y="5564"/>
                      <a:pt x="7156" y="5254"/>
                      <a:pt x="7251" y="4944"/>
                    </a:cubicBezTo>
                    <a:cubicBezTo>
                      <a:pt x="7466" y="4135"/>
                      <a:pt x="7692" y="3313"/>
                      <a:pt x="7894" y="2504"/>
                    </a:cubicBezTo>
                    <a:lnTo>
                      <a:pt x="7918" y="2504"/>
                    </a:lnTo>
                    <a:cubicBezTo>
                      <a:pt x="8478" y="2611"/>
                      <a:pt x="9025" y="2706"/>
                      <a:pt x="9573" y="2825"/>
                    </a:cubicBezTo>
                    <a:lnTo>
                      <a:pt x="9597" y="2825"/>
                    </a:lnTo>
                    <a:cubicBezTo>
                      <a:pt x="10478" y="3051"/>
                      <a:pt x="11335" y="3337"/>
                      <a:pt x="12216" y="3575"/>
                    </a:cubicBezTo>
                    <a:cubicBezTo>
                      <a:pt x="12954" y="3778"/>
                      <a:pt x="13716" y="3956"/>
                      <a:pt x="14443" y="4206"/>
                    </a:cubicBezTo>
                    <a:lnTo>
                      <a:pt x="15490" y="4671"/>
                    </a:lnTo>
                    <a:cubicBezTo>
                      <a:pt x="15562" y="4742"/>
                      <a:pt x="15669" y="4790"/>
                      <a:pt x="15764" y="4802"/>
                    </a:cubicBezTo>
                    <a:cubicBezTo>
                      <a:pt x="15967" y="4897"/>
                      <a:pt x="16157" y="4992"/>
                      <a:pt x="16360" y="5075"/>
                    </a:cubicBezTo>
                    <a:cubicBezTo>
                      <a:pt x="16348" y="5064"/>
                      <a:pt x="16324" y="5052"/>
                      <a:pt x="16301" y="5040"/>
                    </a:cubicBezTo>
                    <a:lnTo>
                      <a:pt x="16301" y="5040"/>
                    </a:lnTo>
                    <a:lnTo>
                      <a:pt x="16371" y="5075"/>
                    </a:lnTo>
                    <a:lnTo>
                      <a:pt x="16455" y="5111"/>
                    </a:lnTo>
                    <a:cubicBezTo>
                      <a:pt x="16621" y="5099"/>
                      <a:pt x="16717" y="4933"/>
                      <a:pt x="16645" y="4790"/>
                    </a:cubicBezTo>
                    <a:cubicBezTo>
                      <a:pt x="16514" y="4659"/>
                      <a:pt x="16360" y="4540"/>
                      <a:pt x="16193" y="4468"/>
                    </a:cubicBezTo>
                    <a:lnTo>
                      <a:pt x="16193" y="4432"/>
                    </a:lnTo>
                    <a:cubicBezTo>
                      <a:pt x="16371" y="3706"/>
                      <a:pt x="16288" y="2932"/>
                      <a:pt x="15979" y="2254"/>
                    </a:cubicBezTo>
                    <a:cubicBezTo>
                      <a:pt x="15550" y="1349"/>
                      <a:pt x="14776" y="634"/>
                      <a:pt x="13847" y="277"/>
                    </a:cubicBezTo>
                    <a:cubicBezTo>
                      <a:pt x="13357" y="90"/>
                      <a:pt x="12841" y="0"/>
                      <a:pt x="12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6"/>
              <p:cNvSpPr/>
              <p:nvPr/>
            </p:nvSpPr>
            <p:spPr>
              <a:xfrm>
                <a:off x="8540581" y="835449"/>
                <a:ext cx="43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1" h="25" extrusionOk="0">
                    <a:moveTo>
                      <a:pt x="0" y="13"/>
                    </a:moveTo>
                    <a:cubicBezTo>
                      <a:pt x="0" y="13"/>
                      <a:pt x="0" y="24"/>
                      <a:pt x="0" y="24"/>
                    </a:cubicBezTo>
                    <a:cubicBezTo>
                      <a:pt x="0" y="13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6"/>
              <p:cNvSpPr/>
              <p:nvPr/>
            </p:nvSpPr>
            <p:spPr>
              <a:xfrm>
                <a:off x="9244561" y="564507"/>
                <a:ext cx="2576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60" h="25" extrusionOk="0">
                    <a:moveTo>
                      <a:pt x="12" y="0"/>
                    </a:moveTo>
                    <a:cubicBezTo>
                      <a:pt x="0" y="0"/>
                      <a:pt x="12" y="0"/>
                      <a:pt x="60" y="24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6"/>
              <p:cNvSpPr/>
              <p:nvPr/>
            </p:nvSpPr>
            <p:spPr>
              <a:xfrm>
                <a:off x="8917882" y="978748"/>
                <a:ext cx="168499" cy="117163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2385" extrusionOk="0">
                    <a:moveTo>
                      <a:pt x="2336" y="380"/>
                    </a:moveTo>
                    <a:cubicBezTo>
                      <a:pt x="2514" y="380"/>
                      <a:pt x="2672" y="432"/>
                      <a:pt x="2858" y="604"/>
                    </a:cubicBezTo>
                    <a:cubicBezTo>
                      <a:pt x="3037" y="819"/>
                      <a:pt x="3097" y="902"/>
                      <a:pt x="2966" y="1235"/>
                    </a:cubicBezTo>
                    <a:cubicBezTo>
                      <a:pt x="2870" y="1426"/>
                      <a:pt x="2727" y="1581"/>
                      <a:pt x="2561" y="1700"/>
                    </a:cubicBezTo>
                    <a:lnTo>
                      <a:pt x="2585" y="1676"/>
                    </a:lnTo>
                    <a:lnTo>
                      <a:pt x="2585" y="1676"/>
                    </a:lnTo>
                    <a:cubicBezTo>
                      <a:pt x="2442" y="1795"/>
                      <a:pt x="2263" y="1890"/>
                      <a:pt x="2073" y="1962"/>
                    </a:cubicBezTo>
                    <a:cubicBezTo>
                      <a:pt x="1859" y="2031"/>
                      <a:pt x="1614" y="2077"/>
                      <a:pt x="1382" y="2077"/>
                    </a:cubicBezTo>
                    <a:cubicBezTo>
                      <a:pt x="1097" y="2077"/>
                      <a:pt x="832" y="2008"/>
                      <a:pt x="668" y="1831"/>
                    </a:cubicBezTo>
                    <a:cubicBezTo>
                      <a:pt x="477" y="1652"/>
                      <a:pt x="406" y="1366"/>
                      <a:pt x="525" y="1116"/>
                    </a:cubicBezTo>
                    <a:cubicBezTo>
                      <a:pt x="608" y="1021"/>
                      <a:pt x="715" y="926"/>
                      <a:pt x="822" y="854"/>
                    </a:cubicBezTo>
                    <a:cubicBezTo>
                      <a:pt x="1144" y="652"/>
                      <a:pt x="1513" y="509"/>
                      <a:pt x="1894" y="438"/>
                    </a:cubicBezTo>
                    <a:cubicBezTo>
                      <a:pt x="2065" y="408"/>
                      <a:pt x="2206" y="380"/>
                      <a:pt x="2336" y="380"/>
                    </a:cubicBezTo>
                    <a:close/>
                    <a:moveTo>
                      <a:pt x="2093" y="0"/>
                    </a:moveTo>
                    <a:cubicBezTo>
                      <a:pt x="1978" y="0"/>
                      <a:pt x="1864" y="7"/>
                      <a:pt x="1751" y="21"/>
                    </a:cubicBezTo>
                    <a:cubicBezTo>
                      <a:pt x="1442" y="57"/>
                      <a:pt x="1144" y="152"/>
                      <a:pt x="882" y="307"/>
                    </a:cubicBezTo>
                    <a:cubicBezTo>
                      <a:pt x="608" y="450"/>
                      <a:pt x="382" y="676"/>
                      <a:pt x="239" y="938"/>
                    </a:cubicBezTo>
                    <a:cubicBezTo>
                      <a:pt x="108" y="1093"/>
                      <a:pt x="25" y="1283"/>
                      <a:pt x="13" y="1486"/>
                    </a:cubicBezTo>
                    <a:cubicBezTo>
                      <a:pt x="1" y="1676"/>
                      <a:pt x="60" y="1878"/>
                      <a:pt x="179" y="2033"/>
                    </a:cubicBezTo>
                    <a:cubicBezTo>
                      <a:pt x="239" y="2117"/>
                      <a:pt x="310" y="2200"/>
                      <a:pt x="394" y="2259"/>
                    </a:cubicBezTo>
                    <a:cubicBezTo>
                      <a:pt x="407" y="2266"/>
                      <a:pt x="420" y="2269"/>
                      <a:pt x="433" y="2269"/>
                    </a:cubicBezTo>
                    <a:cubicBezTo>
                      <a:pt x="492" y="2269"/>
                      <a:pt x="544" y="2209"/>
                      <a:pt x="525" y="2140"/>
                    </a:cubicBezTo>
                    <a:cubicBezTo>
                      <a:pt x="513" y="2128"/>
                      <a:pt x="501" y="2105"/>
                      <a:pt x="489" y="2081"/>
                    </a:cubicBezTo>
                    <a:lnTo>
                      <a:pt x="489" y="2081"/>
                    </a:lnTo>
                    <a:cubicBezTo>
                      <a:pt x="596" y="2176"/>
                      <a:pt x="727" y="2248"/>
                      <a:pt x="858" y="2307"/>
                    </a:cubicBezTo>
                    <a:cubicBezTo>
                      <a:pt x="1033" y="2360"/>
                      <a:pt x="1214" y="2384"/>
                      <a:pt x="1396" y="2384"/>
                    </a:cubicBezTo>
                    <a:cubicBezTo>
                      <a:pt x="1784" y="2384"/>
                      <a:pt x="2176" y="2275"/>
                      <a:pt x="2525" y="2105"/>
                    </a:cubicBezTo>
                    <a:cubicBezTo>
                      <a:pt x="2966" y="1843"/>
                      <a:pt x="3430" y="1402"/>
                      <a:pt x="3358" y="843"/>
                    </a:cubicBezTo>
                    <a:cubicBezTo>
                      <a:pt x="3263" y="497"/>
                      <a:pt x="3013" y="212"/>
                      <a:pt x="2680" y="92"/>
                    </a:cubicBezTo>
                    <a:cubicBezTo>
                      <a:pt x="2656" y="69"/>
                      <a:pt x="2644" y="57"/>
                      <a:pt x="2620" y="45"/>
                    </a:cubicBezTo>
                    <a:cubicBezTo>
                      <a:pt x="2447" y="16"/>
                      <a:pt x="2270" y="0"/>
                      <a:pt x="20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6"/>
              <p:cNvSpPr/>
              <p:nvPr/>
            </p:nvSpPr>
            <p:spPr>
              <a:xfrm>
                <a:off x="8775771" y="638183"/>
                <a:ext cx="169088" cy="14103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871" extrusionOk="0">
                    <a:moveTo>
                      <a:pt x="2691" y="275"/>
                    </a:moveTo>
                    <a:lnTo>
                      <a:pt x="2715" y="310"/>
                    </a:lnTo>
                    <a:cubicBezTo>
                      <a:pt x="2751" y="418"/>
                      <a:pt x="2775" y="525"/>
                      <a:pt x="2811" y="632"/>
                    </a:cubicBezTo>
                    <a:cubicBezTo>
                      <a:pt x="2846" y="739"/>
                      <a:pt x="2977" y="1239"/>
                      <a:pt x="3013" y="1513"/>
                    </a:cubicBezTo>
                    <a:cubicBezTo>
                      <a:pt x="3061" y="1739"/>
                      <a:pt x="3120" y="1989"/>
                      <a:pt x="3132" y="2144"/>
                    </a:cubicBezTo>
                    <a:cubicBezTo>
                      <a:pt x="3144" y="2299"/>
                      <a:pt x="3132" y="2465"/>
                      <a:pt x="3108" y="2632"/>
                    </a:cubicBezTo>
                    <a:cubicBezTo>
                      <a:pt x="3037" y="2620"/>
                      <a:pt x="2965" y="2584"/>
                      <a:pt x="2906" y="2561"/>
                    </a:cubicBezTo>
                    <a:cubicBezTo>
                      <a:pt x="2334" y="2299"/>
                      <a:pt x="1227" y="1822"/>
                      <a:pt x="715" y="1525"/>
                    </a:cubicBezTo>
                    <a:cubicBezTo>
                      <a:pt x="739" y="1489"/>
                      <a:pt x="775" y="1465"/>
                      <a:pt x="798" y="1441"/>
                    </a:cubicBezTo>
                    <a:cubicBezTo>
                      <a:pt x="989" y="1275"/>
                      <a:pt x="1429" y="1084"/>
                      <a:pt x="1727" y="882"/>
                    </a:cubicBezTo>
                    <a:cubicBezTo>
                      <a:pt x="2037" y="679"/>
                      <a:pt x="2370" y="465"/>
                      <a:pt x="2691" y="275"/>
                    </a:cubicBezTo>
                    <a:close/>
                    <a:moveTo>
                      <a:pt x="2838" y="0"/>
                    </a:moveTo>
                    <a:cubicBezTo>
                      <a:pt x="2833" y="0"/>
                      <a:pt x="2828" y="1"/>
                      <a:pt x="2822" y="1"/>
                    </a:cubicBezTo>
                    <a:cubicBezTo>
                      <a:pt x="2775" y="13"/>
                      <a:pt x="2739" y="25"/>
                      <a:pt x="2715" y="60"/>
                    </a:cubicBezTo>
                    <a:cubicBezTo>
                      <a:pt x="2695" y="40"/>
                      <a:pt x="2666" y="27"/>
                      <a:pt x="2636" y="27"/>
                    </a:cubicBezTo>
                    <a:cubicBezTo>
                      <a:pt x="2614" y="27"/>
                      <a:pt x="2592" y="33"/>
                      <a:pt x="2572" y="48"/>
                    </a:cubicBezTo>
                    <a:cubicBezTo>
                      <a:pt x="2096" y="275"/>
                      <a:pt x="1679" y="608"/>
                      <a:pt x="1203" y="846"/>
                    </a:cubicBezTo>
                    <a:cubicBezTo>
                      <a:pt x="739" y="1084"/>
                      <a:pt x="1" y="1537"/>
                      <a:pt x="870" y="1846"/>
                    </a:cubicBezTo>
                    <a:cubicBezTo>
                      <a:pt x="1620" y="2168"/>
                      <a:pt x="2334" y="2632"/>
                      <a:pt x="3120" y="2870"/>
                    </a:cubicBezTo>
                    <a:cubicBezTo>
                      <a:pt x="3323" y="2870"/>
                      <a:pt x="3346" y="2644"/>
                      <a:pt x="3370" y="2477"/>
                    </a:cubicBezTo>
                    <a:cubicBezTo>
                      <a:pt x="3442" y="2120"/>
                      <a:pt x="3287" y="1596"/>
                      <a:pt x="3251" y="1334"/>
                    </a:cubicBezTo>
                    <a:cubicBezTo>
                      <a:pt x="3215" y="1037"/>
                      <a:pt x="3168" y="727"/>
                      <a:pt x="3096" y="429"/>
                    </a:cubicBezTo>
                    <a:cubicBezTo>
                      <a:pt x="3038" y="232"/>
                      <a:pt x="3037" y="0"/>
                      <a:pt x="28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5" name="Google Shape;565;p26"/>
            <p:cNvGrpSpPr/>
            <p:nvPr/>
          </p:nvGrpSpPr>
          <p:grpSpPr>
            <a:xfrm>
              <a:off x="8329842" y="221670"/>
              <a:ext cx="520519" cy="626666"/>
              <a:chOff x="8347829" y="1106133"/>
              <a:chExt cx="520519" cy="626666"/>
            </a:xfrm>
          </p:grpSpPr>
          <p:sp>
            <p:nvSpPr>
              <p:cNvPr id="566" name="Google Shape;566;p26"/>
              <p:cNvSpPr/>
              <p:nvPr/>
            </p:nvSpPr>
            <p:spPr>
              <a:xfrm>
                <a:off x="8858070" y="1616113"/>
                <a:ext cx="1031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24" h="25" extrusionOk="0">
                    <a:moveTo>
                      <a:pt x="24" y="0"/>
                    </a:moveTo>
                    <a:lnTo>
                      <a:pt x="24" y="0"/>
                    </a:lnTo>
                    <a:cubicBezTo>
                      <a:pt x="12" y="12"/>
                      <a:pt x="0" y="12"/>
                      <a:pt x="0" y="24"/>
                    </a:cubicBezTo>
                    <a:lnTo>
                      <a:pt x="12" y="1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6"/>
              <p:cNvSpPr/>
              <p:nvPr/>
            </p:nvSpPr>
            <p:spPr>
              <a:xfrm>
                <a:off x="8846820" y="1593098"/>
                <a:ext cx="43" cy="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6"/>
              <p:cNvSpPr/>
              <p:nvPr/>
            </p:nvSpPr>
            <p:spPr>
              <a:xfrm>
                <a:off x="8347829" y="1106133"/>
                <a:ext cx="520519" cy="626666"/>
              </a:xfrm>
              <a:custGeom>
                <a:avLst/>
                <a:gdLst/>
                <a:ahLst/>
                <a:cxnLst/>
                <a:rect l="l" t="t" r="r" b="b"/>
                <a:pathLst>
                  <a:path w="12122" h="14594" extrusionOk="0">
                    <a:moveTo>
                      <a:pt x="8716" y="1793"/>
                    </a:moveTo>
                    <a:lnTo>
                      <a:pt x="8776" y="1829"/>
                    </a:lnTo>
                    <a:cubicBezTo>
                      <a:pt x="8788" y="1840"/>
                      <a:pt x="8799" y="1840"/>
                      <a:pt x="8811" y="1852"/>
                    </a:cubicBezTo>
                    <a:cubicBezTo>
                      <a:pt x="8942" y="2019"/>
                      <a:pt x="9038" y="2210"/>
                      <a:pt x="9109" y="2412"/>
                    </a:cubicBezTo>
                    <a:cubicBezTo>
                      <a:pt x="9216" y="2591"/>
                      <a:pt x="9311" y="2781"/>
                      <a:pt x="9395" y="2983"/>
                    </a:cubicBezTo>
                    <a:cubicBezTo>
                      <a:pt x="9454" y="3222"/>
                      <a:pt x="9526" y="3448"/>
                      <a:pt x="9609" y="3674"/>
                    </a:cubicBezTo>
                    <a:cubicBezTo>
                      <a:pt x="9419" y="3281"/>
                      <a:pt x="9299" y="2948"/>
                      <a:pt x="9073" y="2436"/>
                    </a:cubicBezTo>
                    <a:cubicBezTo>
                      <a:pt x="8978" y="2210"/>
                      <a:pt x="8859" y="1995"/>
                      <a:pt x="8716" y="1793"/>
                    </a:cubicBezTo>
                    <a:close/>
                    <a:moveTo>
                      <a:pt x="5906" y="412"/>
                    </a:moveTo>
                    <a:cubicBezTo>
                      <a:pt x="5906" y="412"/>
                      <a:pt x="5918" y="424"/>
                      <a:pt x="5918" y="424"/>
                    </a:cubicBezTo>
                    <a:cubicBezTo>
                      <a:pt x="6049" y="590"/>
                      <a:pt x="6156" y="781"/>
                      <a:pt x="6275" y="948"/>
                    </a:cubicBezTo>
                    <a:cubicBezTo>
                      <a:pt x="5632" y="1269"/>
                      <a:pt x="5025" y="1698"/>
                      <a:pt x="4406" y="2067"/>
                    </a:cubicBezTo>
                    <a:cubicBezTo>
                      <a:pt x="3358" y="2710"/>
                      <a:pt x="2299" y="3329"/>
                      <a:pt x="1275" y="4019"/>
                    </a:cubicBezTo>
                    <a:cubicBezTo>
                      <a:pt x="1215" y="4067"/>
                      <a:pt x="1156" y="4115"/>
                      <a:pt x="1084" y="4150"/>
                    </a:cubicBezTo>
                    <a:cubicBezTo>
                      <a:pt x="1846" y="3400"/>
                      <a:pt x="2608" y="2888"/>
                      <a:pt x="3394" y="2269"/>
                    </a:cubicBezTo>
                    <a:cubicBezTo>
                      <a:pt x="4073" y="1710"/>
                      <a:pt x="4466" y="1436"/>
                      <a:pt x="5073" y="971"/>
                    </a:cubicBezTo>
                    <a:cubicBezTo>
                      <a:pt x="5335" y="757"/>
                      <a:pt x="5620" y="578"/>
                      <a:pt x="5906" y="412"/>
                    </a:cubicBezTo>
                    <a:close/>
                    <a:moveTo>
                      <a:pt x="6799" y="1126"/>
                    </a:moveTo>
                    <a:cubicBezTo>
                      <a:pt x="6871" y="1138"/>
                      <a:pt x="6930" y="1150"/>
                      <a:pt x="7002" y="1174"/>
                    </a:cubicBezTo>
                    <a:cubicBezTo>
                      <a:pt x="7085" y="1221"/>
                      <a:pt x="7168" y="1269"/>
                      <a:pt x="7240" y="1329"/>
                    </a:cubicBezTo>
                    <a:lnTo>
                      <a:pt x="7311" y="1376"/>
                    </a:lnTo>
                    <a:cubicBezTo>
                      <a:pt x="7371" y="1424"/>
                      <a:pt x="7418" y="1459"/>
                      <a:pt x="7466" y="1495"/>
                    </a:cubicBezTo>
                    <a:cubicBezTo>
                      <a:pt x="7549" y="1555"/>
                      <a:pt x="7621" y="1614"/>
                      <a:pt x="7704" y="1686"/>
                    </a:cubicBezTo>
                    <a:cubicBezTo>
                      <a:pt x="7645" y="1710"/>
                      <a:pt x="7597" y="1745"/>
                      <a:pt x="7549" y="1781"/>
                    </a:cubicBezTo>
                    <a:cubicBezTo>
                      <a:pt x="7549" y="1793"/>
                      <a:pt x="7549" y="1793"/>
                      <a:pt x="7537" y="1805"/>
                    </a:cubicBezTo>
                    <a:cubicBezTo>
                      <a:pt x="7430" y="1840"/>
                      <a:pt x="7335" y="1888"/>
                      <a:pt x="7228" y="1936"/>
                    </a:cubicBezTo>
                    <a:cubicBezTo>
                      <a:pt x="6644" y="2162"/>
                      <a:pt x="5728" y="2555"/>
                      <a:pt x="5001" y="2853"/>
                    </a:cubicBezTo>
                    <a:cubicBezTo>
                      <a:pt x="4180" y="3174"/>
                      <a:pt x="3430" y="3507"/>
                      <a:pt x="2620" y="3817"/>
                    </a:cubicBezTo>
                    <a:cubicBezTo>
                      <a:pt x="2180" y="3948"/>
                      <a:pt x="1763" y="4103"/>
                      <a:pt x="1346" y="4281"/>
                    </a:cubicBezTo>
                    <a:cubicBezTo>
                      <a:pt x="2668" y="3448"/>
                      <a:pt x="4073" y="2710"/>
                      <a:pt x="5394" y="1876"/>
                    </a:cubicBezTo>
                    <a:cubicBezTo>
                      <a:pt x="5835" y="1590"/>
                      <a:pt x="6299" y="1340"/>
                      <a:pt x="6787" y="1126"/>
                    </a:cubicBezTo>
                    <a:close/>
                    <a:moveTo>
                      <a:pt x="5940" y="1"/>
                    </a:moveTo>
                    <a:cubicBezTo>
                      <a:pt x="5741" y="1"/>
                      <a:pt x="5531" y="133"/>
                      <a:pt x="5335" y="257"/>
                    </a:cubicBezTo>
                    <a:cubicBezTo>
                      <a:pt x="4489" y="840"/>
                      <a:pt x="3668" y="1459"/>
                      <a:pt x="2882" y="2126"/>
                    </a:cubicBezTo>
                    <a:cubicBezTo>
                      <a:pt x="2322" y="2555"/>
                      <a:pt x="1763" y="2983"/>
                      <a:pt x="1251" y="3460"/>
                    </a:cubicBezTo>
                    <a:cubicBezTo>
                      <a:pt x="953" y="3734"/>
                      <a:pt x="656" y="4019"/>
                      <a:pt x="394" y="4329"/>
                    </a:cubicBezTo>
                    <a:cubicBezTo>
                      <a:pt x="334" y="4424"/>
                      <a:pt x="239" y="4496"/>
                      <a:pt x="215" y="4591"/>
                    </a:cubicBezTo>
                    <a:cubicBezTo>
                      <a:pt x="84" y="4615"/>
                      <a:pt x="1" y="4746"/>
                      <a:pt x="36" y="4865"/>
                    </a:cubicBezTo>
                    <a:cubicBezTo>
                      <a:pt x="703" y="7305"/>
                      <a:pt x="1703" y="9675"/>
                      <a:pt x="2465" y="11687"/>
                    </a:cubicBezTo>
                    <a:cubicBezTo>
                      <a:pt x="2668" y="12342"/>
                      <a:pt x="2906" y="12973"/>
                      <a:pt x="3180" y="13592"/>
                    </a:cubicBezTo>
                    <a:cubicBezTo>
                      <a:pt x="3275" y="13854"/>
                      <a:pt x="3406" y="14104"/>
                      <a:pt x="3549" y="14354"/>
                    </a:cubicBezTo>
                    <a:cubicBezTo>
                      <a:pt x="3620" y="14461"/>
                      <a:pt x="3727" y="14544"/>
                      <a:pt x="3846" y="14580"/>
                    </a:cubicBezTo>
                    <a:cubicBezTo>
                      <a:pt x="3929" y="14589"/>
                      <a:pt x="4010" y="14593"/>
                      <a:pt x="4092" y="14593"/>
                    </a:cubicBezTo>
                    <a:cubicBezTo>
                      <a:pt x="4662" y="14593"/>
                      <a:pt x="5222" y="14394"/>
                      <a:pt x="5763" y="14259"/>
                    </a:cubicBezTo>
                    <a:cubicBezTo>
                      <a:pt x="6287" y="14092"/>
                      <a:pt x="6823" y="13973"/>
                      <a:pt x="7335" y="13806"/>
                    </a:cubicBezTo>
                    <a:cubicBezTo>
                      <a:pt x="8156" y="13509"/>
                      <a:pt x="8978" y="13223"/>
                      <a:pt x="9788" y="12949"/>
                    </a:cubicBezTo>
                    <a:cubicBezTo>
                      <a:pt x="10383" y="12747"/>
                      <a:pt x="10907" y="12485"/>
                      <a:pt x="11181" y="12389"/>
                    </a:cubicBezTo>
                    <a:cubicBezTo>
                      <a:pt x="11407" y="12294"/>
                      <a:pt x="11609" y="12175"/>
                      <a:pt x="11800" y="12020"/>
                    </a:cubicBezTo>
                    <a:cubicBezTo>
                      <a:pt x="11824" y="11985"/>
                      <a:pt x="11847" y="11949"/>
                      <a:pt x="11883" y="11913"/>
                    </a:cubicBezTo>
                    <a:cubicBezTo>
                      <a:pt x="11883" y="11913"/>
                      <a:pt x="11883" y="11913"/>
                      <a:pt x="11883" y="11901"/>
                    </a:cubicBezTo>
                    <a:cubicBezTo>
                      <a:pt x="11899" y="11885"/>
                      <a:pt x="11932" y="11847"/>
                      <a:pt x="11933" y="11847"/>
                    </a:cubicBezTo>
                    <a:lnTo>
                      <a:pt x="11933" y="11847"/>
                    </a:lnTo>
                    <a:cubicBezTo>
                      <a:pt x="11933" y="11847"/>
                      <a:pt x="11926" y="11855"/>
                      <a:pt x="11907" y="11877"/>
                    </a:cubicBezTo>
                    <a:cubicBezTo>
                      <a:pt x="12026" y="11770"/>
                      <a:pt x="12097" y="11627"/>
                      <a:pt x="12109" y="11485"/>
                    </a:cubicBezTo>
                    <a:cubicBezTo>
                      <a:pt x="12121" y="11318"/>
                      <a:pt x="12121" y="11151"/>
                      <a:pt x="12086" y="10984"/>
                    </a:cubicBezTo>
                    <a:cubicBezTo>
                      <a:pt x="12057" y="10913"/>
                      <a:pt x="11989" y="10876"/>
                      <a:pt x="11919" y="10876"/>
                    </a:cubicBezTo>
                    <a:cubicBezTo>
                      <a:pt x="11873" y="10876"/>
                      <a:pt x="11826" y="10892"/>
                      <a:pt x="11788" y="10925"/>
                    </a:cubicBezTo>
                    <a:cubicBezTo>
                      <a:pt x="11740" y="10925"/>
                      <a:pt x="11693" y="10961"/>
                      <a:pt x="11669" y="11008"/>
                    </a:cubicBezTo>
                    <a:cubicBezTo>
                      <a:pt x="11621" y="11139"/>
                      <a:pt x="11657" y="11092"/>
                      <a:pt x="11645" y="11246"/>
                    </a:cubicBezTo>
                    <a:lnTo>
                      <a:pt x="11645" y="11270"/>
                    </a:lnTo>
                    <a:lnTo>
                      <a:pt x="11645" y="11342"/>
                    </a:lnTo>
                    <a:lnTo>
                      <a:pt x="11633" y="11389"/>
                    </a:lnTo>
                    <a:cubicBezTo>
                      <a:pt x="11371" y="11663"/>
                      <a:pt x="11407" y="11592"/>
                      <a:pt x="11002" y="11830"/>
                    </a:cubicBezTo>
                    <a:cubicBezTo>
                      <a:pt x="10383" y="12211"/>
                      <a:pt x="9990" y="12318"/>
                      <a:pt x="9299" y="12580"/>
                    </a:cubicBezTo>
                    <a:cubicBezTo>
                      <a:pt x="8276" y="12973"/>
                      <a:pt x="7240" y="13306"/>
                      <a:pt x="6180" y="13580"/>
                    </a:cubicBezTo>
                    <a:cubicBezTo>
                      <a:pt x="5680" y="13687"/>
                      <a:pt x="5204" y="13913"/>
                      <a:pt x="4704" y="14021"/>
                    </a:cubicBezTo>
                    <a:cubicBezTo>
                      <a:pt x="4442" y="14068"/>
                      <a:pt x="4192" y="14104"/>
                      <a:pt x="3930" y="14152"/>
                    </a:cubicBezTo>
                    <a:cubicBezTo>
                      <a:pt x="3882" y="14068"/>
                      <a:pt x="3846" y="13985"/>
                      <a:pt x="3799" y="13902"/>
                    </a:cubicBezTo>
                    <a:cubicBezTo>
                      <a:pt x="3406" y="12985"/>
                      <a:pt x="3073" y="12056"/>
                      <a:pt x="2799" y="11104"/>
                    </a:cubicBezTo>
                    <a:cubicBezTo>
                      <a:pt x="2358" y="9913"/>
                      <a:pt x="1918" y="8722"/>
                      <a:pt x="1477" y="7532"/>
                    </a:cubicBezTo>
                    <a:cubicBezTo>
                      <a:pt x="1179" y="6746"/>
                      <a:pt x="882" y="5948"/>
                      <a:pt x="632" y="5150"/>
                    </a:cubicBezTo>
                    <a:cubicBezTo>
                      <a:pt x="608" y="5103"/>
                      <a:pt x="596" y="5043"/>
                      <a:pt x="584" y="4996"/>
                    </a:cubicBezTo>
                    <a:cubicBezTo>
                      <a:pt x="1382" y="4555"/>
                      <a:pt x="2108" y="4317"/>
                      <a:pt x="2989" y="4031"/>
                    </a:cubicBezTo>
                    <a:cubicBezTo>
                      <a:pt x="3918" y="3662"/>
                      <a:pt x="5001" y="3245"/>
                      <a:pt x="6037" y="2829"/>
                    </a:cubicBezTo>
                    <a:cubicBezTo>
                      <a:pt x="6763" y="2531"/>
                      <a:pt x="7835" y="2067"/>
                      <a:pt x="8359" y="1948"/>
                    </a:cubicBezTo>
                    <a:cubicBezTo>
                      <a:pt x="8383" y="1983"/>
                      <a:pt x="8454" y="2091"/>
                      <a:pt x="8466" y="2126"/>
                    </a:cubicBezTo>
                    <a:cubicBezTo>
                      <a:pt x="8716" y="2662"/>
                      <a:pt x="8871" y="3126"/>
                      <a:pt x="9169" y="3841"/>
                    </a:cubicBezTo>
                    <a:cubicBezTo>
                      <a:pt x="9442" y="4496"/>
                      <a:pt x="9835" y="5091"/>
                      <a:pt x="10204" y="5710"/>
                    </a:cubicBezTo>
                    <a:cubicBezTo>
                      <a:pt x="10371" y="6031"/>
                      <a:pt x="10502" y="6365"/>
                      <a:pt x="10597" y="6722"/>
                    </a:cubicBezTo>
                    <a:cubicBezTo>
                      <a:pt x="10609" y="6758"/>
                      <a:pt x="10621" y="6793"/>
                      <a:pt x="10633" y="6829"/>
                    </a:cubicBezTo>
                    <a:cubicBezTo>
                      <a:pt x="10812" y="7484"/>
                      <a:pt x="10990" y="8139"/>
                      <a:pt x="11181" y="8782"/>
                    </a:cubicBezTo>
                    <a:cubicBezTo>
                      <a:pt x="11240" y="9032"/>
                      <a:pt x="11312" y="9282"/>
                      <a:pt x="11383" y="9532"/>
                    </a:cubicBezTo>
                    <a:cubicBezTo>
                      <a:pt x="11419" y="9734"/>
                      <a:pt x="11466" y="9925"/>
                      <a:pt x="11526" y="10127"/>
                    </a:cubicBezTo>
                    <a:cubicBezTo>
                      <a:pt x="11562" y="10246"/>
                      <a:pt x="11574" y="10389"/>
                      <a:pt x="11693" y="10449"/>
                    </a:cubicBezTo>
                    <a:cubicBezTo>
                      <a:pt x="11734" y="10473"/>
                      <a:pt x="11779" y="10484"/>
                      <a:pt x="11824" y="10484"/>
                    </a:cubicBezTo>
                    <a:cubicBezTo>
                      <a:pt x="11934" y="10484"/>
                      <a:pt x="12040" y="10416"/>
                      <a:pt x="12074" y="10306"/>
                    </a:cubicBezTo>
                    <a:cubicBezTo>
                      <a:pt x="12074" y="10270"/>
                      <a:pt x="12074" y="10246"/>
                      <a:pt x="12074" y="10222"/>
                    </a:cubicBezTo>
                    <a:cubicBezTo>
                      <a:pt x="12074" y="10211"/>
                      <a:pt x="12074" y="10187"/>
                      <a:pt x="12074" y="10187"/>
                    </a:cubicBezTo>
                    <a:cubicBezTo>
                      <a:pt x="12050" y="10020"/>
                      <a:pt x="12014" y="9865"/>
                      <a:pt x="11966" y="9711"/>
                    </a:cubicBezTo>
                    <a:cubicBezTo>
                      <a:pt x="11812" y="9056"/>
                      <a:pt x="11645" y="8413"/>
                      <a:pt x="11466" y="7758"/>
                    </a:cubicBezTo>
                    <a:cubicBezTo>
                      <a:pt x="11228" y="7079"/>
                      <a:pt x="11062" y="6377"/>
                      <a:pt x="10764" y="5710"/>
                    </a:cubicBezTo>
                    <a:cubicBezTo>
                      <a:pt x="10681" y="5555"/>
                      <a:pt x="10597" y="5400"/>
                      <a:pt x="10502" y="5246"/>
                    </a:cubicBezTo>
                    <a:cubicBezTo>
                      <a:pt x="10407" y="4972"/>
                      <a:pt x="10323" y="4686"/>
                      <a:pt x="10240" y="4400"/>
                    </a:cubicBezTo>
                    <a:cubicBezTo>
                      <a:pt x="10061" y="3900"/>
                      <a:pt x="9871" y="3388"/>
                      <a:pt x="9716" y="2876"/>
                    </a:cubicBezTo>
                    <a:cubicBezTo>
                      <a:pt x="9657" y="2686"/>
                      <a:pt x="9550" y="2448"/>
                      <a:pt x="9419" y="2162"/>
                    </a:cubicBezTo>
                    <a:cubicBezTo>
                      <a:pt x="9347" y="1971"/>
                      <a:pt x="9252" y="1781"/>
                      <a:pt x="9121" y="1626"/>
                    </a:cubicBezTo>
                    <a:cubicBezTo>
                      <a:pt x="8996" y="1462"/>
                      <a:pt x="8809" y="1369"/>
                      <a:pt x="8617" y="1369"/>
                    </a:cubicBezTo>
                    <a:cubicBezTo>
                      <a:pt x="8518" y="1369"/>
                      <a:pt x="8417" y="1395"/>
                      <a:pt x="8323" y="1448"/>
                    </a:cubicBezTo>
                    <a:cubicBezTo>
                      <a:pt x="8228" y="1483"/>
                      <a:pt x="8168" y="1507"/>
                      <a:pt x="8121" y="1531"/>
                    </a:cubicBezTo>
                    <a:cubicBezTo>
                      <a:pt x="8026" y="1459"/>
                      <a:pt x="7930" y="1388"/>
                      <a:pt x="7847" y="1329"/>
                    </a:cubicBezTo>
                    <a:cubicBezTo>
                      <a:pt x="7764" y="1233"/>
                      <a:pt x="7680" y="1150"/>
                      <a:pt x="7585" y="1078"/>
                    </a:cubicBezTo>
                    <a:cubicBezTo>
                      <a:pt x="7329" y="876"/>
                      <a:pt x="7072" y="740"/>
                      <a:pt x="6833" y="740"/>
                    </a:cubicBezTo>
                    <a:cubicBezTo>
                      <a:pt x="6806" y="740"/>
                      <a:pt x="6778" y="741"/>
                      <a:pt x="6752" y="745"/>
                    </a:cubicBezTo>
                    <a:cubicBezTo>
                      <a:pt x="6716" y="757"/>
                      <a:pt x="6668" y="781"/>
                      <a:pt x="6632" y="793"/>
                    </a:cubicBezTo>
                    <a:cubicBezTo>
                      <a:pt x="6609" y="721"/>
                      <a:pt x="6573" y="662"/>
                      <a:pt x="6537" y="590"/>
                    </a:cubicBezTo>
                    <a:cubicBezTo>
                      <a:pt x="6466" y="447"/>
                      <a:pt x="6430" y="364"/>
                      <a:pt x="6418" y="340"/>
                    </a:cubicBezTo>
                    <a:cubicBezTo>
                      <a:pt x="6406" y="316"/>
                      <a:pt x="6382" y="293"/>
                      <a:pt x="6359" y="281"/>
                    </a:cubicBezTo>
                    <a:cubicBezTo>
                      <a:pt x="6347" y="257"/>
                      <a:pt x="6323" y="221"/>
                      <a:pt x="6299" y="197"/>
                    </a:cubicBezTo>
                    <a:cubicBezTo>
                      <a:pt x="6188" y="54"/>
                      <a:pt x="6066" y="1"/>
                      <a:pt x="59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6"/>
              <p:cNvSpPr/>
              <p:nvPr/>
            </p:nvSpPr>
            <p:spPr>
              <a:xfrm>
                <a:off x="8710318" y="1433109"/>
                <a:ext cx="1546" cy="51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2" extrusionOk="0">
                    <a:moveTo>
                      <a:pt x="24" y="0"/>
                    </a:moveTo>
                    <a:lnTo>
                      <a:pt x="0" y="12"/>
                    </a:lnTo>
                    <a:lnTo>
                      <a:pt x="0" y="1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6"/>
              <p:cNvSpPr/>
              <p:nvPr/>
            </p:nvSpPr>
            <p:spPr>
              <a:xfrm>
                <a:off x="8510395" y="1357409"/>
                <a:ext cx="231661" cy="215086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009" extrusionOk="0">
                    <a:moveTo>
                      <a:pt x="2406" y="168"/>
                    </a:moveTo>
                    <a:cubicBezTo>
                      <a:pt x="2418" y="179"/>
                      <a:pt x="2418" y="179"/>
                      <a:pt x="2430" y="179"/>
                    </a:cubicBezTo>
                    <a:cubicBezTo>
                      <a:pt x="2596" y="299"/>
                      <a:pt x="2751" y="441"/>
                      <a:pt x="2894" y="596"/>
                    </a:cubicBezTo>
                    <a:cubicBezTo>
                      <a:pt x="3001" y="739"/>
                      <a:pt x="3097" y="882"/>
                      <a:pt x="3168" y="1049"/>
                    </a:cubicBezTo>
                    <a:cubicBezTo>
                      <a:pt x="2930" y="1180"/>
                      <a:pt x="2680" y="1299"/>
                      <a:pt x="2418" y="1406"/>
                    </a:cubicBezTo>
                    <a:cubicBezTo>
                      <a:pt x="2358" y="1251"/>
                      <a:pt x="2311" y="1108"/>
                      <a:pt x="2251" y="953"/>
                    </a:cubicBezTo>
                    <a:cubicBezTo>
                      <a:pt x="2168" y="715"/>
                      <a:pt x="2073" y="489"/>
                      <a:pt x="1989" y="251"/>
                    </a:cubicBezTo>
                    <a:cubicBezTo>
                      <a:pt x="2120" y="215"/>
                      <a:pt x="2263" y="179"/>
                      <a:pt x="2406" y="168"/>
                    </a:cubicBezTo>
                    <a:close/>
                    <a:moveTo>
                      <a:pt x="1763" y="334"/>
                    </a:moveTo>
                    <a:cubicBezTo>
                      <a:pt x="1894" y="727"/>
                      <a:pt x="2025" y="1108"/>
                      <a:pt x="2144" y="1501"/>
                    </a:cubicBezTo>
                    <a:cubicBezTo>
                      <a:pt x="2073" y="1525"/>
                      <a:pt x="2001" y="1549"/>
                      <a:pt x="1942" y="1573"/>
                    </a:cubicBezTo>
                    <a:cubicBezTo>
                      <a:pt x="1596" y="1656"/>
                      <a:pt x="1382" y="1680"/>
                      <a:pt x="1072" y="1727"/>
                    </a:cubicBezTo>
                    <a:cubicBezTo>
                      <a:pt x="1072" y="1394"/>
                      <a:pt x="1120" y="1072"/>
                      <a:pt x="1227" y="763"/>
                    </a:cubicBezTo>
                    <a:cubicBezTo>
                      <a:pt x="1239" y="715"/>
                      <a:pt x="1275" y="668"/>
                      <a:pt x="1287" y="608"/>
                    </a:cubicBezTo>
                    <a:cubicBezTo>
                      <a:pt x="1430" y="501"/>
                      <a:pt x="1596" y="406"/>
                      <a:pt x="1763" y="334"/>
                    </a:cubicBezTo>
                    <a:close/>
                    <a:moveTo>
                      <a:pt x="870" y="1013"/>
                    </a:moveTo>
                    <a:lnTo>
                      <a:pt x="870" y="1013"/>
                    </a:lnTo>
                    <a:cubicBezTo>
                      <a:pt x="822" y="1192"/>
                      <a:pt x="787" y="1370"/>
                      <a:pt x="775" y="1549"/>
                    </a:cubicBezTo>
                    <a:cubicBezTo>
                      <a:pt x="775" y="1608"/>
                      <a:pt x="775" y="1680"/>
                      <a:pt x="775" y="1739"/>
                    </a:cubicBezTo>
                    <a:cubicBezTo>
                      <a:pt x="703" y="1739"/>
                      <a:pt x="644" y="1727"/>
                      <a:pt x="620" y="1727"/>
                    </a:cubicBezTo>
                    <a:cubicBezTo>
                      <a:pt x="584" y="1727"/>
                      <a:pt x="560" y="1715"/>
                      <a:pt x="525" y="1703"/>
                    </a:cubicBezTo>
                    <a:cubicBezTo>
                      <a:pt x="596" y="1465"/>
                      <a:pt x="715" y="1227"/>
                      <a:pt x="870" y="1013"/>
                    </a:cubicBezTo>
                    <a:close/>
                    <a:moveTo>
                      <a:pt x="4037" y="715"/>
                    </a:moveTo>
                    <a:cubicBezTo>
                      <a:pt x="4049" y="739"/>
                      <a:pt x="4073" y="751"/>
                      <a:pt x="4097" y="763"/>
                    </a:cubicBezTo>
                    <a:lnTo>
                      <a:pt x="4109" y="763"/>
                    </a:lnTo>
                    <a:cubicBezTo>
                      <a:pt x="4216" y="858"/>
                      <a:pt x="4311" y="965"/>
                      <a:pt x="4406" y="1084"/>
                    </a:cubicBezTo>
                    <a:cubicBezTo>
                      <a:pt x="4573" y="1275"/>
                      <a:pt x="4704" y="1489"/>
                      <a:pt x="4787" y="1727"/>
                    </a:cubicBezTo>
                    <a:lnTo>
                      <a:pt x="4680" y="1763"/>
                    </a:lnTo>
                    <a:cubicBezTo>
                      <a:pt x="4430" y="1870"/>
                      <a:pt x="4192" y="1965"/>
                      <a:pt x="3954" y="2061"/>
                    </a:cubicBezTo>
                    <a:cubicBezTo>
                      <a:pt x="3906" y="1942"/>
                      <a:pt x="3859" y="1834"/>
                      <a:pt x="3799" y="1715"/>
                    </a:cubicBezTo>
                    <a:cubicBezTo>
                      <a:pt x="3716" y="1525"/>
                      <a:pt x="3644" y="1334"/>
                      <a:pt x="3537" y="1144"/>
                    </a:cubicBezTo>
                    <a:cubicBezTo>
                      <a:pt x="3728" y="1025"/>
                      <a:pt x="3882" y="870"/>
                      <a:pt x="4037" y="715"/>
                    </a:cubicBezTo>
                    <a:close/>
                    <a:moveTo>
                      <a:pt x="3299" y="1311"/>
                    </a:moveTo>
                    <a:cubicBezTo>
                      <a:pt x="3347" y="1442"/>
                      <a:pt x="3394" y="1561"/>
                      <a:pt x="3430" y="1644"/>
                    </a:cubicBezTo>
                    <a:cubicBezTo>
                      <a:pt x="3501" y="1823"/>
                      <a:pt x="3585" y="2013"/>
                      <a:pt x="3644" y="2192"/>
                    </a:cubicBezTo>
                    <a:cubicBezTo>
                      <a:pt x="3358" y="2311"/>
                      <a:pt x="3085" y="2406"/>
                      <a:pt x="2787" y="2513"/>
                    </a:cubicBezTo>
                    <a:cubicBezTo>
                      <a:pt x="2692" y="2239"/>
                      <a:pt x="2608" y="1965"/>
                      <a:pt x="2513" y="1680"/>
                    </a:cubicBezTo>
                    <a:cubicBezTo>
                      <a:pt x="2787" y="1584"/>
                      <a:pt x="3049" y="1453"/>
                      <a:pt x="3299" y="1311"/>
                    </a:cubicBezTo>
                    <a:close/>
                    <a:moveTo>
                      <a:pt x="2227" y="1775"/>
                    </a:moveTo>
                    <a:cubicBezTo>
                      <a:pt x="2323" y="2061"/>
                      <a:pt x="2406" y="2346"/>
                      <a:pt x="2489" y="2620"/>
                    </a:cubicBezTo>
                    <a:cubicBezTo>
                      <a:pt x="2275" y="2692"/>
                      <a:pt x="2049" y="2775"/>
                      <a:pt x="1799" y="2846"/>
                    </a:cubicBezTo>
                    <a:cubicBezTo>
                      <a:pt x="1656" y="2906"/>
                      <a:pt x="1501" y="2942"/>
                      <a:pt x="1346" y="2989"/>
                    </a:cubicBezTo>
                    <a:cubicBezTo>
                      <a:pt x="1239" y="2656"/>
                      <a:pt x="1156" y="2311"/>
                      <a:pt x="1096" y="1965"/>
                    </a:cubicBezTo>
                    <a:cubicBezTo>
                      <a:pt x="1477" y="1965"/>
                      <a:pt x="1858" y="1894"/>
                      <a:pt x="2227" y="1775"/>
                    </a:cubicBezTo>
                    <a:close/>
                    <a:moveTo>
                      <a:pt x="477" y="1906"/>
                    </a:moveTo>
                    <a:cubicBezTo>
                      <a:pt x="572" y="1930"/>
                      <a:pt x="680" y="1954"/>
                      <a:pt x="787" y="1965"/>
                    </a:cubicBezTo>
                    <a:cubicBezTo>
                      <a:pt x="811" y="2180"/>
                      <a:pt x="858" y="2394"/>
                      <a:pt x="918" y="2596"/>
                    </a:cubicBezTo>
                    <a:cubicBezTo>
                      <a:pt x="965" y="2751"/>
                      <a:pt x="1013" y="2894"/>
                      <a:pt x="1061" y="3049"/>
                    </a:cubicBezTo>
                    <a:cubicBezTo>
                      <a:pt x="906" y="3085"/>
                      <a:pt x="739" y="3132"/>
                      <a:pt x="584" y="3180"/>
                    </a:cubicBezTo>
                    <a:cubicBezTo>
                      <a:pt x="549" y="3097"/>
                      <a:pt x="513" y="3013"/>
                      <a:pt x="489" y="2930"/>
                    </a:cubicBezTo>
                    <a:cubicBezTo>
                      <a:pt x="406" y="2596"/>
                      <a:pt x="394" y="2239"/>
                      <a:pt x="477" y="1906"/>
                    </a:cubicBezTo>
                    <a:close/>
                    <a:moveTo>
                      <a:pt x="4847" y="2037"/>
                    </a:moveTo>
                    <a:cubicBezTo>
                      <a:pt x="4882" y="2215"/>
                      <a:pt x="4882" y="2394"/>
                      <a:pt x="4882" y="2573"/>
                    </a:cubicBezTo>
                    <a:cubicBezTo>
                      <a:pt x="4871" y="2823"/>
                      <a:pt x="4835" y="3085"/>
                      <a:pt x="4763" y="3335"/>
                    </a:cubicBezTo>
                    <a:cubicBezTo>
                      <a:pt x="4751" y="3335"/>
                      <a:pt x="4751" y="3323"/>
                      <a:pt x="4740" y="3323"/>
                    </a:cubicBezTo>
                    <a:cubicBezTo>
                      <a:pt x="4597" y="3275"/>
                      <a:pt x="4466" y="3251"/>
                      <a:pt x="4323" y="3251"/>
                    </a:cubicBezTo>
                    <a:cubicBezTo>
                      <a:pt x="4263" y="2954"/>
                      <a:pt x="4180" y="2644"/>
                      <a:pt x="4073" y="2358"/>
                    </a:cubicBezTo>
                    <a:lnTo>
                      <a:pt x="4216" y="2299"/>
                    </a:lnTo>
                    <a:lnTo>
                      <a:pt x="4847" y="2037"/>
                    </a:lnTo>
                    <a:close/>
                    <a:moveTo>
                      <a:pt x="3751" y="2477"/>
                    </a:moveTo>
                    <a:cubicBezTo>
                      <a:pt x="3811" y="2656"/>
                      <a:pt x="3870" y="2846"/>
                      <a:pt x="3918" y="3025"/>
                    </a:cubicBezTo>
                    <a:cubicBezTo>
                      <a:pt x="3942" y="3097"/>
                      <a:pt x="3966" y="3192"/>
                      <a:pt x="3978" y="3275"/>
                    </a:cubicBezTo>
                    <a:cubicBezTo>
                      <a:pt x="3680" y="3335"/>
                      <a:pt x="3394" y="3418"/>
                      <a:pt x="3120" y="3549"/>
                    </a:cubicBezTo>
                    <a:cubicBezTo>
                      <a:pt x="3037" y="3299"/>
                      <a:pt x="2954" y="3049"/>
                      <a:pt x="2870" y="2811"/>
                    </a:cubicBezTo>
                    <a:cubicBezTo>
                      <a:pt x="3168" y="2704"/>
                      <a:pt x="3466" y="2596"/>
                      <a:pt x="3751" y="2477"/>
                    </a:cubicBezTo>
                    <a:close/>
                    <a:moveTo>
                      <a:pt x="4382" y="3597"/>
                    </a:moveTo>
                    <a:cubicBezTo>
                      <a:pt x="4454" y="3608"/>
                      <a:pt x="4537" y="3632"/>
                      <a:pt x="4609" y="3656"/>
                    </a:cubicBezTo>
                    <a:cubicBezTo>
                      <a:pt x="4525" y="3751"/>
                      <a:pt x="4454" y="3835"/>
                      <a:pt x="4370" y="3918"/>
                    </a:cubicBezTo>
                    <a:cubicBezTo>
                      <a:pt x="4370" y="3811"/>
                      <a:pt x="4359" y="3704"/>
                      <a:pt x="4359" y="3597"/>
                    </a:cubicBezTo>
                    <a:close/>
                    <a:moveTo>
                      <a:pt x="2585" y="2906"/>
                    </a:moveTo>
                    <a:cubicBezTo>
                      <a:pt x="2656" y="3120"/>
                      <a:pt x="2739" y="3335"/>
                      <a:pt x="2811" y="3549"/>
                    </a:cubicBezTo>
                    <a:cubicBezTo>
                      <a:pt x="2823" y="3597"/>
                      <a:pt x="2835" y="3632"/>
                      <a:pt x="2846" y="3680"/>
                    </a:cubicBezTo>
                    <a:cubicBezTo>
                      <a:pt x="2704" y="3751"/>
                      <a:pt x="2573" y="3823"/>
                      <a:pt x="2442" y="3906"/>
                    </a:cubicBezTo>
                    <a:cubicBezTo>
                      <a:pt x="2275" y="4013"/>
                      <a:pt x="2108" y="4132"/>
                      <a:pt x="1954" y="4263"/>
                    </a:cubicBezTo>
                    <a:cubicBezTo>
                      <a:pt x="1787" y="4025"/>
                      <a:pt x="1644" y="3763"/>
                      <a:pt x="1525" y="3489"/>
                    </a:cubicBezTo>
                    <a:cubicBezTo>
                      <a:pt x="1501" y="3430"/>
                      <a:pt x="1477" y="3347"/>
                      <a:pt x="1442" y="3251"/>
                    </a:cubicBezTo>
                    <a:cubicBezTo>
                      <a:pt x="1573" y="3216"/>
                      <a:pt x="1703" y="3192"/>
                      <a:pt x="1834" y="3144"/>
                    </a:cubicBezTo>
                    <a:cubicBezTo>
                      <a:pt x="2096" y="3073"/>
                      <a:pt x="2346" y="3001"/>
                      <a:pt x="2585" y="2906"/>
                    </a:cubicBezTo>
                    <a:close/>
                    <a:moveTo>
                      <a:pt x="1156" y="3323"/>
                    </a:moveTo>
                    <a:cubicBezTo>
                      <a:pt x="1299" y="3728"/>
                      <a:pt x="1513" y="4097"/>
                      <a:pt x="1787" y="4430"/>
                    </a:cubicBezTo>
                    <a:lnTo>
                      <a:pt x="1751" y="4454"/>
                    </a:lnTo>
                    <a:lnTo>
                      <a:pt x="1739" y="4466"/>
                    </a:lnTo>
                    <a:cubicBezTo>
                      <a:pt x="1549" y="4359"/>
                      <a:pt x="1370" y="4216"/>
                      <a:pt x="1215" y="4061"/>
                    </a:cubicBezTo>
                    <a:cubicBezTo>
                      <a:pt x="1025" y="3870"/>
                      <a:pt x="846" y="3656"/>
                      <a:pt x="715" y="3430"/>
                    </a:cubicBezTo>
                    <a:cubicBezTo>
                      <a:pt x="858" y="3394"/>
                      <a:pt x="1013" y="3358"/>
                      <a:pt x="1156" y="3323"/>
                    </a:cubicBezTo>
                    <a:close/>
                    <a:moveTo>
                      <a:pt x="4049" y="3608"/>
                    </a:moveTo>
                    <a:cubicBezTo>
                      <a:pt x="4073" y="3739"/>
                      <a:pt x="4085" y="3847"/>
                      <a:pt x="4097" y="3906"/>
                    </a:cubicBezTo>
                    <a:cubicBezTo>
                      <a:pt x="4097" y="3989"/>
                      <a:pt x="4097" y="4073"/>
                      <a:pt x="4085" y="4156"/>
                    </a:cubicBezTo>
                    <a:cubicBezTo>
                      <a:pt x="3942" y="4251"/>
                      <a:pt x="3787" y="4347"/>
                      <a:pt x="3620" y="4406"/>
                    </a:cubicBezTo>
                    <a:cubicBezTo>
                      <a:pt x="3573" y="4430"/>
                      <a:pt x="3513" y="4454"/>
                      <a:pt x="3442" y="4478"/>
                    </a:cubicBezTo>
                    <a:cubicBezTo>
                      <a:pt x="3442" y="4466"/>
                      <a:pt x="3442" y="4454"/>
                      <a:pt x="3430" y="4442"/>
                    </a:cubicBezTo>
                    <a:cubicBezTo>
                      <a:pt x="3382" y="4299"/>
                      <a:pt x="3335" y="4156"/>
                      <a:pt x="3287" y="4013"/>
                    </a:cubicBezTo>
                    <a:cubicBezTo>
                      <a:pt x="3263" y="3954"/>
                      <a:pt x="3239" y="3882"/>
                      <a:pt x="3227" y="3823"/>
                    </a:cubicBezTo>
                    <a:lnTo>
                      <a:pt x="3263" y="3811"/>
                    </a:lnTo>
                    <a:cubicBezTo>
                      <a:pt x="3501" y="3728"/>
                      <a:pt x="3751" y="3656"/>
                      <a:pt x="4001" y="3608"/>
                    </a:cubicBezTo>
                    <a:close/>
                    <a:moveTo>
                      <a:pt x="2942" y="3954"/>
                    </a:moveTo>
                    <a:cubicBezTo>
                      <a:pt x="3013" y="4144"/>
                      <a:pt x="3073" y="4335"/>
                      <a:pt x="3156" y="4525"/>
                    </a:cubicBezTo>
                    <a:cubicBezTo>
                      <a:pt x="3156" y="4537"/>
                      <a:pt x="3156" y="4549"/>
                      <a:pt x="3168" y="4549"/>
                    </a:cubicBezTo>
                    <a:cubicBezTo>
                      <a:pt x="2906" y="4621"/>
                      <a:pt x="2656" y="4644"/>
                      <a:pt x="2394" y="4644"/>
                    </a:cubicBezTo>
                    <a:cubicBezTo>
                      <a:pt x="2335" y="4597"/>
                      <a:pt x="2275" y="4573"/>
                      <a:pt x="2215" y="4525"/>
                    </a:cubicBezTo>
                    <a:cubicBezTo>
                      <a:pt x="2192" y="4501"/>
                      <a:pt x="2168" y="4478"/>
                      <a:pt x="2132" y="4454"/>
                    </a:cubicBezTo>
                    <a:cubicBezTo>
                      <a:pt x="2382" y="4251"/>
                      <a:pt x="2656" y="4085"/>
                      <a:pt x="2942" y="3954"/>
                    </a:cubicBezTo>
                    <a:close/>
                    <a:moveTo>
                      <a:pt x="2287" y="1"/>
                    </a:moveTo>
                    <a:cubicBezTo>
                      <a:pt x="1882" y="60"/>
                      <a:pt x="1489" y="203"/>
                      <a:pt x="1144" y="430"/>
                    </a:cubicBezTo>
                    <a:cubicBezTo>
                      <a:pt x="1120" y="430"/>
                      <a:pt x="1096" y="453"/>
                      <a:pt x="1072" y="465"/>
                    </a:cubicBezTo>
                    <a:cubicBezTo>
                      <a:pt x="1025" y="501"/>
                      <a:pt x="977" y="537"/>
                      <a:pt x="930" y="584"/>
                    </a:cubicBezTo>
                    <a:cubicBezTo>
                      <a:pt x="310" y="1108"/>
                      <a:pt x="1" y="1894"/>
                      <a:pt x="84" y="2704"/>
                    </a:cubicBezTo>
                    <a:cubicBezTo>
                      <a:pt x="120" y="2930"/>
                      <a:pt x="179" y="3156"/>
                      <a:pt x="287" y="3370"/>
                    </a:cubicBezTo>
                    <a:cubicBezTo>
                      <a:pt x="287" y="3418"/>
                      <a:pt x="299" y="3454"/>
                      <a:pt x="346" y="3489"/>
                    </a:cubicBezTo>
                    <a:cubicBezTo>
                      <a:pt x="525" y="3823"/>
                      <a:pt x="763" y="4120"/>
                      <a:pt x="1049" y="4382"/>
                    </a:cubicBezTo>
                    <a:cubicBezTo>
                      <a:pt x="1275" y="4597"/>
                      <a:pt x="1537" y="4775"/>
                      <a:pt x="1823" y="4894"/>
                    </a:cubicBezTo>
                    <a:cubicBezTo>
                      <a:pt x="2051" y="4971"/>
                      <a:pt x="2295" y="5009"/>
                      <a:pt x="2536" y="5009"/>
                    </a:cubicBezTo>
                    <a:cubicBezTo>
                      <a:pt x="2596" y="5009"/>
                      <a:pt x="2656" y="5006"/>
                      <a:pt x="2716" y="5002"/>
                    </a:cubicBezTo>
                    <a:cubicBezTo>
                      <a:pt x="3513" y="4954"/>
                      <a:pt x="4263" y="4632"/>
                      <a:pt x="4847" y="4097"/>
                    </a:cubicBezTo>
                    <a:cubicBezTo>
                      <a:pt x="5347" y="3632"/>
                      <a:pt x="5394" y="2894"/>
                      <a:pt x="5347" y="2251"/>
                    </a:cubicBezTo>
                    <a:cubicBezTo>
                      <a:pt x="5299" y="1715"/>
                      <a:pt x="5061" y="1215"/>
                      <a:pt x="4680" y="834"/>
                    </a:cubicBezTo>
                    <a:cubicBezTo>
                      <a:pt x="4585" y="715"/>
                      <a:pt x="4466" y="620"/>
                      <a:pt x="4347" y="537"/>
                    </a:cubicBezTo>
                    <a:cubicBezTo>
                      <a:pt x="4238" y="487"/>
                      <a:pt x="4244" y="462"/>
                      <a:pt x="4174" y="462"/>
                    </a:cubicBezTo>
                    <a:cubicBezTo>
                      <a:pt x="4159" y="462"/>
                      <a:pt x="4142" y="463"/>
                      <a:pt x="4120" y="465"/>
                    </a:cubicBezTo>
                    <a:cubicBezTo>
                      <a:pt x="4085" y="477"/>
                      <a:pt x="4061" y="489"/>
                      <a:pt x="4037" y="513"/>
                    </a:cubicBezTo>
                    <a:cubicBezTo>
                      <a:pt x="4011" y="495"/>
                      <a:pt x="3985" y="484"/>
                      <a:pt x="3954" y="484"/>
                    </a:cubicBezTo>
                    <a:cubicBezTo>
                      <a:pt x="3943" y="484"/>
                      <a:pt x="3931" y="486"/>
                      <a:pt x="3918" y="489"/>
                    </a:cubicBezTo>
                    <a:cubicBezTo>
                      <a:pt x="3775" y="560"/>
                      <a:pt x="3680" y="715"/>
                      <a:pt x="3549" y="811"/>
                    </a:cubicBezTo>
                    <a:cubicBezTo>
                      <a:pt x="3501" y="846"/>
                      <a:pt x="3442" y="882"/>
                      <a:pt x="3394" y="918"/>
                    </a:cubicBezTo>
                    <a:cubicBezTo>
                      <a:pt x="3251" y="703"/>
                      <a:pt x="3097" y="501"/>
                      <a:pt x="2930" y="322"/>
                    </a:cubicBezTo>
                    <a:cubicBezTo>
                      <a:pt x="2870" y="263"/>
                      <a:pt x="2811" y="215"/>
                      <a:pt x="2739" y="168"/>
                    </a:cubicBezTo>
                    <a:cubicBezTo>
                      <a:pt x="2811" y="168"/>
                      <a:pt x="2882" y="179"/>
                      <a:pt x="2942" y="191"/>
                    </a:cubicBezTo>
                    <a:cubicBezTo>
                      <a:pt x="3144" y="203"/>
                      <a:pt x="3347" y="227"/>
                      <a:pt x="3537" y="275"/>
                    </a:cubicBezTo>
                    <a:cubicBezTo>
                      <a:pt x="3608" y="263"/>
                      <a:pt x="3620" y="168"/>
                      <a:pt x="3549" y="144"/>
                    </a:cubicBezTo>
                    <a:cubicBezTo>
                      <a:pt x="3216" y="72"/>
                      <a:pt x="2870" y="25"/>
                      <a:pt x="2525" y="13"/>
                    </a:cubicBezTo>
                    <a:cubicBezTo>
                      <a:pt x="2501" y="1"/>
                      <a:pt x="2477" y="1"/>
                      <a:pt x="24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6"/>
              <p:cNvSpPr/>
              <p:nvPr/>
            </p:nvSpPr>
            <p:spPr>
              <a:xfrm>
                <a:off x="8427609" y="1269599"/>
                <a:ext cx="279840" cy="141874"/>
              </a:xfrm>
              <a:custGeom>
                <a:avLst/>
                <a:gdLst/>
                <a:ahLst/>
                <a:cxnLst/>
                <a:rect l="l" t="t" r="r" b="b"/>
                <a:pathLst>
                  <a:path w="6517" h="3304" extrusionOk="0">
                    <a:moveTo>
                      <a:pt x="4167" y="641"/>
                    </a:moveTo>
                    <a:cubicBezTo>
                      <a:pt x="4191" y="665"/>
                      <a:pt x="4227" y="689"/>
                      <a:pt x="4263" y="700"/>
                    </a:cubicBezTo>
                    <a:cubicBezTo>
                      <a:pt x="4286" y="712"/>
                      <a:pt x="4310" y="724"/>
                      <a:pt x="4346" y="724"/>
                    </a:cubicBezTo>
                    <a:cubicBezTo>
                      <a:pt x="4358" y="808"/>
                      <a:pt x="4358" y="879"/>
                      <a:pt x="4358" y="962"/>
                    </a:cubicBezTo>
                    <a:cubicBezTo>
                      <a:pt x="4358" y="1010"/>
                      <a:pt x="4322" y="1046"/>
                      <a:pt x="4274" y="1058"/>
                    </a:cubicBezTo>
                    <a:lnTo>
                      <a:pt x="4215" y="1022"/>
                    </a:lnTo>
                    <a:lnTo>
                      <a:pt x="4203" y="1022"/>
                    </a:lnTo>
                    <a:lnTo>
                      <a:pt x="4179" y="986"/>
                    </a:lnTo>
                    <a:cubicBezTo>
                      <a:pt x="4143" y="927"/>
                      <a:pt x="4120" y="855"/>
                      <a:pt x="4132" y="784"/>
                    </a:cubicBezTo>
                    <a:cubicBezTo>
                      <a:pt x="4155" y="748"/>
                      <a:pt x="4167" y="689"/>
                      <a:pt x="4167" y="641"/>
                    </a:cubicBezTo>
                    <a:close/>
                    <a:moveTo>
                      <a:pt x="417" y="1689"/>
                    </a:moveTo>
                    <a:cubicBezTo>
                      <a:pt x="536" y="1843"/>
                      <a:pt x="607" y="2022"/>
                      <a:pt x="631" y="2213"/>
                    </a:cubicBezTo>
                    <a:cubicBezTo>
                      <a:pt x="524" y="2046"/>
                      <a:pt x="453" y="1867"/>
                      <a:pt x="417" y="1689"/>
                    </a:cubicBezTo>
                    <a:close/>
                    <a:moveTo>
                      <a:pt x="6133" y="1"/>
                    </a:moveTo>
                    <a:cubicBezTo>
                      <a:pt x="6108" y="1"/>
                      <a:pt x="6080" y="7"/>
                      <a:pt x="6048" y="22"/>
                    </a:cubicBezTo>
                    <a:cubicBezTo>
                      <a:pt x="6001" y="58"/>
                      <a:pt x="5977" y="105"/>
                      <a:pt x="5977" y="165"/>
                    </a:cubicBezTo>
                    <a:cubicBezTo>
                      <a:pt x="5977" y="165"/>
                      <a:pt x="5977" y="165"/>
                      <a:pt x="5977" y="177"/>
                    </a:cubicBezTo>
                    <a:cubicBezTo>
                      <a:pt x="5917" y="355"/>
                      <a:pt x="5822" y="534"/>
                      <a:pt x="5703" y="677"/>
                    </a:cubicBezTo>
                    <a:cubicBezTo>
                      <a:pt x="5667" y="724"/>
                      <a:pt x="5632" y="772"/>
                      <a:pt x="5584" y="808"/>
                    </a:cubicBezTo>
                    <a:lnTo>
                      <a:pt x="5572" y="808"/>
                    </a:lnTo>
                    <a:cubicBezTo>
                      <a:pt x="5560" y="808"/>
                      <a:pt x="5548" y="808"/>
                      <a:pt x="5536" y="820"/>
                    </a:cubicBezTo>
                    <a:lnTo>
                      <a:pt x="5525" y="820"/>
                    </a:lnTo>
                    <a:lnTo>
                      <a:pt x="5513" y="808"/>
                    </a:lnTo>
                    <a:lnTo>
                      <a:pt x="5499" y="801"/>
                    </a:lnTo>
                    <a:lnTo>
                      <a:pt x="5499" y="801"/>
                    </a:lnTo>
                    <a:cubicBezTo>
                      <a:pt x="5496" y="795"/>
                      <a:pt x="5489" y="793"/>
                      <a:pt x="5489" y="784"/>
                    </a:cubicBezTo>
                    <a:cubicBezTo>
                      <a:pt x="5465" y="689"/>
                      <a:pt x="5429" y="581"/>
                      <a:pt x="5394" y="486"/>
                    </a:cubicBezTo>
                    <a:cubicBezTo>
                      <a:pt x="5359" y="434"/>
                      <a:pt x="5305" y="401"/>
                      <a:pt x="5246" y="401"/>
                    </a:cubicBezTo>
                    <a:cubicBezTo>
                      <a:pt x="5224" y="401"/>
                      <a:pt x="5202" y="405"/>
                      <a:pt x="5179" y="415"/>
                    </a:cubicBezTo>
                    <a:cubicBezTo>
                      <a:pt x="5167" y="415"/>
                      <a:pt x="5144" y="427"/>
                      <a:pt x="5132" y="439"/>
                    </a:cubicBezTo>
                    <a:cubicBezTo>
                      <a:pt x="5088" y="297"/>
                      <a:pt x="5017" y="176"/>
                      <a:pt x="4901" y="176"/>
                    </a:cubicBezTo>
                    <a:cubicBezTo>
                      <a:pt x="4861" y="176"/>
                      <a:pt x="4815" y="190"/>
                      <a:pt x="4763" y="224"/>
                    </a:cubicBezTo>
                    <a:cubicBezTo>
                      <a:pt x="4644" y="319"/>
                      <a:pt x="4584" y="415"/>
                      <a:pt x="4513" y="450"/>
                    </a:cubicBezTo>
                    <a:cubicBezTo>
                      <a:pt x="4465" y="379"/>
                      <a:pt x="4382" y="343"/>
                      <a:pt x="4298" y="331"/>
                    </a:cubicBezTo>
                    <a:cubicBezTo>
                      <a:pt x="4191" y="331"/>
                      <a:pt x="4108" y="427"/>
                      <a:pt x="4120" y="534"/>
                    </a:cubicBezTo>
                    <a:cubicBezTo>
                      <a:pt x="4095" y="509"/>
                      <a:pt x="4064" y="498"/>
                      <a:pt x="4033" y="498"/>
                    </a:cubicBezTo>
                    <a:cubicBezTo>
                      <a:pt x="3960" y="498"/>
                      <a:pt x="3883" y="558"/>
                      <a:pt x="3858" y="641"/>
                    </a:cubicBezTo>
                    <a:cubicBezTo>
                      <a:pt x="3822" y="748"/>
                      <a:pt x="3810" y="855"/>
                      <a:pt x="3846" y="962"/>
                    </a:cubicBezTo>
                    <a:cubicBezTo>
                      <a:pt x="3834" y="986"/>
                      <a:pt x="3822" y="1010"/>
                      <a:pt x="3810" y="1046"/>
                    </a:cubicBezTo>
                    <a:cubicBezTo>
                      <a:pt x="3774" y="1070"/>
                      <a:pt x="3751" y="1105"/>
                      <a:pt x="3715" y="1129"/>
                    </a:cubicBezTo>
                    <a:lnTo>
                      <a:pt x="3691" y="1141"/>
                    </a:lnTo>
                    <a:cubicBezTo>
                      <a:pt x="3643" y="951"/>
                      <a:pt x="3667" y="677"/>
                      <a:pt x="3477" y="474"/>
                    </a:cubicBezTo>
                    <a:cubicBezTo>
                      <a:pt x="3435" y="439"/>
                      <a:pt x="3384" y="421"/>
                      <a:pt x="3334" y="421"/>
                    </a:cubicBezTo>
                    <a:cubicBezTo>
                      <a:pt x="3283" y="421"/>
                      <a:pt x="3233" y="439"/>
                      <a:pt x="3191" y="474"/>
                    </a:cubicBezTo>
                    <a:cubicBezTo>
                      <a:pt x="3131" y="570"/>
                      <a:pt x="3096" y="689"/>
                      <a:pt x="3108" y="796"/>
                    </a:cubicBezTo>
                    <a:cubicBezTo>
                      <a:pt x="3108" y="1010"/>
                      <a:pt x="3155" y="1212"/>
                      <a:pt x="3155" y="1415"/>
                    </a:cubicBezTo>
                    <a:cubicBezTo>
                      <a:pt x="3155" y="1427"/>
                      <a:pt x="3120" y="1462"/>
                      <a:pt x="3072" y="1486"/>
                    </a:cubicBezTo>
                    <a:lnTo>
                      <a:pt x="3060" y="1486"/>
                    </a:lnTo>
                    <a:lnTo>
                      <a:pt x="2965" y="1510"/>
                    </a:lnTo>
                    <a:cubicBezTo>
                      <a:pt x="2941" y="1427"/>
                      <a:pt x="2893" y="1343"/>
                      <a:pt x="2834" y="1272"/>
                    </a:cubicBezTo>
                    <a:lnTo>
                      <a:pt x="2798" y="1212"/>
                    </a:lnTo>
                    <a:cubicBezTo>
                      <a:pt x="2834" y="1093"/>
                      <a:pt x="2834" y="962"/>
                      <a:pt x="2774" y="855"/>
                    </a:cubicBezTo>
                    <a:cubicBezTo>
                      <a:pt x="2716" y="714"/>
                      <a:pt x="2606" y="651"/>
                      <a:pt x="2507" y="651"/>
                    </a:cubicBezTo>
                    <a:cubicBezTo>
                      <a:pt x="2363" y="651"/>
                      <a:pt x="2242" y="785"/>
                      <a:pt x="2334" y="1010"/>
                    </a:cubicBezTo>
                    <a:cubicBezTo>
                      <a:pt x="2381" y="1129"/>
                      <a:pt x="2453" y="1248"/>
                      <a:pt x="2536" y="1343"/>
                    </a:cubicBezTo>
                    <a:cubicBezTo>
                      <a:pt x="2477" y="1474"/>
                      <a:pt x="2405" y="1605"/>
                      <a:pt x="2369" y="1677"/>
                    </a:cubicBezTo>
                    <a:lnTo>
                      <a:pt x="2310" y="1605"/>
                    </a:lnTo>
                    <a:lnTo>
                      <a:pt x="2191" y="1474"/>
                    </a:lnTo>
                    <a:cubicBezTo>
                      <a:pt x="2215" y="1320"/>
                      <a:pt x="2179" y="1153"/>
                      <a:pt x="2084" y="1034"/>
                    </a:cubicBezTo>
                    <a:cubicBezTo>
                      <a:pt x="2038" y="999"/>
                      <a:pt x="1988" y="984"/>
                      <a:pt x="1940" y="984"/>
                    </a:cubicBezTo>
                    <a:cubicBezTo>
                      <a:pt x="1823" y="984"/>
                      <a:pt x="1718" y="1074"/>
                      <a:pt x="1726" y="1201"/>
                    </a:cubicBezTo>
                    <a:cubicBezTo>
                      <a:pt x="1750" y="1355"/>
                      <a:pt x="1822" y="1498"/>
                      <a:pt x="1929" y="1605"/>
                    </a:cubicBezTo>
                    <a:cubicBezTo>
                      <a:pt x="1917" y="1677"/>
                      <a:pt x="1905" y="1760"/>
                      <a:pt x="1869" y="1832"/>
                    </a:cubicBezTo>
                    <a:cubicBezTo>
                      <a:pt x="1857" y="1855"/>
                      <a:pt x="1846" y="1879"/>
                      <a:pt x="1822" y="1903"/>
                    </a:cubicBezTo>
                    <a:cubicBezTo>
                      <a:pt x="1798" y="1927"/>
                      <a:pt x="1798" y="1927"/>
                      <a:pt x="1786" y="1939"/>
                    </a:cubicBezTo>
                    <a:lnTo>
                      <a:pt x="1774" y="1939"/>
                    </a:lnTo>
                    <a:cubicBezTo>
                      <a:pt x="1667" y="1867"/>
                      <a:pt x="1596" y="1772"/>
                      <a:pt x="1548" y="1665"/>
                    </a:cubicBezTo>
                    <a:cubicBezTo>
                      <a:pt x="1524" y="1617"/>
                      <a:pt x="1512" y="1582"/>
                      <a:pt x="1476" y="1546"/>
                    </a:cubicBezTo>
                    <a:cubicBezTo>
                      <a:pt x="1443" y="1512"/>
                      <a:pt x="1402" y="1497"/>
                      <a:pt x="1363" y="1497"/>
                    </a:cubicBezTo>
                    <a:cubicBezTo>
                      <a:pt x="1263" y="1497"/>
                      <a:pt x="1172" y="1590"/>
                      <a:pt x="1215" y="1701"/>
                    </a:cubicBezTo>
                    <a:cubicBezTo>
                      <a:pt x="1238" y="1760"/>
                      <a:pt x="1262" y="1820"/>
                      <a:pt x="1298" y="1879"/>
                    </a:cubicBezTo>
                    <a:cubicBezTo>
                      <a:pt x="1298" y="1903"/>
                      <a:pt x="1298" y="1915"/>
                      <a:pt x="1310" y="1939"/>
                    </a:cubicBezTo>
                    <a:cubicBezTo>
                      <a:pt x="1322" y="1963"/>
                      <a:pt x="1322" y="1974"/>
                      <a:pt x="1310" y="1998"/>
                    </a:cubicBezTo>
                    <a:cubicBezTo>
                      <a:pt x="1310" y="2010"/>
                      <a:pt x="1310" y="2034"/>
                      <a:pt x="1310" y="2046"/>
                    </a:cubicBezTo>
                    <a:lnTo>
                      <a:pt x="1274" y="1998"/>
                    </a:lnTo>
                    <a:cubicBezTo>
                      <a:pt x="1262" y="1963"/>
                      <a:pt x="1250" y="1915"/>
                      <a:pt x="1238" y="1867"/>
                    </a:cubicBezTo>
                    <a:cubicBezTo>
                      <a:pt x="1238" y="1832"/>
                      <a:pt x="1238" y="1808"/>
                      <a:pt x="1226" y="1784"/>
                    </a:cubicBezTo>
                    <a:cubicBezTo>
                      <a:pt x="1195" y="1727"/>
                      <a:pt x="1144" y="1702"/>
                      <a:pt x="1094" y="1702"/>
                    </a:cubicBezTo>
                    <a:cubicBezTo>
                      <a:pt x="1027" y="1702"/>
                      <a:pt x="961" y="1745"/>
                      <a:pt x="941" y="1820"/>
                    </a:cubicBezTo>
                    <a:cubicBezTo>
                      <a:pt x="941" y="1867"/>
                      <a:pt x="941" y="1915"/>
                      <a:pt x="941" y="1963"/>
                    </a:cubicBezTo>
                    <a:cubicBezTo>
                      <a:pt x="941" y="2022"/>
                      <a:pt x="941" y="2082"/>
                      <a:pt x="929" y="2141"/>
                    </a:cubicBezTo>
                    <a:cubicBezTo>
                      <a:pt x="929" y="2153"/>
                      <a:pt x="929" y="2153"/>
                      <a:pt x="929" y="2165"/>
                    </a:cubicBezTo>
                    <a:cubicBezTo>
                      <a:pt x="929" y="2177"/>
                      <a:pt x="929" y="2177"/>
                      <a:pt x="929" y="2189"/>
                    </a:cubicBezTo>
                    <a:cubicBezTo>
                      <a:pt x="929" y="2201"/>
                      <a:pt x="929" y="2201"/>
                      <a:pt x="917" y="2213"/>
                    </a:cubicBezTo>
                    <a:cubicBezTo>
                      <a:pt x="917" y="1951"/>
                      <a:pt x="822" y="1689"/>
                      <a:pt x="655" y="1486"/>
                    </a:cubicBezTo>
                    <a:cubicBezTo>
                      <a:pt x="595" y="1393"/>
                      <a:pt x="498" y="1345"/>
                      <a:pt x="402" y="1345"/>
                    </a:cubicBezTo>
                    <a:cubicBezTo>
                      <a:pt x="325" y="1345"/>
                      <a:pt x="249" y="1375"/>
                      <a:pt x="191" y="1439"/>
                    </a:cubicBezTo>
                    <a:cubicBezTo>
                      <a:pt x="0" y="1665"/>
                      <a:pt x="179" y="1974"/>
                      <a:pt x="286" y="2201"/>
                    </a:cubicBezTo>
                    <a:cubicBezTo>
                      <a:pt x="512" y="2617"/>
                      <a:pt x="798" y="2986"/>
                      <a:pt x="1155" y="3296"/>
                    </a:cubicBezTo>
                    <a:cubicBezTo>
                      <a:pt x="1170" y="3301"/>
                      <a:pt x="1185" y="3304"/>
                      <a:pt x="1199" y="3304"/>
                    </a:cubicBezTo>
                    <a:cubicBezTo>
                      <a:pt x="1310" y="3304"/>
                      <a:pt x="1394" y="3153"/>
                      <a:pt x="1310" y="3058"/>
                    </a:cubicBezTo>
                    <a:lnTo>
                      <a:pt x="1012" y="2725"/>
                    </a:lnTo>
                    <a:cubicBezTo>
                      <a:pt x="1072" y="2594"/>
                      <a:pt x="1119" y="2463"/>
                      <a:pt x="1143" y="2320"/>
                    </a:cubicBezTo>
                    <a:cubicBezTo>
                      <a:pt x="1167" y="2344"/>
                      <a:pt x="1179" y="2355"/>
                      <a:pt x="1203" y="2355"/>
                    </a:cubicBezTo>
                    <a:cubicBezTo>
                      <a:pt x="1241" y="2373"/>
                      <a:pt x="1278" y="2381"/>
                      <a:pt x="1312" y="2381"/>
                    </a:cubicBezTo>
                    <a:cubicBezTo>
                      <a:pt x="1438" y="2381"/>
                      <a:pt x="1534" y="2275"/>
                      <a:pt x="1572" y="2153"/>
                    </a:cubicBezTo>
                    <a:cubicBezTo>
                      <a:pt x="1638" y="2190"/>
                      <a:pt x="1707" y="2211"/>
                      <a:pt x="1772" y="2211"/>
                    </a:cubicBezTo>
                    <a:cubicBezTo>
                      <a:pt x="1920" y="2211"/>
                      <a:pt x="2054" y="2107"/>
                      <a:pt x="2119" y="1843"/>
                    </a:cubicBezTo>
                    <a:lnTo>
                      <a:pt x="2155" y="1879"/>
                    </a:lnTo>
                    <a:lnTo>
                      <a:pt x="2203" y="1927"/>
                    </a:lnTo>
                    <a:cubicBezTo>
                      <a:pt x="2215" y="1951"/>
                      <a:pt x="2215" y="1963"/>
                      <a:pt x="2238" y="1986"/>
                    </a:cubicBezTo>
                    <a:cubicBezTo>
                      <a:pt x="2262" y="2005"/>
                      <a:pt x="2292" y="2015"/>
                      <a:pt x="2321" y="2015"/>
                    </a:cubicBezTo>
                    <a:cubicBezTo>
                      <a:pt x="2365" y="2015"/>
                      <a:pt x="2408" y="1994"/>
                      <a:pt x="2429" y="1951"/>
                    </a:cubicBezTo>
                    <a:cubicBezTo>
                      <a:pt x="2477" y="1855"/>
                      <a:pt x="2560" y="1701"/>
                      <a:pt x="2655" y="1510"/>
                    </a:cubicBezTo>
                    <a:cubicBezTo>
                      <a:pt x="2667" y="1534"/>
                      <a:pt x="2691" y="1570"/>
                      <a:pt x="2703" y="1593"/>
                    </a:cubicBezTo>
                    <a:cubicBezTo>
                      <a:pt x="2736" y="1626"/>
                      <a:pt x="2758" y="1739"/>
                      <a:pt x="2872" y="1739"/>
                    </a:cubicBezTo>
                    <a:cubicBezTo>
                      <a:pt x="2882" y="1739"/>
                      <a:pt x="2893" y="1738"/>
                      <a:pt x="2905" y="1736"/>
                    </a:cubicBezTo>
                    <a:cubicBezTo>
                      <a:pt x="2989" y="1713"/>
                      <a:pt x="3072" y="1677"/>
                      <a:pt x="3143" y="1629"/>
                    </a:cubicBezTo>
                    <a:lnTo>
                      <a:pt x="3167" y="1617"/>
                    </a:lnTo>
                    <a:cubicBezTo>
                      <a:pt x="3274" y="1570"/>
                      <a:pt x="3346" y="1462"/>
                      <a:pt x="3346" y="1343"/>
                    </a:cubicBezTo>
                    <a:cubicBezTo>
                      <a:pt x="3355" y="1232"/>
                      <a:pt x="3357" y="1114"/>
                      <a:pt x="3352" y="1000"/>
                    </a:cubicBezTo>
                    <a:lnTo>
                      <a:pt x="3352" y="1000"/>
                    </a:lnTo>
                    <a:cubicBezTo>
                      <a:pt x="3365" y="1071"/>
                      <a:pt x="3387" y="1140"/>
                      <a:pt x="3417" y="1201"/>
                    </a:cubicBezTo>
                    <a:cubicBezTo>
                      <a:pt x="3438" y="1285"/>
                      <a:pt x="3513" y="1332"/>
                      <a:pt x="3590" y="1332"/>
                    </a:cubicBezTo>
                    <a:cubicBezTo>
                      <a:pt x="3644" y="1332"/>
                      <a:pt x="3700" y="1309"/>
                      <a:pt x="3739" y="1260"/>
                    </a:cubicBezTo>
                    <a:cubicBezTo>
                      <a:pt x="3798" y="1224"/>
                      <a:pt x="3846" y="1177"/>
                      <a:pt x="3882" y="1117"/>
                    </a:cubicBezTo>
                    <a:cubicBezTo>
                      <a:pt x="3966" y="1265"/>
                      <a:pt x="4104" y="1367"/>
                      <a:pt x="4250" y="1367"/>
                    </a:cubicBezTo>
                    <a:cubicBezTo>
                      <a:pt x="4351" y="1367"/>
                      <a:pt x="4456" y="1318"/>
                      <a:pt x="4548" y="1201"/>
                    </a:cubicBezTo>
                    <a:cubicBezTo>
                      <a:pt x="4632" y="1046"/>
                      <a:pt x="4644" y="867"/>
                      <a:pt x="4596" y="700"/>
                    </a:cubicBezTo>
                    <a:cubicBezTo>
                      <a:pt x="4691" y="653"/>
                      <a:pt x="4763" y="581"/>
                      <a:pt x="4834" y="510"/>
                    </a:cubicBezTo>
                    <a:cubicBezTo>
                      <a:pt x="4846" y="593"/>
                      <a:pt x="4846" y="641"/>
                      <a:pt x="4870" y="760"/>
                    </a:cubicBezTo>
                    <a:cubicBezTo>
                      <a:pt x="4894" y="891"/>
                      <a:pt x="4882" y="1058"/>
                      <a:pt x="5001" y="1117"/>
                    </a:cubicBezTo>
                    <a:cubicBezTo>
                      <a:pt x="5019" y="1123"/>
                      <a:pt x="5038" y="1126"/>
                      <a:pt x="5057" y="1126"/>
                    </a:cubicBezTo>
                    <a:cubicBezTo>
                      <a:pt x="5112" y="1126"/>
                      <a:pt x="5165" y="1102"/>
                      <a:pt x="5191" y="1058"/>
                    </a:cubicBezTo>
                    <a:cubicBezTo>
                      <a:pt x="5215" y="1022"/>
                      <a:pt x="5215" y="974"/>
                      <a:pt x="5215" y="939"/>
                    </a:cubicBezTo>
                    <a:cubicBezTo>
                      <a:pt x="5266" y="1075"/>
                      <a:pt x="5391" y="1157"/>
                      <a:pt x="5523" y="1157"/>
                    </a:cubicBezTo>
                    <a:cubicBezTo>
                      <a:pt x="5576" y="1157"/>
                      <a:pt x="5629" y="1144"/>
                      <a:pt x="5679" y="1117"/>
                    </a:cubicBezTo>
                    <a:cubicBezTo>
                      <a:pt x="5775" y="1081"/>
                      <a:pt x="5846" y="1010"/>
                      <a:pt x="5906" y="927"/>
                    </a:cubicBezTo>
                    <a:cubicBezTo>
                      <a:pt x="5929" y="1141"/>
                      <a:pt x="6013" y="1343"/>
                      <a:pt x="6215" y="1391"/>
                    </a:cubicBezTo>
                    <a:cubicBezTo>
                      <a:pt x="6224" y="1392"/>
                      <a:pt x="6232" y="1393"/>
                      <a:pt x="6241" y="1393"/>
                    </a:cubicBezTo>
                    <a:cubicBezTo>
                      <a:pt x="6426" y="1393"/>
                      <a:pt x="6517" y="1148"/>
                      <a:pt x="6346" y="1046"/>
                    </a:cubicBezTo>
                    <a:cubicBezTo>
                      <a:pt x="6346" y="1034"/>
                      <a:pt x="6334" y="1022"/>
                      <a:pt x="6334" y="1010"/>
                    </a:cubicBezTo>
                    <a:cubicBezTo>
                      <a:pt x="6334" y="998"/>
                      <a:pt x="6322" y="974"/>
                      <a:pt x="6322" y="962"/>
                    </a:cubicBezTo>
                    <a:cubicBezTo>
                      <a:pt x="6322" y="951"/>
                      <a:pt x="6322" y="939"/>
                      <a:pt x="6310" y="927"/>
                    </a:cubicBezTo>
                    <a:cubicBezTo>
                      <a:pt x="6239" y="712"/>
                      <a:pt x="6215" y="486"/>
                      <a:pt x="6251" y="272"/>
                    </a:cubicBezTo>
                    <a:cubicBezTo>
                      <a:pt x="6290" y="144"/>
                      <a:pt x="6248" y="1"/>
                      <a:pt x="61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6"/>
              <p:cNvSpPr/>
              <p:nvPr/>
            </p:nvSpPr>
            <p:spPr>
              <a:xfrm>
                <a:off x="8663257" y="1303220"/>
                <a:ext cx="43" cy="5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1" y="13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6"/>
              <p:cNvSpPr/>
              <p:nvPr/>
            </p:nvSpPr>
            <p:spPr>
              <a:xfrm>
                <a:off x="8486006" y="1532726"/>
                <a:ext cx="111343" cy="75489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758" extrusionOk="0">
                    <a:moveTo>
                      <a:pt x="514" y="1"/>
                    </a:moveTo>
                    <a:cubicBezTo>
                      <a:pt x="509" y="1"/>
                      <a:pt x="503" y="1"/>
                      <a:pt x="497" y="2"/>
                    </a:cubicBezTo>
                    <a:cubicBezTo>
                      <a:pt x="355" y="26"/>
                      <a:pt x="366" y="204"/>
                      <a:pt x="414" y="311"/>
                    </a:cubicBezTo>
                    <a:cubicBezTo>
                      <a:pt x="450" y="418"/>
                      <a:pt x="509" y="514"/>
                      <a:pt x="581" y="609"/>
                    </a:cubicBezTo>
                    <a:cubicBezTo>
                      <a:pt x="500" y="582"/>
                      <a:pt x="420" y="569"/>
                      <a:pt x="340" y="569"/>
                    </a:cubicBezTo>
                    <a:cubicBezTo>
                      <a:pt x="313" y="569"/>
                      <a:pt x="286" y="570"/>
                      <a:pt x="259" y="573"/>
                    </a:cubicBezTo>
                    <a:cubicBezTo>
                      <a:pt x="244" y="570"/>
                      <a:pt x="230" y="568"/>
                      <a:pt x="217" y="568"/>
                    </a:cubicBezTo>
                    <a:cubicBezTo>
                      <a:pt x="48" y="568"/>
                      <a:pt x="0" y="827"/>
                      <a:pt x="188" y="871"/>
                    </a:cubicBezTo>
                    <a:cubicBezTo>
                      <a:pt x="343" y="942"/>
                      <a:pt x="497" y="1002"/>
                      <a:pt x="664" y="1014"/>
                    </a:cubicBezTo>
                    <a:cubicBezTo>
                      <a:pt x="724" y="1014"/>
                      <a:pt x="759" y="966"/>
                      <a:pt x="759" y="919"/>
                    </a:cubicBezTo>
                    <a:lnTo>
                      <a:pt x="890" y="954"/>
                    </a:lnTo>
                    <a:lnTo>
                      <a:pt x="855" y="978"/>
                    </a:lnTo>
                    <a:cubicBezTo>
                      <a:pt x="656" y="990"/>
                      <a:pt x="687" y="1276"/>
                      <a:pt x="879" y="1276"/>
                    </a:cubicBezTo>
                    <a:cubicBezTo>
                      <a:pt x="882" y="1276"/>
                      <a:pt x="886" y="1276"/>
                      <a:pt x="890" y="1276"/>
                    </a:cubicBezTo>
                    <a:cubicBezTo>
                      <a:pt x="1021" y="1311"/>
                      <a:pt x="1164" y="1323"/>
                      <a:pt x="1307" y="1323"/>
                    </a:cubicBezTo>
                    <a:cubicBezTo>
                      <a:pt x="1310" y="1323"/>
                      <a:pt x="1314" y="1322"/>
                      <a:pt x="1318" y="1322"/>
                    </a:cubicBezTo>
                    <a:cubicBezTo>
                      <a:pt x="1367" y="1322"/>
                      <a:pt x="1481" y="1363"/>
                      <a:pt x="1574" y="1363"/>
                    </a:cubicBezTo>
                    <a:cubicBezTo>
                      <a:pt x="1621" y="1363"/>
                      <a:pt x="1662" y="1353"/>
                      <a:pt x="1688" y="1323"/>
                    </a:cubicBezTo>
                    <a:cubicBezTo>
                      <a:pt x="1724" y="1323"/>
                      <a:pt x="1771" y="1323"/>
                      <a:pt x="1807" y="1311"/>
                    </a:cubicBezTo>
                    <a:cubicBezTo>
                      <a:pt x="1819" y="1300"/>
                      <a:pt x="1831" y="1288"/>
                      <a:pt x="1831" y="1276"/>
                    </a:cubicBezTo>
                    <a:lnTo>
                      <a:pt x="1843" y="1300"/>
                    </a:lnTo>
                    <a:cubicBezTo>
                      <a:pt x="1640" y="1371"/>
                      <a:pt x="1426" y="1514"/>
                      <a:pt x="1498" y="1681"/>
                    </a:cubicBezTo>
                    <a:cubicBezTo>
                      <a:pt x="1545" y="1740"/>
                      <a:pt x="1599" y="1758"/>
                      <a:pt x="1655" y="1758"/>
                    </a:cubicBezTo>
                    <a:cubicBezTo>
                      <a:pt x="1712" y="1758"/>
                      <a:pt x="1771" y="1740"/>
                      <a:pt x="1831" y="1728"/>
                    </a:cubicBezTo>
                    <a:cubicBezTo>
                      <a:pt x="1986" y="1692"/>
                      <a:pt x="2129" y="1633"/>
                      <a:pt x="2271" y="1550"/>
                    </a:cubicBezTo>
                    <a:cubicBezTo>
                      <a:pt x="2283" y="1538"/>
                      <a:pt x="2307" y="1526"/>
                      <a:pt x="2319" y="1514"/>
                    </a:cubicBezTo>
                    <a:cubicBezTo>
                      <a:pt x="2342" y="1536"/>
                      <a:pt x="2369" y="1545"/>
                      <a:pt x="2398" y="1545"/>
                    </a:cubicBezTo>
                    <a:cubicBezTo>
                      <a:pt x="2415" y="1545"/>
                      <a:pt x="2433" y="1542"/>
                      <a:pt x="2450" y="1538"/>
                    </a:cubicBezTo>
                    <a:lnTo>
                      <a:pt x="2498" y="1538"/>
                    </a:lnTo>
                    <a:cubicBezTo>
                      <a:pt x="2569" y="1514"/>
                      <a:pt x="2593" y="1430"/>
                      <a:pt x="2545" y="1383"/>
                    </a:cubicBezTo>
                    <a:cubicBezTo>
                      <a:pt x="2367" y="1252"/>
                      <a:pt x="2224" y="1097"/>
                      <a:pt x="2081" y="942"/>
                    </a:cubicBezTo>
                    <a:cubicBezTo>
                      <a:pt x="2032" y="865"/>
                      <a:pt x="1953" y="812"/>
                      <a:pt x="1889" y="812"/>
                    </a:cubicBezTo>
                    <a:cubicBezTo>
                      <a:pt x="1846" y="812"/>
                      <a:pt x="1810" y="837"/>
                      <a:pt x="1795" y="895"/>
                    </a:cubicBezTo>
                    <a:cubicBezTo>
                      <a:pt x="1629" y="716"/>
                      <a:pt x="1438" y="549"/>
                      <a:pt x="1236" y="407"/>
                    </a:cubicBezTo>
                    <a:cubicBezTo>
                      <a:pt x="1209" y="384"/>
                      <a:pt x="1177" y="373"/>
                      <a:pt x="1146" y="373"/>
                    </a:cubicBezTo>
                    <a:cubicBezTo>
                      <a:pt x="1079" y="373"/>
                      <a:pt x="1014" y="421"/>
                      <a:pt x="998" y="502"/>
                    </a:cubicBezTo>
                    <a:cubicBezTo>
                      <a:pt x="998" y="538"/>
                      <a:pt x="998" y="561"/>
                      <a:pt x="998" y="597"/>
                    </a:cubicBezTo>
                    <a:cubicBezTo>
                      <a:pt x="890" y="478"/>
                      <a:pt x="807" y="347"/>
                      <a:pt x="736" y="216"/>
                    </a:cubicBezTo>
                    <a:cubicBezTo>
                      <a:pt x="690" y="125"/>
                      <a:pt x="633" y="1"/>
                      <a:pt x="5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6"/>
              <p:cNvSpPr/>
              <p:nvPr/>
            </p:nvSpPr>
            <p:spPr>
              <a:xfrm>
                <a:off x="8734535" y="1426024"/>
                <a:ext cx="66299" cy="12418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2892" extrusionOk="0">
                    <a:moveTo>
                      <a:pt x="900" y="0"/>
                    </a:moveTo>
                    <a:cubicBezTo>
                      <a:pt x="854" y="0"/>
                      <a:pt x="808" y="22"/>
                      <a:pt x="782" y="70"/>
                    </a:cubicBezTo>
                    <a:cubicBezTo>
                      <a:pt x="758" y="117"/>
                      <a:pt x="746" y="165"/>
                      <a:pt x="746" y="213"/>
                    </a:cubicBezTo>
                    <a:cubicBezTo>
                      <a:pt x="746" y="248"/>
                      <a:pt x="746" y="284"/>
                      <a:pt x="746" y="308"/>
                    </a:cubicBezTo>
                    <a:cubicBezTo>
                      <a:pt x="770" y="463"/>
                      <a:pt x="805" y="606"/>
                      <a:pt x="865" y="748"/>
                    </a:cubicBezTo>
                    <a:cubicBezTo>
                      <a:pt x="877" y="796"/>
                      <a:pt x="889" y="856"/>
                      <a:pt x="889" y="915"/>
                    </a:cubicBezTo>
                    <a:cubicBezTo>
                      <a:pt x="876" y="910"/>
                      <a:pt x="863" y="908"/>
                      <a:pt x="850" y="908"/>
                    </a:cubicBezTo>
                    <a:cubicBezTo>
                      <a:pt x="802" y="908"/>
                      <a:pt x="753" y="942"/>
                      <a:pt x="734" y="998"/>
                    </a:cubicBezTo>
                    <a:cubicBezTo>
                      <a:pt x="698" y="1177"/>
                      <a:pt x="710" y="1368"/>
                      <a:pt x="686" y="1546"/>
                    </a:cubicBezTo>
                    <a:cubicBezTo>
                      <a:pt x="686" y="1606"/>
                      <a:pt x="674" y="1677"/>
                      <a:pt x="651" y="1760"/>
                    </a:cubicBezTo>
                    <a:cubicBezTo>
                      <a:pt x="635" y="1680"/>
                      <a:pt x="597" y="1616"/>
                      <a:pt x="533" y="1616"/>
                    </a:cubicBezTo>
                    <a:cubicBezTo>
                      <a:pt x="503" y="1616"/>
                      <a:pt x="467" y="1630"/>
                      <a:pt x="424" y="1665"/>
                    </a:cubicBezTo>
                    <a:cubicBezTo>
                      <a:pt x="282" y="1832"/>
                      <a:pt x="270" y="2070"/>
                      <a:pt x="210" y="2272"/>
                    </a:cubicBezTo>
                    <a:cubicBezTo>
                      <a:pt x="151" y="2451"/>
                      <a:pt x="91" y="2618"/>
                      <a:pt x="8" y="2772"/>
                    </a:cubicBezTo>
                    <a:cubicBezTo>
                      <a:pt x="0" y="2834"/>
                      <a:pt x="51" y="2875"/>
                      <a:pt x="101" y="2875"/>
                    </a:cubicBezTo>
                    <a:cubicBezTo>
                      <a:pt x="129" y="2875"/>
                      <a:pt x="157" y="2862"/>
                      <a:pt x="174" y="2832"/>
                    </a:cubicBezTo>
                    <a:cubicBezTo>
                      <a:pt x="198" y="2868"/>
                      <a:pt x="234" y="2892"/>
                      <a:pt x="270" y="2892"/>
                    </a:cubicBezTo>
                    <a:cubicBezTo>
                      <a:pt x="353" y="2868"/>
                      <a:pt x="424" y="2844"/>
                      <a:pt x="496" y="2796"/>
                    </a:cubicBezTo>
                    <a:cubicBezTo>
                      <a:pt x="698" y="2701"/>
                      <a:pt x="865" y="2534"/>
                      <a:pt x="960" y="2332"/>
                    </a:cubicBezTo>
                    <a:cubicBezTo>
                      <a:pt x="1008" y="2249"/>
                      <a:pt x="1020" y="2130"/>
                      <a:pt x="972" y="2034"/>
                    </a:cubicBezTo>
                    <a:cubicBezTo>
                      <a:pt x="1032" y="1963"/>
                      <a:pt x="1091" y="1891"/>
                      <a:pt x="1139" y="1820"/>
                    </a:cubicBezTo>
                    <a:cubicBezTo>
                      <a:pt x="1258" y="1665"/>
                      <a:pt x="1341" y="1487"/>
                      <a:pt x="1401" y="1308"/>
                    </a:cubicBezTo>
                    <a:cubicBezTo>
                      <a:pt x="1436" y="1213"/>
                      <a:pt x="1401" y="1118"/>
                      <a:pt x="1317" y="1070"/>
                    </a:cubicBezTo>
                    <a:cubicBezTo>
                      <a:pt x="1353" y="975"/>
                      <a:pt x="1377" y="856"/>
                      <a:pt x="1413" y="772"/>
                    </a:cubicBezTo>
                    <a:cubicBezTo>
                      <a:pt x="1472" y="558"/>
                      <a:pt x="1544" y="284"/>
                      <a:pt x="1377" y="94"/>
                    </a:cubicBezTo>
                    <a:cubicBezTo>
                      <a:pt x="1330" y="64"/>
                      <a:pt x="1290" y="50"/>
                      <a:pt x="1255" y="50"/>
                    </a:cubicBezTo>
                    <a:cubicBezTo>
                      <a:pt x="1166" y="50"/>
                      <a:pt x="1114" y="137"/>
                      <a:pt x="1079" y="248"/>
                    </a:cubicBezTo>
                    <a:cubicBezTo>
                      <a:pt x="1079" y="189"/>
                      <a:pt x="1055" y="141"/>
                      <a:pt x="1044" y="94"/>
                    </a:cubicBezTo>
                    <a:cubicBezTo>
                      <a:pt x="1017" y="34"/>
                      <a:pt x="958" y="0"/>
                      <a:pt x="9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26"/>
            <p:cNvSpPr/>
            <p:nvPr/>
          </p:nvSpPr>
          <p:spPr>
            <a:xfrm>
              <a:off x="6914680" y="4657190"/>
              <a:ext cx="493552" cy="372161"/>
            </a:xfrm>
            <a:custGeom>
              <a:avLst/>
              <a:gdLst/>
              <a:ahLst/>
              <a:cxnLst/>
              <a:rect l="l" t="t" r="r" b="b"/>
              <a:pathLst>
                <a:path w="11494" h="8667" extrusionOk="0">
                  <a:moveTo>
                    <a:pt x="8726" y="0"/>
                  </a:moveTo>
                  <a:cubicBezTo>
                    <a:pt x="8147" y="0"/>
                    <a:pt x="7578" y="185"/>
                    <a:pt x="7029" y="350"/>
                  </a:cubicBezTo>
                  <a:cubicBezTo>
                    <a:pt x="5719" y="659"/>
                    <a:pt x="4886" y="1040"/>
                    <a:pt x="3588" y="1528"/>
                  </a:cubicBezTo>
                  <a:lnTo>
                    <a:pt x="3576" y="1528"/>
                  </a:lnTo>
                  <a:cubicBezTo>
                    <a:pt x="3290" y="1433"/>
                    <a:pt x="2993" y="1350"/>
                    <a:pt x="2695" y="1290"/>
                  </a:cubicBezTo>
                  <a:cubicBezTo>
                    <a:pt x="2625" y="1267"/>
                    <a:pt x="2167" y="1152"/>
                    <a:pt x="1752" y="1152"/>
                  </a:cubicBezTo>
                  <a:cubicBezTo>
                    <a:pt x="1534" y="1152"/>
                    <a:pt x="1327" y="1184"/>
                    <a:pt x="1195" y="1278"/>
                  </a:cubicBezTo>
                  <a:cubicBezTo>
                    <a:pt x="1028" y="1386"/>
                    <a:pt x="909" y="1552"/>
                    <a:pt x="850" y="1743"/>
                  </a:cubicBezTo>
                  <a:cubicBezTo>
                    <a:pt x="778" y="1755"/>
                    <a:pt x="707" y="1755"/>
                    <a:pt x="647" y="1755"/>
                  </a:cubicBezTo>
                  <a:cubicBezTo>
                    <a:pt x="641" y="1754"/>
                    <a:pt x="635" y="1754"/>
                    <a:pt x="629" y="1754"/>
                  </a:cubicBezTo>
                  <a:cubicBezTo>
                    <a:pt x="325" y="1754"/>
                    <a:pt x="0" y="2049"/>
                    <a:pt x="397" y="2469"/>
                  </a:cubicBezTo>
                  <a:cubicBezTo>
                    <a:pt x="969" y="3040"/>
                    <a:pt x="1719" y="3410"/>
                    <a:pt x="2362" y="3683"/>
                  </a:cubicBezTo>
                  <a:cubicBezTo>
                    <a:pt x="2624" y="3826"/>
                    <a:pt x="2886" y="3969"/>
                    <a:pt x="3160" y="4088"/>
                  </a:cubicBezTo>
                  <a:cubicBezTo>
                    <a:pt x="3302" y="4422"/>
                    <a:pt x="3481" y="4743"/>
                    <a:pt x="3660" y="5076"/>
                  </a:cubicBezTo>
                  <a:cubicBezTo>
                    <a:pt x="4279" y="6184"/>
                    <a:pt x="4648" y="7053"/>
                    <a:pt x="5469" y="7886"/>
                  </a:cubicBezTo>
                  <a:cubicBezTo>
                    <a:pt x="5609" y="8069"/>
                    <a:pt x="6340" y="8666"/>
                    <a:pt x="6840" y="8666"/>
                  </a:cubicBezTo>
                  <a:cubicBezTo>
                    <a:pt x="7023" y="8666"/>
                    <a:pt x="7175" y="8586"/>
                    <a:pt x="7255" y="8374"/>
                  </a:cubicBezTo>
                  <a:cubicBezTo>
                    <a:pt x="7255" y="7779"/>
                    <a:pt x="6898" y="7220"/>
                    <a:pt x="6696" y="6660"/>
                  </a:cubicBezTo>
                  <a:cubicBezTo>
                    <a:pt x="6481" y="6124"/>
                    <a:pt x="6267" y="5624"/>
                    <a:pt x="6041" y="5124"/>
                  </a:cubicBezTo>
                  <a:lnTo>
                    <a:pt x="6041" y="5124"/>
                  </a:lnTo>
                  <a:cubicBezTo>
                    <a:pt x="6267" y="5184"/>
                    <a:pt x="6481" y="5231"/>
                    <a:pt x="6696" y="5291"/>
                  </a:cubicBezTo>
                  <a:cubicBezTo>
                    <a:pt x="7351" y="5469"/>
                    <a:pt x="8029" y="5612"/>
                    <a:pt x="8696" y="5707"/>
                  </a:cubicBezTo>
                  <a:cubicBezTo>
                    <a:pt x="8815" y="6029"/>
                    <a:pt x="8958" y="6339"/>
                    <a:pt x="9136" y="6648"/>
                  </a:cubicBezTo>
                  <a:cubicBezTo>
                    <a:pt x="9176" y="6736"/>
                    <a:pt x="9271" y="6800"/>
                    <a:pt x="9377" y="6800"/>
                  </a:cubicBezTo>
                  <a:cubicBezTo>
                    <a:pt x="9400" y="6800"/>
                    <a:pt x="9423" y="6797"/>
                    <a:pt x="9446" y="6791"/>
                  </a:cubicBezTo>
                  <a:cubicBezTo>
                    <a:pt x="9577" y="6779"/>
                    <a:pt x="9696" y="6708"/>
                    <a:pt x="9779" y="6600"/>
                  </a:cubicBezTo>
                  <a:cubicBezTo>
                    <a:pt x="9839" y="6362"/>
                    <a:pt x="9898" y="6112"/>
                    <a:pt x="9934" y="5850"/>
                  </a:cubicBezTo>
                  <a:cubicBezTo>
                    <a:pt x="9934" y="5838"/>
                    <a:pt x="9934" y="5815"/>
                    <a:pt x="9934" y="5791"/>
                  </a:cubicBezTo>
                  <a:cubicBezTo>
                    <a:pt x="10004" y="5803"/>
                    <a:pt x="10074" y="5810"/>
                    <a:pt x="10143" y="5810"/>
                  </a:cubicBezTo>
                  <a:cubicBezTo>
                    <a:pt x="10275" y="5810"/>
                    <a:pt x="10405" y="5786"/>
                    <a:pt x="10529" y="5731"/>
                  </a:cubicBezTo>
                  <a:cubicBezTo>
                    <a:pt x="10708" y="5624"/>
                    <a:pt x="10684" y="5481"/>
                    <a:pt x="10565" y="5326"/>
                  </a:cubicBezTo>
                  <a:cubicBezTo>
                    <a:pt x="10625" y="5267"/>
                    <a:pt x="10672" y="5196"/>
                    <a:pt x="10732" y="5148"/>
                  </a:cubicBezTo>
                  <a:cubicBezTo>
                    <a:pt x="10982" y="4815"/>
                    <a:pt x="11494" y="4088"/>
                    <a:pt x="10744" y="4017"/>
                  </a:cubicBezTo>
                  <a:cubicBezTo>
                    <a:pt x="10494" y="4008"/>
                    <a:pt x="10245" y="3919"/>
                    <a:pt x="9995" y="3919"/>
                  </a:cubicBezTo>
                  <a:cubicBezTo>
                    <a:pt x="9923" y="3919"/>
                    <a:pt x="9851" y="3927"/>
                    <a:pt x="9779" y="3945"/>
                  </a:cubicBezTo>
                  <a:cubicBezTo>
                    <a:pt x="9565" y="4017"/>
                    <a:pt x="9386" y="4160"/>
                    <a:pt x="9279" y="4350"/>
                  </a:cubicBezTo>
                  <a:cubicBezTo>
                    <a:pt x="8946" y="4136"/>
                    <a:pt x="8601" y="3945"/>
                    <a:pt x="8255" y="3767"/>
                  </a:cubicBezTo>
                  <a:cubicBezTo>
                    <a:pt x="7755" y="3445"/>
                    <a:pt x="7231" y="3148"/>
                    <a:pt x="6684" y="2910"/>
                  </a:cubicBezTo>
                  <a:cubicBezTo>
                    <a:pt x="7172" y="2659"/>
                    <a:pt x="7660" y="2386"/>
                    <a:pt x="8124" y="2088"/>
                  </a:cubicBezTo>
                  <a:cubicBezTo>
                    <a:pt x="8470" y="1898"/>
                    <a:pt x="8827" y="1719"/>
                    <a:pt x="9172" y="1540"/>
                  </a:cubicBezTo>
                  <a:cubicBezTo>
                    <a:pt x="9398" y="1409"/>
                    <a:pt x="9625" y="1266"/>
                    <a:pt x="9696" y="1028"/>
                  </a:cubicBezTo>
                  <a:cubicBezTo>
                    <a:pt x="9815" y="564"/>
                    <a:pt x="9267" y="123"/>
                    <a:pt x="8875" y="4"/>
                  </a:cubicBezTo>
                  <a:cubicBezTo>
                    <a:pt x="8825" y="2"/>
                    <a:pt x="8776" y="0"/>
                    <a:pt x="8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6"/>
            <p:cNvSpPr/>
            <p:nvPr/>
          </p:nvSpPr>
          <p:spPr>
            <a:xfrm>
              <a:off x="6602240" y="164024"/>
              <a:ext cx="240893" cy="201002"/>
            </a:xfrm>
            <a:custGeom>
              <a:avLst/>
              <a:gdLst/>
              <a:ahLst/>
              <a:cxnLst/>
              <a:rect l="l" t="t" r="r" b="b"/>
              <a:pathLst>
                <a:path w="5610" h="4681" extrusionOk="0">
                  <a:moveTo>
                    <a:pt x="3584" y="1"/>
                  </a:moveTo>
                  <a:cubicBezTo>
                    <a:pt x="3430" y="1"/>
                    <a:pt x="3287" y="13"/>
                    <a:pt x="3132" y="49"/>
                  </a:cubicBezTo>
                  <a:cubicBezTo>
                    <a:pt x="3037" y="72"/>
                    <a:pt x="2965" y="156"/>
                    <a:pt x="2965" y="263"/>
                  </a:cubicBezTo>
                  <a:cubicBezTo>
                    <a:pt x="2965" y="381"/>
                    <a:pt x="3063" y="481"/>
                    <a:pt x="3179" y="481"/>
                  </a:cubicBezTo>
                  <a:cubicBezTo>
                    <a:pt x="3191" y="481"/>
                    <a:pt x="3203" y="479"/>
                    <a:pt x="3215" y="477"/>
                  </a:cubicBezTo>
                  <a:cubicBezTo>
                    <a:pt x="3334" y="453"/>
                    <a:pt x="3465" y="441"/>
                    <a:pt x="3584" y="441"/>
                  </a:cubicBezTo>
                  <a:cubicBezTo>
                    <a:pt x="3668" y="441"/>
                    <a:pt x="3739" y="441"/>
                    <a:pt x="3823" y="453"/>
                  </a:cubicBezTo>
                  <a:lnTo>
                    <a:pt x="3870" y="453"/>
                  </a:lnTo>
                  <a:cubicBezTo>
                    <a:pt x="3886" y="456"/>
                    <a:pt x="3900" y="457"/>
                    <a:pt x="3915" y="457"/>
                  </a:cubicBezTo>
                  <a:cubicBezTo>
                    <a:pt x="4163" y="457"/>
                    <a:pt x="4212" y="82"/>
                    <a:pt x="3942" y="37"/>
                  </a:cubicBezTo>
                  <a:lnTo>
                    <a:pt x="3882" y="25"/>
                  </a:lnTo>
                  <a:cubicBezTo>
                    <a:pt x="3787" y="13"/>
                    <a:pt x="3680" y="1"/>
                    <a:pt x="3584" y="1"/>
                  </a:cubicBezTo>
                  <a:close/>
                  <a:moveTo>
                    <a:pt x="4792" y="397"/>
                  </a:moveTo>
                  <a:cubicBezTo>
                    <a:pt x="4723" y="397"/>
                    <a:pt x="4654" y="429"/>
                    <a:pt x="4608" y="489"/>
                  </a:cubicBezTo>
                  <a:cubicBezTo>
                    <a:pt x="4585" y="525"/>
                    <a:pt x="4573" y="561"/>
                    <a:pt x="4573" y="608"/>
                  </a:cubicBezTo>
                  <a:cubicBezTo>
                    <a:pt x="4573" y="680"/>
                    <a:pt x="4608" y="739"/>
                    <a:pt x="4668" y="787"/>
                  </a:cubicBezTo>
                  <a:cubicBezTo>
                    <a:pt x="4847" y="918"/>
                    <a:pt x="5013" y="1073"/>
                    <a:pt x="5144" y="1251"/>
                  </a:cubicBezTo>
                  <a:cubicBezTo>
                    <a:pt x="5190" y="1314"/>
                    <a:pt x="5250" y="1340"/>
                    <a:pt x="5309" y="1340"/>
                  </a:cubicBezTo>
                  <a:cubicBezTo>
                    <a:pt x="5463" y="1340"/>
                    <a:pt x="5610" y="1161"/>
                    <a:pt x="5489" y="989"/>
                  </a:cubicBezTo>
                  <a:cubicBezTo>
                    <a:pt x="5323" y="775"/>
                    <a:pt x="5132" y="584"/>
                    <a:pt x="4906" y="430"/>
                  </a:cubicBezTo>
                  <a:cubicBezTo>
                    <a:pt x="4871" y="408"/>
                    <a:pt x="4831" y="397"/>
                    <a:pt x="4792" y="397"/>
                  </a:cubicBezTo>
                  <a:close/>
                  <a:moveTo>
                    <a:pt x="2309" y="414"/>
                  </a:moveTo>
                  <a:cubicBezTo>
                    <a:pt x="2271" y="414"/>
                    <a:pt x="2231" y="426"/>
                    <a:pt x="2191" y="453"/>
                  </a:cubicBezTo>
                  <a:cubicBezTo>
                    <a:pt x="1965" y="608"/>
                    <a:pt x="1763" y="799"/>
                    <a:pt x="1608" y="1025"/>
                  </a:cubicBezTo>
                  <a:cubicBezTo>
                    <a:pt x="1584" y="1061"/>
                    <a:pt x="1572" y="1096"/>
                    <a:pt x="1572" y="1144"/>
                  </a:cubicBezTo>
                  <a:cubicBezTo>
                    <a:pt x="1572" y="1280"/>
                    <a:pt x="1678" y="1363"/>
                    <a:pt x="1789" y="1363"/>
                  </a:cubicBezTo>
                  <a:cubicBezTo>
                    <a:pt x="1852" y="1363"/>
                    <a:pt x="1917" y="1336"/>
                    <a:pt x="1965" y="1275"/>
                  </a:cubicBezTo>
                  <a:cubicBezTo>
                    <a:pt x="2084" y="1096"/>
                    <a:pt x="2251" y="942"/>
                    <a:pt x="2430" y="811"/>
                  </a:cubicBezTo>
                  <a:cubicBezTo>
                    <a:pt x="2616" y="673"/>
                    <a:pt x="2487" y="414"/>
                    <a:pt x="2309" y="414"/>
                  </a:cubicBezTo>
                  <a:close/>
                  <a:moveTo>
                    <a:pt x="2694" y="1556"/>
                  </a:moveTo>
                  <a:cubicBezTo>
                    <a:pt x="2594" y="1556"/>
                    <a:pt x="2510" y="1624"/>
                    <a:pt x="2489" y="1727"/>
                  </a:cubicBezTo>
                  <a:cubicBezTo>
                    <a:pt x="2477" y="1739"/>
                    <a:pt x="2477" y="1763"/>
                    <a:pt x="2489" y="1775"/>
                  </a:cubicBezTo>
                  <a:lnTo>
                    <a:pt x="2477" y="1775"/>
                  </a:lnTo>
                  <a:cubicBezTo>
                    <a:pt x="2489" y="1870"/>
                    <a:pt x="2549" y="1954"/>
                    <a:pt x="2644" y="1977"/>
                  </a:cubicBezTo>
                  <a:cubicBezTo>
                    <a:pt x="2858" y="2025"/>
                    <a:pt x="3072" y="2108"/>
                    <a:pt x="3263" y="2227"/>
                  </a:cubicBezTo>
                  <a:cubicBezTo>
                    <a:pt x="3304" y="2256"/>
                    <a:pt x="3346" y="2269"/>
                    <a:pt x="3384" y="2269"/>
                  </a:cubicBezTo>
                  <a:cubicBezTo>
                    <a:pt x="3569" y="2269"/>
                    <a:pt x="3696" y="1986"/>
                    <a:pt x="3489" y="1858"/>
                  </a:cubicBezTo>
                  <a:cubicBezTo>
                    <a:pt x="3251" y="1727"/>
                    <a:pt x="3001" y="1620"/>
                    <a:pt x="2739" y="1561"/>
                  </a:cubicBezTo>
                  <a:cubicBezTo>
                    <a:pt x="2724" y="1558"/>
                    <a:pt x="2709" y="1556"/>
                    <a:pt x="2694" y="1556"/>
                  </a:cubicBezTo>
                  <a:close/>
                  <a:moveTo>
                    <a:pt x="1757" y="1555"/>
                  </a:moveTo>
                  <a:cubicBezTo>
                    <a:pt x="1740" y="1555"/>
                    <a:pt x="1722" y="1557"/>
                    <a:pt x="1703" y="1561"/>
                  </a:cubicBezTo>
                  <a:cubicBezTo>
                    <a:pt x="1489" y="1596"/>
                    <a:pt x="1287" y="1680"/>
                    <a:pt x="1096" y="1787"/>
                  </a:cubicBezTo>
                  <a:cubicBezTo>
                    <a:pt x="1048" y="1823"/>
                    <a:pt x="1001" y="1846"/>
                    <a:pt x="953" y="1882"/>
                  </a:cubicBezTo>
                  <a:cubicBezTo>
                    <a:pt x="894" y="1918"/>
                    <a:pt x="858" y="1989"/>
                    <a:pt x="858" y="2061"/>
                  </a:cubicBezTo>
                  <a:lnTo>
                    <a:pt x="870" y="2061"/>
                  </a:lnTo>
                  <a:cubicBezTo>
                    <a:pt x="870" y="2182"/>
                    <a:pt x="972" y="2274"/>
                    <a:pt x="1085" y="2274"/>
                  </a:cubicBezTo>
                  <a:cubicBezTo>
                    <a:pt x="1116" y="2274"/>
                    <a:pt x="1148" y="2267"/>
                    <a:pt x="1179" y="2251"/>
                  </a:cubicBezTo>
                  <a:cubicBezTo>
                    <a:pt x="1179" y="2430"/>
                    <a:pt x="1191" y="2608"/>
                    <a:pt x="1227" y="2787"/>
                  </a:cubicBezTo>
                  <a:cubicBezTo>
                    <a:pt x="1253" y="2909"/>
                    <a:pt x="1344" y="2964"/>
                    <a:pt x="1435" y="2964"/>
                  </a:cubicBezTo>
                  <a:cubicBezTo>
                    <a:pt x="1556" y="2964"/>
                    <a:pt x="1678" y="2867"/>
                    <a:pt x="1644" y="2704"/>
                  </a:cubicBezTo>
                  <a:cubicBezTo>
                    <a:pt x="1608" y="2489"/>
                    <a:pt x="1596" y="2263"/>
                    <a:pt x="1632" y="2049"/>
                  </a:cubicBezTo>
                  <a:cubicBezTo>
                    <a:pt x="1632" y="2037"/>
                    <a:pt x="1632" y="2025"/>
                    <a:pt x="1632" y="2025"/>
                  </a:cubicBezTo>
                  <a:cubicBezTo>
                    <a:pt x="1679" y="2001"/>
                    <a:pt x="1739" y="1989"/>
                    <a:pt x="1799" y="1977"/>
                  </a:cubicBezTo>
                  <a:cubicBezTo>
                    <a:pt x="2054" y="1922"/>
                    <a:pt x="1998" y="1555"/>
                    <a:pt x="1757" y="1555"/>
                  </a:cubicBezTo>
                  <a:close/>
                  <a:moveTo>
                    <a:pt x="4050" y="2502"/>
                  </a:moveTo>
                  <a:cubicBezTo>
                    <a:pt x="3942" y="2502"/>
                    <a:pt x="3834" y="2584"/>
                    <a:pt x="3834" y="2716"/>
                  </a:cubicBezTo>
                  <a:lnTo>
                    <a:pt x="3823" y="2716"/>
                  </a:lnTo>
                  <a:cubicBezTo>
                    <a:pt x="3834" y="2763"/>
                    <a:pt x="3834" y="2799"/>
                    <a:pt x="3858" y="2823"/>
                  </a:cubicBezTo>
                  <a:cubicBezTo>
                    <a:pt x="3965" y="3013"/>
                    <a:pt x="4025" y="3216"/>
                    <a:pt x="4037" y="3430"/>
                  </a:cubicBezTo>
                  <a:cubicBezTo>
                    <a:pt x="4037" y="3580"/>
                    <a:pt x="4146" y="3652"/>
                    <a:pt x="4255" y="3652"/>
                  </a:cubicBezTo>
                  <a:cubicBezTo>
                    <a:pt x="4370" y="3652"/>
                    <a:pt x="4484" y="3571"/>
                    <a:pt x="4466" y="3418"/>
                  </a:cubicBezTo>
                  <a:cubicBezTo>
                    <a:pt x="4454" y="3132"/>
                    <a:pt x="4370" y="2858"/>
                    <a:pt x="4227" y="2608"/>
                  </a:cubicBezTo>
                  <a:cubicBezTo>
                    <a:pt x="4186" y="2535"/>
                    <a:pt x="4118" y="2502"/>
                    <a:pt x="4050" y="2502"/>
                  </a:cubicBezTo>
                  <a:close/>
                  <a:moveTo>
                    <a:pt x="446" y="2546"/>
                  </a:moveTo>
                  <a:cubicBezTo>
                    <a:pt x="376" y="2546"/>
                    <a:pt x="306" y="2582"/>
                    <a:pt x="263" y="2668"/>
                  </a:cubicBezTo>
                  <a:cubicBezTo>
                    <a:pt x="132" y="2906"/>
                    <a:pt x="48" y="3156"/>
                    <a:pt x="1" y="3430"/>
                  </a:cubicBezTo>
                  <a:cubicBezTo>
                    <a:pt x="1" y="3430"/>
                    <a:pt x="1" y="3454"/>
                    <a:pt x="1" y="3466"/>
                  </a:cubicBezTo>
                  <a:cubicBezTo>
                    <a:pt x="1" y="3604"/>
                    <a:pt x="107" y="3676"/>
                    <a:pt x="213" y="3676"/>
                  </a:cubicBezTo>
                  <a:cubicBezTo>
                    <a:pt x="307" y="3676"/>
                    <a:pt x="401" y="3619"/>
                    <a:pt x="417" y="3501"/>
                  </a:cubicBezTo>
                  <a:cubicBezTo>
                    <a:pt x="465" y="3275"/>
                    <a:pt x="536" y="3061"/>
                    <a:pt x="644" y="2870"/>
                  </a:cubicBezTo>
                  <a:cubicBezTo>
                    <a:pt x="731" y="2695"/>
                    <a:pt x="589" y="2546"/>
                    <a:pt x="446" y="2546"/>
                  </a:cubicBezTo>
                  <a:close/>
                  <a:moveTo>
                    <a:pt x="1809" y="3401"/>
                  </a:moveTo>
                  <a:cubicBezTo>
                    <a:pt x="1702" y="3401"/>
                    <a:pt x="1596" y="3484"/>
                    <a:pt x="1596" y="3620"/>
                  </a:cubicBezTo>
                  <a:cubicBezTo>
                    <a:pt x="1596" y="3656"/>
                    <a:pt x="1608" y="3704"/>
                    <a:pt x="1632" y="3740"/>
                  </a:cubicBezTo>
                  <a:cubicBezTo>
                    <a:pt x="1787" y="3966"/>
                    <a:pt x="1977" y="4156"/>
                    <a:pt x="2203" y="4311"/>
                  </a:cubicBezTo>
                  <a:cubicBezTo>
                    <a:pt x="2249" y="4345"/>
                    <a:pt x="2295" y="4360"/>
                    <a:pt x="2338" y="4360"/>
                  </a:cubicBezTo>
                  <a:cubicBezTo>
                    <a:pt x="2519" y="4360"/>
                    <a:pt x="2646" y="4100"/>
                    <a:pt x="2453" y="3966"/>
                  </a:cubicBezTo>
                  <a:cubicBezTo>
                    <a:pt x="2263" y="3835"/>
                    <a:pt x="2108" y="3680"/>
                    <a:pt x="1977" y="3489"/>
                  </a:cubicBezTo>
                  <a:cubicBezTo>
                    <a:pt x="1934" y="3429"/>
                    <a:pt x="1871" y="3401"/>
                    <a:pt x="1809" y="3401"/>
                  </a:cubicBezTo>
                  <a:close/>
                  <a:moveTo>
                    <a:pt x="3908" y="4047"/>
                  </a:moveTo>
                  <a:cubicBezTo>
                    <a:pt x="3865" y="4047"/>
                    <a:pt x="3819" y="4062"/>
                    <a:pt x="3775" y="4097"/>
                  </a:cubicBezTo>
                  <a:cubicBezTo>
                    <a:pt x="3632" y="4204"/>
                    <a:pt x="3465" y="4251"/>
                    <a:pt x="3287" y="4251"/>
                  </a:cubicBezTo>
                  <a:lnTo>
                    <a:pt x="3227" y="4251"/>
                  </a:lnTo>
                  <a:cubicBezTo>
                    <a:pt x="3220" y="4251"/>
                    <a:pt x="3214" y="4250"/>
                    <a:pt x="3207" y="4250"/>
                  </a:cubicBezTo>
                  <a:cubicBezTo>
                    <a:pt x="3096" y="4250"/>
                    <a:pt x="3001" y="4342"/>
                    <a:pt x="3001" y="4454"/>
                  </a:cubicBezTo>
                  <a:lnTo>
                    <a:pt x="3001" y="4466"/>
                  </a:lnTo>
                  <a:cubicBezTo>
                    <a:pt x="3001" y="4573"/>
                    <a:pt x="3084" y="4668"/>
                    <a:pt x="3203" y="4680"/>
                  </a:cubicBezTo>
                  <a:lnTo>
                    <a:pt x="3287" y="4680"/>
                  </a:lnTo>
                  <a:cubicBezTo>
                    <a:pt x="3561" y="4680"/>
                    <a:pt x="3823" y="4597"/>
                    <a:pt x="4037" y="4442"/>
                  </a:cubicBezTo>
                  <a:cubicBezTo>
                    <a:pt x="4219" y="4298"/>
                    <a:pt x="4085" y="4047"/>
                    <a:pt x="3908" y="40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7" name="Google Shape;577;p26"/>
            <p:cNvGrpSpPr/>
            <p:nvPr/>
          </p:nvGrpSpPr>
          <p:grpSpPr>
            <a:xfrm>
              <a:off x="141196" y="121811"/>
              <a:ext cx="553785" cy="715106"/>
              <a:chOff x="226758" y="4206234"/>
              <a:chExt cx="693271" cy="895225"/>
            </a:xfrm>
          </p:grpSpPr>
          <p:grpSp>
            <p:nvGrpSpPr>
              <p:cNvPr id="578" name="Google Shape;578;p26"/>
              <p:cNvGrpSpPr/>
              <p:nvPr/>
            </p:nvGrpSpPr>
            <p:grpSpPr>
              <a:xfrm>
                <a:off x="226758" y="4206234"/>
                <a:ext cx="240873" cy="372087"/>
                <a:chOff x="9516020" y="401169"/>
                <a:chExt cx="318615" cy="492178"/>
              </a:xfrm>
            </p:grpSpPr>
            <p:sp>
              <p:nvSpPr>
                <p:cNvPr id="579" name="Google Shape;579;p26"/>
                <p:cNvSpPr/>
                <p:nvPr/>
              </p:nvSpPr>
              <p:spPr>
                <a:xfrm>
                  <a:off x="9516020" y="401169"/>
                  <a:ext cx="318615" cy="492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0" h="11462" extrusionOk="0">
                      <a:moveTo>
                        <a:pt x="4168" y="0"/>
                      </a:moveTo>
                      <a:cubicBezTo>
                        <a:pt x="3497" y="0"/>
                        <a:pt x="2849" y="223"/>
                        <a:pt x="2251" y="506"/>
                      </a:cubicBezTo>
                      <a:cubicBezTo>
                        <a:pt x="917" y="1066"/>
                        <a:pt x="36" y="2364"/>
                        <a:pt x="0" y="3804"/>
                      </a:cubicBezTo>
                      <a:cubicBezTo>
                        <a:pt x="24" y="4138"/>
                        <a:pt x="84" y="4471"/>
                        <a:pt x="179" y="4804"/>
                      </a:cubicBezTo>
                      <a:cubicBezTo>
                        <a:pt x="393" y="5555"/>
                        <a:pt x="667" y="6281"/>
                        <a:pt x="1001" y="6995"/>
                      </a:cubicBezTo>
                      <a:cubicBezTo>
                        <a:pt x="1263" y="7614"/>
                        <a:pt x="1358" y="7936"/>
                        <a:pt x="1763" y="8567"/>
                      </a:cubicBezTo>
                      <a:cubicBezTo>
                        <a:pt x="1763" y="8591"/>
                        <a:pt x="1798" y="8662"/>
                        <a:pt x="1846" y="8745"/>
                      </a:cubicBezTo>
                      <a:cubicBezTo>
                        <a:pt x="1965" y="9019"/>
                        <a:pt x="2108" y="9281"/>
                        <a:pt x="2275" y="9543"/>
                      </a:cubicBezTo>
                      <a:lnTo>
                        <a:pt x="2227" y="9484"/>
                      </a:lnTo>
                      <a:lnTo>
                        <a:pt x="2227" y="9484"/>
                      </a:lnTo>
                      <a:cubicBezTo>
                        <a:pt x="2406" y="9877"/>
                        <a:pt x="2632" y="10258"/>
                        <a:pt x="2906" y="10603"/>
                      </a:cubicBezTo>
                      <a:cubicBezTo>
                        <a:pt x="3025" y="10793"/>
                        <a:pt x="3179" y="11091"/>
                        <a:pt x="3394" y="11234"/>
                      </a:cubicBezTo>
                      <a:cubicBezTo>
                        <a:pt x="3409" y="11373"/>
                        <a:pt x="3530" y="11462"/>
                        <a:pt x="3655" y="11462"/>
                      </a:cubicBezTo>
                      <a:cubicBezTo>
                        <a:pt x="3722" y="11462"/>
                        <a:pt x="3792" y="11435"/>
                        <a:pt x="3846" y="11377"/>
                      </a:cubicBezTo>
                      <a:lnTo>
                        <a:pt x="3858" y="11365"/>
                      </a:lnTo>
                      <a:cubicBezTo>
                        <a:pt x="3906" y="11305"/>
                        <a:pt x="3953" y="11258"/>
                        <a:pt x="4001" y="11198"/>
                      </a:cubicBezTo>
                      <a:cubicBezTo>
                        <a:pt x="4132" y="11020"/>
                        <a:pt x="4263" y="10829"/>
                        <a:pt x="4382" y="10639"/>
                      </a:cubicBezTo>
                      <a:cubicBezTo>
                        <a:pt x="4561" y="10436"/>
                        <a:pt x="4739" y="10234"/>
                        <a:pt x="4894" y="10007"/>
                      </a:cubicBezTo>
                      <a:cubicBezTo>
                        <a:pt x="5287" y="9424"/>
                        <a:pt x="5620" y="8793"/>
                        <a:pt x="5894" y="8138"/>
                      </a:cubicBezTo>
                      <a:cubicBezTo>
                        <a:pt x="5954" y="8031"/>
                        <a:pt x="6335" y="7329"/>
                        <a:pt x="6323" y="7257"/>
                      </a:cubicBezTo>
                      <a:cubicBezTo>
                        <a:pt x="6335" y="7245"/>
                        <a:pt x="6347" y="7233"/>
                        <a:pt x="6358" y="7210"/>
                      </a:cubicBezTo>
                      <a:cubicBezTo>
                        <a:pt x="6442" y="7019"/>
                        <a:pt x="6537" y="6817"/>
                        <a:pt x="6608" y="6614"/>
                      </a:cubicBezTo>
                      <a:cubicBezTo>
                        <a:pt x="6775" y="6102"/>
                        <a:pt x="6918" y="5566"/>
                        <a:pt x="7025" y="5031"/>
                      </a:cubicBezTo>
                      <a:cubicBezTo>
                        <a:pt x="7049" y="4900"/>
                        <a:pt x="7061" y="4781"/>
                        <a:pt x="7073" y="4697"/>
                      </a:cubicBezTo>
                      <a:cubicBezTo>
                        <a:pt x="7109" y="4554"/>
                        <a:pt x="7144" y="4423"/>
                        <a:pt x="7168" y="4292"/>
                      </a:cubicBezTo>
                      <a:cubicBezTo>
                        <a:pt x="7255" y="4051"/>
                        <a:pt x="7107" y="3810"/>
                        <a:pt x="6876" y="3810"/>
                      </a:cubicBezTo>
                      <a:cubicBezTo>
                        <a:pt x="6823" y="3810"/>
                        <a:pt x="6764" y="3823"/>
                        <a:pt x="6704" y="3852"/>
                      </a:cubicBezTo>
                      <a:cubicBezTo>
                        <a:pt x="6513" y="3983"/>
                        <a:pt x="6513" y="4257"/>
                        <a:pt x="6430" y="4459"/>
                      </a:cubicBezTo>
                      <a:cubicBezTo>
                        <a:pt x="6239" y="5078"/>
                        <a:pt x="6204" y="5209"/>
                        <a:pt x="6001" y="5805"/>
                      </a:cubicBezTo>
                      <a:cubicBezTo>
                        <a:pt x="5763" y="6578"/>
                        <a:pt x="5168" y="7614"/>
                        <a:pt x="4680" y="8579"/>
                      </a:cubicBezTo>
                      <a:cubicBezTo>
                        <a:pt x="4299" y="9317"/>
                        <a:pt x="3977" y="10091"/>
                        <a:pt x="3584" y="10817"/>
                      </a:cubicBezTo>
                      <a:cubicBezTo>
                        <a:pt x="3358" y="10591"/>
                        <a:pt x="3179" y="10305"/>
                        <a:pt x="3060" y="10007"/>
                      </a:cubicBezTo>
                      <a:cubicBezTo>
                        <a:pt x="3013" y="9912"/>
                        <a:pt x="2787" y="9353"/>
                        <a:pt x="2727" y="9150"/>
                      </a:cubicBezTo>
                      <a:cubicBezTo>
                        <a:pt x="2453" y="8293"/>
                        <a:pt x="2382" y="7936"/>
                        <a:pt x="2096" y="7245"/>
                      </a:cubicBezTo>
                      <a:cubicBezTo>
                        <a:pt x="1751" y="6424"/>
                        <a:pt x="1013" y="4840"/>
                        <a:pt x="929" y="3852"/>
                      </a:cubicBezTo>
                      <a:cubicBezTo>
                        <a:pt x="905" y="2733"/>
                        <a:pt x="1858" y="1590"/>
                        <a:pt x="2918" y="1233"/>
                      </a:cubicBezTo>
                      <a:cubicBezTo>
                        <a:pt x="3470" y="1004"/>
                        <a:pt x="3916" y="935"/>
                        <a:pt x="4206" y="935"/>
                      </a:cubicBezTo>
                      <a:cubicBezTo>
                        <a:pt x="4279" y="935"/>
                        <a:pt x="4341" y="940"/>
                        <a:pt x="4394" y="947"/>
                      </a:cubicBezTo>
                      <a:cubicBezTo>
                        <a:pt x="5323" y="1090"/>
                        <a:pt x="5930" y="1495"/>
                        <a:pt x="6299" y="2233"/>
                      </a:cubicBezTo>
                      <a:cubicBezTo>
                        <a:pt x="6311" y="2280"/>
                        <a:pt x="6335" y="2340"/>
                        <a:pt x="6347" y="2387"/>
                      </a:cubicBezTo>
                      <a:cubicBezTo>
                        <a:pt x="6430" y="2590"/>
                        <a:pt x="6442" y="2840"/>
                        <a:pt x="6656" y="2947"/>
                      </a:cubicBezTo>
                      <a:cubicBezTo>
                        <a:pt x="6733" y="2989"/>
                        <a:pt x="6811" y="3008"/>
                        <a:pt x="6887" y="3008"/>
                      </a:cubicBezTo>
                      <a:cubicBezTo>
                        <a:pt x="7176" y="3008"/>
                        <a:pt x="7420" y="2732"/>
                        <a:pt x="7335" y="2411"/>
                      </a:cubicBezTo>
                      <a:cubicBezTo>
                        <a:pt x="7025" y="1042"/>
                        <a:pt x="5715" y="102"/>
                        <a:pt x="4358" y="6"/>
                      </a:cubicBezTo>
                      <a:cubicBezTo>
                        <a:pt x="4295" y="2"/>
                        <a:pt x="4231" y="0"/>
                        <a:pt x="416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26"/>
                <p:cNvSpPr/>
                <p:nvPr/>
              </p:nvSpPr>
              <p:spPr>
                <a:xfrm>
                  <a:off x="9590132" y="483439"/>
                  <a:ext cx="163129" cy="1733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4037" extrusionOk="0">
                      <a:moveTo>
                        <a:pt x="1596" y="995"/>
                      </a:moveTo>
                      <a:lnTo>
                        <a:pt x="1823" y="1007"/>
                      </a:lnTo>
                      <a:cubicBezTo>
                        <a:pt x="2020" y="1029"/>
                        <a:pt x="2208" y="1153"/>
                        <a:pt x="2414" y="1153"/>
                      </a:cubicBezTo>
                      <a:cubicBezTo>
                        <a:pt x="2431" y="1153"/>
                        <a:pt x="2448" y="1152"/>
                        <a:pt x="2465" y="1150"/>
                      </a:cubicBezTo>
                      <a:cubicBezTo>
                        <a:pt x="2489" y="1150"/>
                        <a:pt x="2513" y="1138"/>
                        <a:pt x="2537" y="1126"/>
                      </a:cubicBezTo>
                      <a:cubicBezTo>
                        <a:pt x="2573" y="1174"/>
                        <a:pt x="2585" y="1210"/>
                        <a:pt x="2668" y="1317"/>
                      </a:cubicBezTo>
                      <a:cubicBezTo>
                        <a:pt x="2751" y="1400"/>
                        <a:pt x="2799" y="1519"/>
                        <a:pt x="2811" y="1638"/>
                      </a:cubicBezTo>
                      <a:cubicBezTo>
                        <a:pt x="2811" y="1686"/>
                        <a:pt x="2823" y="1734"/>
                        <a:pt x="2823" y="1781"/>
                      </a:cubicBezTo>
                      <a:lnTo>
                        <a:pt x="2811" y="1781"/>
                      </a:lnTo>
                      <a:cubicBezTo>
                        <a:pt x="2736" y="2366"/>
                        <a:pt x="2187" y="2950"/>
                        <a:pt x="1588" y="2950"/>
                      </a:cubicBezTo>
                      <a:cubicBezTo>
                        <a:pt x="1516" y="2950"/>
                        <a:pt x="1443" y="2942"/>
                        <a:pt x="1370" y="2924"/>
                      </a:cubicBezTo>
                      <a:lnTo>
                        <a:pt x="1358" y="2924"/>
                      </a:lnTo>
                      <a:cubicBezTo>
                        <a:pt x="1251" y="2781"/>
                        <a:pt x="1168" y="2615"/>
                        <a:pt x="1108" y="2448"/>
                      </a:cubicBezTo>
                      <a:cubicBezTo>
                        <a:pt x="1037" y="2269"/>
                        <a:pt x="1025" y="2079"/>
                        <a:pt x="1049" y="1900"/>
                      </a:cubicBezTo>
                      <a:cubicBezTo>
                        <a:pt x="1120" y="1507"/>
                        <a:pt x="1084" y="1579"/>
                        <a:pt x="1227" y="1317"/>
                      </a:cubicBezTo>
                      <a:cubicBezTo>
                        <a:pt x="1311" y="1186"/>
                        <a:pt x="1430" y="1091"/>
                        <a:pt x="1561" y="1019"/>
                      </a:cubicBezTo>
                      <a:lnTo>
                        <a:pt x="1596" y="995"/>
                      </a:lnTo>
                      <a:close/>
                      <a:moveTo>
                        <a:pt x="2081" y="0"/>
                      </a:moveTo>
                      <a:cubicBezTo>
                        <a:pt x="1842" y="0"/>
                        <a:pt x="1595" y="70"/>
                        <a:pt x="1370" y="150"/>
                      </a:cubicBezTo>
                      <a:cubicBezTo>
                        <a:pt x="1132" y="233"/>
                        <a:pt x="918" y="376"/>
                        <a:pt x="739" y="555"/>
                      </a:cubicBezTo>
                      <a:cubicBezTo>
                        <a:pt x="691" y="579"/>
                        <a:pt x="656" y="614"/>
                        <a:pt x="620" y="650"/>
                      </a:cubicBezTo>
                      <a:cubicBezTo>
                        <a:pt x="120" y="1043"/>
                        <a:pt x="1" y="1769"/>
                        <a:pt x="96" y="2365"/>
                      </a:cubicBezTo>
                      <a:cubicBezTo>
                        <a:pt x="144" y="2674"/>
                        <a:pt x="287" y="2972"/>
                        <a:pt x="501" y="3210"/>
                      </a:cubicBezTo>
                      <a:cubicBezTo>
                        <a:pt x="703" y="3603"/>
                        <a:pt x="1072" y="3900"/>
                        <a:pt x="1501" y="4020"/>
                      </a:cubicBezTo>
                      <a:cubicBezTo>
                        <a:pt x="1561" y="4031"/>
                        <a:pt x="1623" y="4036"/>
                        <a:pt x="1685" y="4036"/>
                      </a:cubicBezTo>
                      <a:cubicBezTo>
                        <a:pt x="2210" y="4036"/>
                        <a:pt x="2775" y="3654"/>
                        <a:pt x="3073" y="3281"/>
                      </a:cubicBezTo>
                      <a:cubicBezTo>
                        <a:pt x="3323" y="3019"/>
                        <a:pt x="3525" y="2698"/>
                        <a:pt x="3644" y="2353"/>
                      </a:cubicBezTo>
                      <a:cubicBezTo>
                        <a:pt x="3799" y="1865"/>
                        <a:pt x="3716" y="1341"/>
                        <a:pt x="3418" y="936"/>
                      </a:cubicBezTo>
                      <a:cubicBezTo>
                        <a:pt x="3358" y="829"/>
                        <a:pt x="3287" y="733"/>
                        <a:pt x="3216" y="638"/>
                      </a:cubicBezTo>
                      <a:cubicBezTo>
                        <a:pt x="3001" y="376"/>
                        <a:pt x="2727" y="174"/>
                        <a:pt x="2418" y="55"/>
                      </a:cubicBezTo>
                      <a:cubicBezTo>
                        <a:pt x="2310" y="16"/>
                        <a:pt x="2196" y="0"/>
                        <a:pt x="20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26"/>
                <p:cNvSpPr/>
                <p:nvPr/>
              </p:nvSpPr>
              <p:spPr>
                <a:xfrm>
                  <a:off x="9725647" y="507227"/>
                  <a:ext cx="3092" cy="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" h="85" extrusionOk="0">
                      <a:moveTo>
                        <a:pt x="0" y="1"/>
                      </a:moveTo>
                      <a:lnTo>
                        <a:pt x="24" y="28"/>
                      </a:lnTo>
                      <a:lnTo>
                        <a:pt x="24" y="28"/>
                      </a:lnTo>
                      <a:cubicBezTo>
                        <a:pt x="17" y="19"/>
                        <a:pt x="9" y="10"/>
                        <a:pt x="0" y="1"/>
                      </a:cubicBezTo>
                      <a:close/>
                      <a:moveTo>
                        <a:pt x="24" y="28"/>
                      </a:moveTo>
                      <a:lnTo>
                        <a:pt x="24" y="28"/>
                      </a:lnTo>
                      <a:cubicBezTo>
                        <a:pt x="35" y="43"/>
                        <a:pt x="45" y="58"/>
                        <a:pt x="60" y="72"/>
                      </a:cubicBezTo>
                      <a:lnTo>
                        <a:pt x="71" y="84"/>
                      </a:lnTo>
                      <a:lnTo>
                        <a:pt x="24" y="2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2" name="Google Shape;582;p26"/>
              <p:cNvGrpSpPr/>
              <p:nvPr/>
            </p:nvGrpSpPr>
            <p:grpSpPr>
              <a:xfrm rot="-2292472">
                <a:off x="465773" y="4608886"/>
                <a:ext cx="360983" cy="426635"/>
                <a:chOff x="9492885" y="3796155"/>
                <a:chExt cx="440382" cy="520474"/>
              </a:xfrm>
            </p:grpSpPr>
            <p:sp>
              <p:nvSpPr>
                <p:cNvPr id="583" name="Google Shape;583;p26"/>
                <p:cNvSpPr/>
                <p:nvPr/>
              </p:nvSpPr>
              <p:spPr>
                <a:xfrm>
                  <a:off x="9639135" y="3796155"/>
                  <a:ext cx="82316" cy="41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7" h="965" extrusionOk="0">
                      <a:moveTo>
                        <a:pt x="1322" y="0"/>
                      </a:moveTo>
                      <a:cubicBezTo>
                        <a:pt x="1048" y="12"/>
                        <a:pt x="762" y="48"/>
                        <a:pt x="488" y="107"/>
                      </a:cubicBezTo>
                      <a:cubicBezTo>
                        <a:pt x="0" y="227"/>
                        <a:pt x="83" y="965"/>
                        <a:pt x="595" y="965"/>
                      </a:cubicBezTo>
                      <a:lnTo>
                        <a:pt x="691" y="965"/>
                      </a:lnTo>
                      <a:cubicBezTo>
                        <a:pt x="905" y="905"/>
                        <a:pt x="1131" y="881"/>
                        <a:pt x="1357" y="869"/>
                      </a:cubicBezTo>
                      <a:cubicBezTo>
                        <a:pt x="1917" y="822"/>
                        <a:pt x="1881" y="0"/>
                        <a:pt x="132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6"/>
                <p:cNvSpPr/>
                <p:nvPr/>
              </p:nvSpPr>
              <p:spPr>
                <a:xfrm>
                  <a:off x="9492885" y="3835358"/>
                  <a:ext cx="407028" cy="481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79" h="11208" extrusionOk="0">
                      <a:moveTo>
                        <a:pt x="2282" y="1"/>
                      </a:moveTo>
                      <a:cubicBezTo>
                        <a:pt x="2195" y="1"/>
                        <a:pt x="2103" y="30"/>
                        <a:pt x="2013" y="99"/>
                      </a:cubicBezTo>
                      <a:cubicBezTo>
                        <a:pt x="1573" y="421"/>
                        <a:pt x="1192" y="814"/>
                        <a:pt x="870" y="1266"/>
                      </a:cubicBezTo>
                      <a:cubicBezTo>
                        <a:pt x="668" y="1552"/>
                        <a:pt x="882" y="1945"/>
                        <a:pt x="1227" y="1945"/>
                      </a:cubicBezTo>
                      <a:cubicBezTo>
                        <a:pt x="1370" y="1945"/>
                        <a:pt x="1501" y="1873"/>
                        <a:pt x="1584" y="1766"/>
                      </a:cubicBezTo>
                      <a:cubicBezTo>
                        <a:pt x="1846" y="1397"/>
                        <a:pt x="2168" y="1064"/>
                        <a:pt x="2537" y="790"/>
                      </a:cubicBezTo>
                      <a:cubicBezTo>
                        <a:pt x="2911" y="511"/>
                        <a:pt x="2643" y="1"/>
                        <a:pt x="2282" y="1"/>
                      </a:cubicBezTo>
                      <a:close/>
                      <a:moveTo>
                        <a:pt x="6952" y="2145"/>
                      </a:moveTo>
                      <a:cubicBezTo>
                        <a:pt x="6937" y="2145"/>
                        <a:pt x="6922" y="2146"/>
                        <a:pt x="6907" y="2147"/>
                      </a:cubicBezTo>
                      <a:cubicBezTo>
                        <a:pt x="6347" y="2171"/>
                        <a:pt x="5787" y="2338"/>
                        <a:pt x="5287" y="2623"/>
                      </a:cubicBezTo>
                      <a:cubicBezTo>
                        <a:pt x="4908" y="2849"/>
                        <a:pt x="5060" y="3429"/>
                        <a:pt x="5508" y="3433"/>
                      </a:cubicBezTo>
                      <a:lnTo>
                        <a:pt x="5508" y="3433"/>
                      </a:lnTo>
                      <a:cubicBezTo>
                        <a:pt x="5589" y="3432"/>
                        <a:pt x="5658" y="3420"/>
                        <a:pt x="5728" y="3374"/>
                      </a:cubicBezTo>
                      <a:cubicBezTo>
                        <a:pt x="6097" y="3159"/>
                        <a:pt x="6526" y="3040"/>
                        <a:pt x="6954" y="3016"/>
                      </a:cubicBezTo>
                      <a:cubicBezTo>
                        <a:pt x="7534" y="3005"/>
                        <a:pt x="7515" y="2145"/>
                        <a:pt x="6952" y="2145"/>
                      </a:cubicBezTo>
                      <a:close/>
                      <a:moveTo>
                        <a:pt x="5508" y="3433"/>
                      </a:moveTo>
                      <a:cubicBezTo>
                        <a:pt x="5506" y="3433"/>
                        <a:pt x="5504" y="3433"/>
                        <a:pt x="5502" y="3433"/>
                      </a:cubicBezTo>
                      <a:lnTo>
                        <a:pt x="5513" y="3433"/>
                      </a:lnTo>
                      <a:cubicBezTo>
                        <a:pt x="5512" y="3433"/>
                        <a:pt x="5510" y="3433"/>
                        <a:pt x="5508" y="3433"/>
                      </a:cubicBezTo>
                      <a:close/>
                      <a:moveTo>
                        <a:pt x="8647" y="2848"/>
                      </a:moveTo>
                      <a:cubicBezTo>
                        <a:pt x="8335" y="2848"/>
                        <a:pt x="8047" y="3210"/>
                        <a:pt x="8300" y="3540"/>
                      </a:cubicBezTo>
                      <a:cubicBezTo>
                        <a:pt x="8502" y="3838"/>
                        <a:pt x="8609" y="4183"/>
                        <a:pt x="8597" y="4540"/>
                      </a:cubicBezTo>
                      <a:lnTo>
                        <a:pt x="8597" y="4671"/>
                      </a:lnTo>
                      <a:cubicBezTo>
                        <a:pt x="8573" y="4909"/>
                        <a:pt x="8764" y="5112"/>
                        <a:pt x="9002" y="5124"/>
                      </a:cubicBezTo>
                      <a:lnTo>
                        <a:pt x="9026" y="5124"/>
                      </a:lnTo>
                      <a:cubicBezTo>
                        <a:pt x="9033" y="5124"/>
                        <a:pt x="9040" y="5124"/>
                        <a:pt x="9047" y="5124"/>
                      </a:cubicBezTo>
                      <a:cubicBezTo>
                        <a:pt x="9275" y="5124"/>
                        <a:pt x="9455" y="4938"/>
                        <a:pt x="9466" y="4719"/>
                      </a:cubicBezTo>
                      <a:lnTo>
                        <a:pt x="9466" y="4540"/>
                      </a:lnTo>
                      <a:cubicBezTo>
                        <a:pt x="9478" y="3993"/>
                        <a:pt x="9312" y="3457"/>
                        <a:pt x="8978" y="3016"/>
                      </a:cubicBezTo>
                      <a:cubicBezTo>
                        <a:pt x="8882" y="2897"/>
                        <a:pt x="8763" y="2848"/>
                        <a:pt x="8647" y="2848"/>
                      </a:cubicBezTo>
                      <a:close/>
                      <a:moveTo>
                        <a:pt x="481" y="2843"/>
                      </a:moveTo>
                      <a:cubicBezTo>
                        <a:pt x="290" y="2843"/>
                        <a:pt x="102" y="2956"/>
                        <a:pt x="60" y="3207"/>
                      </a:cubicBezTo>
                      <a:cubicBezTo>
                        <a:pt x="60" y="3243"/>
                        <a:pt x="49" y="3290"/>
                        <a:pt x="49" y="3338"/>
                      </a:cubicBezTo>
                      <a:cubicBezTo>
                        <a:pt x="13" y="3528"/>
                        <a:pt x="1" y="3731"/>
                        <a:pt x="1" y="3933"/>
                      </a:cubicBezTo>
                      <a:cubicBezTo>
                        <a:pt x="1" y="4231"/>
                        <a:pt x="37" y="4540"/>
                        <a:pt x="96" y="4850"/>
                      </a:cubicBezTo>
                      <a:cubicBezTo>
                        <a:pt x="132" y="5040"/>
                        <a:pt x="310" y="5195"/>
                        <a:pt x="525" y="5195"/>
                      </a:cubicBezTo>
                      <a:lnTo>
                        <a:pt x="608" y="5195"/>
                      </a:lnTo>
                      <a:cubicBezTo>
                        <a:pt x="846" y="5148"/>
                        <a:pt x="989" y="4921"/>
                        <a:pt x="941" y="4683"/>
                      </a:cubicBezTo>
                      <a:cubicBezTo>
                        <a:pt x="894" y="4433"/>
                        <a:pt x="870" y="4183"/>
                        <a:pt x="870" y="3933"/>
                      </a:cubicBezTo>
                      <a:cubicBezTo>
                        <a:pt x="870" y="3778"/>
                        <a:pt x="882" y="3612"/>
                        <a:pt x="906" y="3457"/>
                      </a:cubicBezTo>
                      <a:cubicBezTo>
                        <a:pt x="906" y="3421"/>
                        <a:pt x="918" y="3385"/>
                        <a:pt x="918" y="3350"/>
                      </a:cubicBezTo>
                      <a:cubicBezTo>
                        <a:pt x="971" y="3029"/>
                        <a:pt x="724" y="2843"/>
                        <a:pt x="481" y="2843"/>
                      </a:cubicBezTo>
                      <a:close/>
                      <a:moveTo>
                        <a:pt x="4129" y="3902"/>
                      </a:moveTo>
                      <a:cubicBezTo>
                        <a:pt x="3997" y="3902"/>
                        <a:pt x="3865" y="3964"/>
                        <a:pt x="3775" y="4112"/>
                      </a:cubicBezTo>
                      <a:cubicBezTo>
                        <a:pt x="3489" y="4588"/>
                        <a:pt x="3287" y="5100"/>
                        <a:pt x="3156" y="5636"/>
                      </a:cubicBezTo>
                      <a:cubicBezTo>
                        <a:pt x="3108" y="5862"/>
                        <a:pt x="3251" y="6100"/>
                        <a:pt x="3489" y="6148"/>
                      </a:cubicBezTo>
                      <a:cubicBezTo>
                        <a:pt x="3525" y="6160"/>
                        <a:pt x="3549" y="6160"/>
                        <a:pt x="3585" y="6160"/>
                      </a:cubicBezTo>
                      <a:cubicBezTo>
                        <a:pt x="3787" y="6160"/>
                        <a:pt x="3966" y="6029"/>
                        <a:pt x="4013" y="5826"/>
                      </a:cubicBezTo>
                      <a:cubicBezTo>
                        <a:pt x="4109" y="5386"/>
                        <a:pt x="4287" y="4957"/>
                        <a:pt x="4525" y="4576"/>
                      </a:cubicBezTo>
                      <a:cubicBezTo>
                        <a:pt x="4733" y="4228"/>
                        <a:pt x="4431" y="3902"/>
                        <a:pt x="4129" y="3902"/>
                      </a:cubicBezTo>
                      <a:close/>
                      <a:moveTo>
                        <a:pt x="8369" y="6039"/>
                      </a:moveTo>
                      <a:cubicBezTo>
                        <a:pt x="8246" y="6039"/>
                        <a:pt x="8121" y="6095"/>
                        <a:pt x="8026" y="6231"/>
                      </a:cubicBezTo>
                      <a:cubicBezTo>
                        <a:pt x="7764" y="6600"/>
                        <a:pt x="7442" y="6922"/>
                        <a:pt x="7073" y="7172"/>
                      </a:cubicBezTo>
                      <a:cubicBezTo>
                        <a:pt x="6728" y="7422"/>
                        <a:pt x="6895" y="7969"/>
                        <a:pt x="7323" y="7969"/>
                      </a:cubicBezTo>
                      <a:cubicBezTo>
                        <a:pt x="7407" y="7969"/>
                        <a:pt x="7502" y="7934"/>
                        <a:pt x="7573" y="7886"/>
                      </a:cubicBezTo>
                      <a:cubicBezTo>
                        <a:pt x="8026" y="7576"/>
                        <a:pt x="8419" y="7184"/>
                        <a:pt x="8740" y="6731"/>
                      </a:cubicBezTo>
                      <a:cubicBezTo>
                        <a:pt x="8970" y="6391"/>
                        <a:pt x="8677" y="6039"/>
                        <a:pt x="8369" y="6039"/>
                      </a:cubicBezTo>
                      <a:close/>
                      <a:moveTo>
                        <a:pt x="1283" y="6085"/>
                      </a:moveTo>
                      <a:cubicBezTo>
                        <a:pt x="981" y="6085"/>
                        <a:pt x="696" y="6426"/>
                        <a:pt x="918" y="6767"/>
                      </a:cubicBezTo>
                      <a:cubicBezTo>
                        <a:pt x="1227" y="7219"/>
                        <a:pt x="1608" y="7612"/>
                        <a:pt x="2061" y="7934"/>
                      </a:cubicBezTo>
                      <a:cubicBezTo>
                        <a:pt x="2132" y="7993"/>
                        <a:pt x="2215" y="8017"/>
                        <a:pt x="2311" y="8017"/>
                      </a:cubicBezTo>
                      <a:cubicBezTo>
                        <a:pt x="2727" y="8017"/>
                        <a:pt x="2906" y="7481"/>
                        <a:pt x="2573" y="7231"/>
                      </a:cubicBezTo>
                      <a:cubicBezTo>
                        <a:pt x="2204" y="6969"/>
                        <a:pt x="1882" y="6636"/>
                        <a:pt x="1620" y="6267"/>
                      </a:cubicBezTo>
                      <a:cubicBezTo>
                        <a:pt x="1525" y="6138"/>
                        <a:pt x="1403" y="6085"/>
                        <a:pt x="1283" y="6085"/>
                      </a:cubicBezTo>
                      <a:close/>
                      <a:moveTo>
                        <a:pt x="3580" y="7207"/>
                      </a:moveTo>
                      <a:cubicBezTo>
                        <a:pt x="3330" y="7207"/>
                        <a:pt x="3075" y="7407"/>
                        <a:pt x="3144" y="7731"/>
                      </a:cubicBezTo>
                      <a:cubicBezTo>
                        <a:pt x="3239" y="8172"/>
                        <a:pt x="3394" y="8588"/>
                        <a:pt x="3620" y="8969"/>
                      </a:cubicBezTo>
                      <a:cubicBezTo>
                        <a:pt x="3680" y="9065"/>
                        <a:pt x="3739" y="9160"/>
                        <a:pt x="3799" y="9255"/>
                      </a:cubicBezTo>
                      <a:cubicBezTo>
                        <a:pt x="3882" y="9374"/>
                        <a:pt x="4013" y="9446"/>
                        <a:pt x="4156" y="9446"/>
                      </a:cubicBezTo>
                      <a:lnTo>
                        <a:pt x="4156" y="9434"/>
                      </a:lnTo>
                      <a:cubicBezTo>
                        <a:pt x="4490" y="9434"/>
                        <a:pt x="4692" y="9089"/>
                        <a:pt x="4537" y="8803"/>
                      </a:cubicBezTo>
                      <a:lnTo>
                        <a:pt x="4537" y="8803"/>
                      </a:lnTo>
                      <a:cubicBezTo>
                        <a:pt x="4586" y="8804"/>
                        <a:pt x="4634" y="8805"/>
                        <a:pt x="4682" y="8805"/>
                      </a:cubicBezTo>
                      <a:cubicBezTo>
                        <a:pt x="5012" y="8805"/>
                        <a:pt x="5333" y="8770"/>
                        <a:pt x="5644" y="8708"/>
                      </a:cubicBezTo>
                      <a:cubicBezTo>
                        <a:pt x="6182" y="8596"/>
                        <a:pt x="6066" y="7841"/>
                        <a:pt x="5575" y="7841"/>
                      </a:cubicBezTo>
                      <a:cubicBezTo>
                        <a:pt x="5544" y="7841"/>
                        <a:pt x="5512" y="7844"/>
                        <a:pt x="5478" y="7850"/>
                      </a:cubicBezTo>
                      <a:cubicBezTo>
                        <a:pt x="5226" y="7905"/>
                        <a:pt x="4970" y="7932"/>
                        <a:pt x="4713" y="7932"/>
                      </a:cubicBezTo>
                      <a:cubicBezTo>
                        <a:pt x="4520" y="7932"/>
                        <a:pt x="4326" y="7917"/>
                        <a:pt x="4132" y="7886"/>
                      </a:cubicBezTo>
                      <a:lnTo>
                        <a:pt x="4085" y="7886"/>
                      </a:lnTo>
                      <a:cubicBezTo>
                        <a:pt x="4049" y="7779"/>
                        <a:pt x="4013" y="7660"/>
                        <a:pt x="3989" y="7553"/>
                      </a:cubicBezTo>
                      <a:cubicBezTo>
                        <a:pt x="3939" y="7312"/>
                        <a:pt x="3761" y="7207"/>
                        <a:pt x="3580" y="7207"/>
                      </a:cubicBezTo>
                      <a:close/>
                      <a:moveTo>
                        <a:pt x="5584" y="9843"/>
                      </a:moveTo>
                      <a:cubicBezTo>
                        <a:pt x="5188" y="9843"/>
                        <a:pt x="4956" y="10416"/>
                        <a:pt x="5383" y="10660"/>
                      </a:cubicBezTo>
                      <a:cubicBezTo>
                        <a:pt x="5871" y="10922"/>
                        <a:pt x="6383" y="11101"/>
                        <a:pt x="6930" y="11196"/>
                      </a:cubicBezTo>
                      <a:lnTo>
                        <a:pt x="7002" y="11196"/>
                      </a:lnTo>
                      <a:lnTo>
                        <a:pt x="7002" y="11208"/>
                      </a:lnTo>
                      <a:cubicBezTo>
                        <a:pt x="7538" y="11208"/>
                        <a:pt x="7597" y="10434"/>
                        <a:pt x="7073" y="10339"/>
                      </a:cubicBezTo>
                      <a:cubicBezTo>
                        <a:pt x="6621" y="10267"/>
                        <a:pt x="6192" y="10112"/>
                        <a:pt x="5799" y="9898"/>
                      </a:cubicBezTo>
                      <a:cubicBezTo>
                        <a:pt x="5724" y="9860"/>
                        <a:pt x="5651" y="9843"/>
                        <a:pt x="5584" y="984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6"/>
                <p:cNvSpPr/>
                <p:nvPr/>
              </p:nvSpPr>
              <p:spPr>
                <a:xfrm>
                  <a:off x="9849921" y="4261780"/>
                  <a:ext cx="83347" cy="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1" h="1158" extrusionOk="0">
                      <a:moveTo>
                        <a:pt x="1316" y="0"/>
                      </a:moveTo>
                      <a:cubicBezTo>
                        <a:pt x="1253" y="0"/>
                        <a:pt x="1185" y="16"/>
                        <a:pt x="1116" y="50"/>
                      </a:cubicBezTo>
                      <a:cubicBezTo>
                        <a:pt x="913" y="158"/>
                        <a:pt x="699" y="241"/>
                        <a:pt x="485" y="312"/>
                      </a:cubicBezTo>
                      <a:cubicBezTo>
                        <a:pt x="0" y="442"/>
                        <a:pt x="102" y="1158"/>
                        <a:pt x="592" y="1158"/>
                      </a:cubicBezTo>
                      <a:cubicBezTo>
                        <a:pt x="596" y="1158"/>
                        <a:pt x="600" y="1158"/>
                        <a:pt x="604" y="1158"/>
                      </a:cubicBezTo>
                      <a:cubicBezTo>
                        <a:pt x="651" y="1158"/>
                        <a:pt x="687" y="1158"/>
                        <a:pt x="735" y="1146"/>
                      </a:cubicBezTo>
                      <a:cubicBezTo>
                        <a:pt x="1008" y="1063"/>
                        <a:pt x="1270" y="955"/>
                        <a:pt x="1520" y="824"/>
                      </a:cubicBezTo>
                      <a:cubicBezTo>
                        <a:pt x="1941" y="589"/>
                        <a:pt x="1708" y="0"/>
                        <a:pt x="131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86" name="Google Shape;586;p26"/>
            <p:cNvSpPr/>
            <p:nvPr/>
          </p:nvSpPr>
          <p:spPr>
            <a:xfrm rot="1810113">
              <a:off x="8570433" y="3573776"/>
              <a:ext cx="361008" cy="371615"/>
            </a:xfrm>
            <a:custGeom>
              <a:avLst/>
              <a:gdLst/>
              <a:ahLst/>
              <a:cxnLst/>
              <a:rect l="l" t="t" r="r" b="b"/>
              <a:pathLst>
                <a:path w="8407" h="8654" extrusionOk="0">
                  <a:moveTo>
                    <a:pt x="594" y="1"/>
                  </a:moveTo>
                  <a:cubicBezTo>
                    <a:pt x="504" y="1"/>
                    <a:pt x="415" y="51"/>
                    <a:pt x="382" y="164"/>
                  </a:cubicBezTo>
                  <a:cubicBezTo>
                    <a:pt x="298" y="438"/>
                    <a:pt x="239" y="700"/>
                    <a:pt x="179" y="962"/>
                  </a:cubicBezTo>
                  <a:cubicBezTo>
                    <a:pt x="148" y="1121"/>
                    <a:pt x="275" y="1232"/>
                    <a:pt x="405" y="1232"/>
                  </a:cubicBezTo>
                  <a:cubicBezTo>
                    <a:pt x="470" y="1232"/>
                    <a:pt x="537" y="1204"/>
                    <a:pt x="584" y="1140"/>
                  </a:cubicBezTo>
                  <a:cubicBezTo>
                    <a:pt x="596" y="1117"/>
                    <a:pt x="620" y="1081"/>
                    <a:pt x="620" y="1045"/>
                  </a:cubicBezTo>
                  <a:cubicBezTo>
                    <a:pt x="679" y="807"/>
                    <a:pt x="739" y="545"/>
                    <a:pt x="810" y="295"/>
                  </a:cubicBezTo>
                  <a:cubicBezTo>
                    <a:pt x="868" y="116"/>
                    <a:pt x="730" y="1"/>
                    <a:pt x="594" y="1"/>
                  </a:cubicBezTo>
                  <a:close/>
                  <a:moveTo>
                    <a:pt x="246" y="1830"/>
                  </a:moveTo>
                  <a:cubicBezTo>
                    <a:pt x="133" y="1830"/>
                    <a:pt x="25" y="1887"/>
                    <a:pt x="37" y="2010"/>
                  </a:cubicBezTo>
                  <a:cubicBezTo>
                    <a:pt x="25" y="2164"/>
                    <a:pt x="13" y="2319"/>
                    <a:pt x="13" y="2462"/>
                  </a:cubicBezTo>
                  <a:cubicBezTo>
                    <a:pt x="1" y="2581"/>
                    <a:pt x="13" y="2712"/>
                    <a:pt x="13" y="2831"/>
                  </a:cubicBezTo>
                  <a:cubicBezTo>
                    <a:pt x="20" y="2967"/>
                    <a:pt x="133" y="3050"/>
                    <a:pt x="246" y="3050"/>
                  </a:cubicBezTo>
                  <a:cubicBezTo>
                    <a:pt x="310" y="3050"/>
                    <a:pt x="374" y="3023"/>
                    <a:pt x="418" y="2962"/>
                  </a:cubicBezTo>
                  <a:cubicBezTo>
                    <a:pt x="441" y="2914"/>
                    <a:pt x="465" y="2867"/>
                    <a:pt x="465" y="2819"/>
                  </a:cubicBezTo>
                  <a:lnTo>
                    <a:pt x="465" y="2474"/>
                  </a:lnTo>
                  <a:cubicBezTo>
                    <a:pt x="465" y="2331"/>
                    <a:pt x="477" y="2188"/>
                    <a:pt x="477" y="2045"/>
                  </a:cubicBezTo>
                  <a:cubicBezTo>
                    <a:pt x="509" y="1905"/>
                    <a:pt x="374" y="1830"/>
                    <a:pt x="246" y="1830"/>
                  </a:cubicBezTo>
                  <a:close/>
                  <a:moveTo>
                    <a:pt x="5026" y="2573"/>
                  </a:moveTo>
                  <a:cubicBezTo>
                    <a:pt x="4919" y="2573"/>
                    <a:pt x="4811" y="2584"/>
                    <a:pt x="4704" y="2605"/>
                  </a:cubicBezTo>
                  <a:cubicBezTo>
                    <a:pt x="4425" y="2672"/>
                    <a:pt x="4491" y="3063"/>
                    <a:pt x="4745" y="3063"/>
                  </a:cubicBezTo>
                  <a:cubicBezTo>
                    <a:pt x="4762" y="3063"/>
                    <a:pt x="4780" y="3061"/>
                    <a:pt x="4799" y="3057"/>
                  </a:cubicBezTo>
                  <a:cubicBezTo>
                    <a:pt x="4876" y="3041"/>
                    <a:pt x="4956" y="3032"/>
                    <a:pt x="5036" y="3032"/>
                  </a:cubicBezTo>
                  <a:cubicBezTo>
                    <a:pt x="5129" y="3032"/>
                    <a:pt x="5222" y="3044"/>
                    <a:pt x="5311" y="3069"/>
                  </a:cubicBezTo>
                  <a:cubicBezTo>
                    <a:pt x="5359" y="3093"/>
                    <a:pt x="5394" y="3105"/>
                    <a:pt x="5442" y="3129"/>
                  </a:cubicBezTo>
                  <a:cubicBezTo>
                    <a:pt x="5471" y="3143"/>
                    <a:pt x="5502" y="3150"/>
                    <a:pt x="5534" y="3150"/>
                  </a:cubicBezTo>
                  <a:cubicBezTo>
                    <a:pt x="5604" y="3150"/>
                    <a:pt x="5674" y="3115"/>
                    <a:pt x="5716" y="3057"/>
                  </a:cubicBezTo>
                  <a:cubicBezTo>
                    <a:pt x="5728" y="3045"/>
                    <a:pt x="5728" y="3022"/>
                    <a:pt x="5740" y="3010"/>
                  </a:cubicBezTo>
                  <a:cubicBezTo>
                    <a:pt x="5787" y="2891"/>
                    <a:pt x="5740" y="2760"/>
                    <a:pt x="5632" y="2712"/>
                  </a:cubicBezTo>
                  <a:cubicBezTo>
                    <a:pt x="5573" y="2676"/>
                    <a:pt x="5513" y="2652"/>
                    <a:pt x="5442" y="2641"/>
                  </a:cubicBezTo>
                  <a:cubicBezTo>
                    <a:pt x="5306" y="2593"/>
                    <a:pt x="5167" y="2573"/>
                    <a:pt x="5026" y="2573"/>
                  </a:cubicBezTo>
                  <a:close/>
                  <a:moveTo>
                    <a:pt x="3890" y="3143"/>
                  </a:moveTo>
                  <a:cubicBezTo>
                    <a:pt x="3833" y="3143"/>
                    <a:pt x="3775" y="3167"/>
                    <a:pt x="3727" y="3224"/>
                  </a:cubicBezTo>
                  <a:cubicBezTo>
                    <a:pt x="3525" y="3450"/>
                    <a:pt x="3370" y="3712"/>
                    <a:pt x="3287" y="3998"/>
                  </a:cubicBezTo>
                  <a:cubicBezTo>
                    <a:pt x="3238" y="4168"/>
                    <a:pt x="3366" y="4293"/>
                    <a:pt x="3501" y="4293"/>
                  </a:cubicBezTo>
                  <a:cubicBezTo>
                    <a:pt x="3564" y="4293"/>
                    <a:pt x="3630" y="4265"/>
                    <a:pt x="3680" y="4200"/>
                  </a:cubicBezTo>
                  <a:cubicBezTo>
                    <a:pt x="3692" y="4176"/>
                    <a:pt x="3704" y="4153"/>
                    <a:pt x="3716" y="4129"/>
                  </a:cubicBezTo>
                  <a:cubicBezTo>
                    <a:pt x="3787" y="3903"/>
                    <a:pt x="3906" y="3700"/>
                    <a:pt x="4061" y="3522"/>
                  </a:cubicBezTo>
                  <a:cubicBezTo>
                    <a:pt x="4212" y="3352"/>
                    <a:pt x="4057" y="3143"/>
                    <a:pt x="3890" y="3143"/>
                  </a:cubicBezTo>
                  <a:close/>
                  <a:moveTo>
                    <a:pt x="6231" y="3415"/>
                  </a:moveTo>
                  <a:cubicBezTo>
                    <a:pt x="6083" y="3415"/>
                    <a:pt x="5938" y="3566"/>
                    <a:pt x="6025" y="3748"/>
                  </a:cubicBezTo>
                  <a:cubicBezTo>
                    <a:pt x="6061" y="3819"/>
                    <a:pt x="6097" y="3903"/>
                    <a:pt x="6121" y="3974"/>
                  </a:cubicBezTo>
                  <a:cubicBezTo>
                    <a:pt x="6168" y="4117"/>
                    <a:pt x="6204" y="4272"/>
                    <a:pt x="6204" y="4426"/>
                  </a:cubicBezTo>
                  <a:cubicBezTo>
                    <a:pt x="6211" y="4554"/>
                    <a:pt x="6323" y="4635"/>
                    <a:pt x="6438" y="4635"/>
                  </a:cubicBezTo>
                  <a:cubicBezTo>
                    <a:pt x="6505" y="4635"/>
                    <a:pt x="6572" y="4607"/>
                    <a:pt x="6621" y="4546"/>
                  </a:cubicBezTo>
                  <a:lnTo>
                    <a:pt x="6633" y="4546"/>
                  </a:lnTo>
                  <a:cubicBezTo>
                    <a:pt x="6656" y="4498"/>
                    <a:pt x="6668" y="4450"/>
                    <a:pt x="6656" y="4403"/>
                  </a:cubicBezTo>
                  <a:cubicBezTo>
                    <a:pt x="6644" y="4212"/>
                    <a:pt x="6609" y="4010"/>
                    <a:pt x="6549" y="3831"/>
                  </a:cubicBezTo>
                  <a:cubicBezTo>
                    <a:pt x="6514" y="3736"/>
                    <a:pt x="6478" y="3641"/>
                    <a:pt x="6430" y="3545"/>
                  </a:cubicBezTo>
                  <a:cubicBezTo>
                    <a:pt x="6382" y="3454"/>
                    <a:pt x="6306" y="3415"/>
                    <a:pt x="6231" y="3415"/>
                  </a:cubicBezTo>
                  <a:close/>
                  <a:moveTo>
                    <a:pt x="380" y="3614"/>
                  </a:moveTo>
                  <a:cubicBezTo>
                    <a:pt x="248" y="3614"/>
                    <a:pt x="114" y="3719"/>
                    <a:pt x="156" y="3891"/>
                  </a:cubicBezTo>
                  <a:cubicBezTo>
                    <a:pt x="215" y="4165"/>
                    <a:pt x="298" y="4438"/>
                    <a:pt x="406" y="4688"/>
                  </a:cubicBezTo>
                  <a:cubicBezTo>
                    <a:pt x="442" y="4780"/>
                    <a:pt x="527" y="4836"/>
                    <a:pt x="619" y="4836"/>
                  </a:cubicBezTo>
                  <a:cubicBezTo>
                    <a:pt x="647" y="4836"/>
                    <a:pt x="675" y="4831"/>
                    <a:pt x="703" y="4819"/>
                  </a:cubicBezTo>
                  <a:cubicBezTo>
                    <a:pt x="739" y="4807"/>
                    <a:pt x="775" y="4784"/>
                    <a:pt x="799" y="4748"/>
                  </a:cubicBezTo>
                  <a:cubicBezTo>
                    <a:pt x="846" y="4677"/>
                    <a:pt x="858" y="4593"/>
                    <a:pt x="834" y="4522"/>
                  </a:cubicBezTo>
                  <a:cubicBezTo>
                    <a:pt x="739" y="4284"/>
                    <a:pt x="656" y="4045"/>
                    <a:pt x="596" y="3795"/>
                  </a:cubicBezTo>
                  <a:cubicBezTo>
                    <a:pt x="571" y="3670"/>
                    <a:pt x="476" y="3614"/>
                    <a:pt x="380" y="3614"/>
                  </a:cubicBezTo>
                  <a:close/>
                  <a:moveTo>
                    <a:pt x="3461" y="4860"/>
                  </a:moveTo>
                  <a:cubicBezTo>
                    <a:pt x="3333" y="4860"/>
                    <a:pt x="3205" y="4960"/>
                    <a:pt x="3239" y="5129"/>
                  </a:cubicBezTo>
                  <a:cubicBezTo>
                    <a:pt x="3299" y="5415"/>
                    <a:pt x="3382" y="5689"/>
                    <a:pt x="3513" y="5939"/>
                  </a:cubicBezTo>
                  <a:cubicBezTo>
                    <a:pt x="3557" y="6018"/>
                    <a:pt x="3640" y="6064"/>
                    <a:pt x="3723" y="6064"/>
                  </a:cubicBezTo>
                  <a:cubicBezTo>
                    <a:pt x="3753" y="6064"/>
                    <a:pt x="3783" y="6058"/>
                    <a:pt x="3811" y="6046"/>
                  </a:cubicBezTo>
                  <a:cubicBezTo>
                    <a:pt x="3847" y="6034"/>
                    <a:pt x="3870" y="6010"/>
                    <a:pt x="3894" y="5974"/>
                  </a:cubicBezTo>
                  <a:lnTo>
                    <a:pt x="3906" y="5974"/>
                  </a:lnTo>
                  <a:cubicBezTo>
                    <a:pt x="3954" y="5915"/>
                    <a:pt x="3966" y="5820"/>
                    <a:pt x="3930" y="5748"/>
                  </a:cubicBezTo>
                  <a:cubicBezTo>
                    <a:pt x="3811" y="5522"/>
                    <a:pt x="3727" y="5284"/>
                    <a:pt x="3680" y="5046"/>
                  </a:cubicBezTo>
                  <a:cubicBezTo>
                    <a:pt x="3654" y="4917"/>
                    <a:pt x="3558" y="4860"/>
                    <a:pt x="3461" y="4860"/>
                  </a:cubicBezTo>
                  <a:close/>
                  <a:moveTo>
                    <a:pt x="6253" y="5180"/>
                  </a:moveTo>
                  <a:cubicBezTo>
                    <a:pt x="6172" y="5180"/>
                    <a:pt x="6092" y="5222"/>
                    <a:pt x="6049" y="5319"/>
                  </a:cubicBezTo>
                  <a:cubicBezTo>
                    <a:pt x="5978" y="5498"/>
                    <a:pt x="5882" y="5665"/>
                    <a:pt x="5763" y="5820"/>
                  </a:cubicBezTo>
                  <a:cubicBezTo>
                    <a:pt x="5728" y="5867"/>
                    <a:pt x="5704" y="5903"/>
                    <a:pt x="5668" y="5939"/>
                  </a:cubicBezTo>
                  <a:cubicBezTo>
                    <a:pt x="5518" y="6115"/>
                    <a:pt x="5669" y="6324"/>
                    <a:pt x="5839" y="6324"/>
                  </a:cubicBezTo>
                  <a:cubicBezTo>
                    <a:pt x="5899" y="6324"/>
                    <a:pt x="5961" y="6298"/>
                    <a:pt x="6013" y="6236"/>
                  </a:cubicBezTo>
                  <a:cubicBezTo>
                    <a:pt x="6049" y="6201"/>
                    <a:pt x="6085" y="6153"/>
                    <a:pt x="6121" y="6105"/>
                  </a:cubicBezTo>
                  <a:lnTo>
                    <a:pt x="6121" y="6093"/>
                  </a:lnTo>
                  <a:cubicBezTo>
                    <a:pt x="6263" y="5903"/>
                    <a:pt x="6383" y="5712"/>
                    <a:pt x="6466" y="5498"/>
                  </a:cubicBezTo>
                  <a:cubicBezTo>
                    <a:pt x="6542" y="5314"/>
                    <a:pt x="6398" y="5180"/>
                    <a:pt x="6253" y="5180"/>
                  </a:cubicBezTo>
                  <a:close/>
                  <a:moveTo>
                    <a:pt x="1119" y="5280"/>
                  </a:moveTo>
                  <a:cubicBezTo>
                    <a:pt x="956" y="5280"/>
                    <a:pt x="801" y="5470"/>
                    <a:pt x="929" y="5641"/>
                  </a:cubicBezTo>
                  <a:cubicBezTo>
                    <a:pt x="1025" y="5784"/>
                    <a:pt x="1132" y="5915"/>
                    <a:pt x="1251" y="6034"/>
                  </a:cubicBezTo>
                  <a:cubicBezTo>
                    <a:pt x="1322" y="6117"/>
                    <a:pt x="1406" y="6201"/>
                    <a:pt x="1489" y="6272"/>
                  </a:cubicBezTo>
                  <a:cubicBezTo>
                    <a:pt x="1535" y="6312"/>
                    <a:pt x="1592" y="6333"/>
                    <a:pt x="1648" y="6333"/>
                  </a:cubicBezTo>
                  <a:cubicBezTo>
                    <a:pt x="1709" y="6333"/>
                    <a:pt x="1767" y="6309"/>
                    <a:pt x="1811" y="6260"/>
                  </a:cubicBezTo>
                  <a:lnTo>
                    <a:pt x="1822" y="6248"/>
                  </a:lnTo>
                  <a:cubicBezTo>
                    <a:pt x="1894" y="6153"/>
                    <a:pt x="1882" y="6022"/>
                    <a:pt x="1799" y="5939"/>
                  </a:cubicBezTo>
                  <a:cubicBezTo>
                    <a:pt x="1727" y="5879"/>
                    <a:pt x="1644" y="5796"/>
                    <a:pt x="1584" y="5724"/>
                  </a:cubicBezTo>
                  <a:cubicBezTo>
                    <a:pt x="1477" y="5617"/>
                    <a:pt x="1382" y="5498"/>
                    <a:pt x="1299" y="5379"/>
                  </a:cubicBezTo>
                  <a:cubicBezTo>
                    <a:pt x="1248" y="5309"/>
                    <a:pt x="1183" y="5280"/>
                    <a:pt x="1119" y="5280"/>
                  </a:cubicBezTo>
                  <a:close/>
                  <a:moveTo>
                    <a:pt x="2484" y="6452"/>
                  </a:moveTo>
                  <a:cubicBezTo>
                    <a:pt x="2272" y="6452"/>
                    <a:pt x="2166" y="6765"/>
                    <a:pt x="2394" y="6879"/>
                  </a:cubicBezTo>
                  <a:cubicBezTo>
                    <a:pt x="2644" y="6998"/>
                    <a:pt x="2918" y="7093"/>
                    <a:pt x="3204" y="7153"/>
                  </a:cubicBezTo>
                  <a:cubicBezTo>
                    <a:pt x="3214" y="7155"/>
                    <a:pt x="3225" y="7155"/>
                    <a:pt x="3236" y="7155"/>
                  </a:cubicBezTo>
                  <a:cubicBezTo>
                    <a:pt x="3308" y="7155"/>
                    <a:pt x="3378" y="7122"/>
                    <a:pt x="3430" y="7070"/>
                  </a:cubicBezTo>
                  <a:lnTo>
                    <a:pt x="3442" y="7070"/>
                  </a:lnTo>
                  <a:cubicBezTo>
                    <a:pt x="3454" y="7034"/>
                    <a:pt x="3477" y="7010"/>
                    <a:pt x="3489" y="6974"/>
                  </a:cubicBezTo>
                  <a:cubicBezTo>
                    <a:pt x="3513" y="6843"/>
                    <a:pt x="3418" y="6724"/>
                    <a:pt x="3287" y="6712"/>
                  </a:cubicBezTo>
                  <a:cubicBezTo>
                    <a:pt x="3049" y="6653"/>
                    <a:pt x="2811" y="6582"/>
                    <a:pt x="2584" y="6474"/>
                  </a:cubicBezTo>
                  <a:cubicBezTo>
                    <a:pt x="2549" y="6459"/>
                    <a:pt x="2515" y="6452"/>
                    <a:pt x="2484" y="6452"/>
                  </a:cubicBezTo>
                  <a:close/>
                  <a:moveTo>
                    <a:pt x="4274" y="6483"/>
                  </a:moveTo>
                  <a:cubicBezTo>
                    <a:pt x="4114" y="6483"/>
                    <a:pt x="3963" y="6670"/>
                    <a:pt x="4085" y="6843"/>
                  </a:cubicBezTo>
                  <a:cubicBezTo>
                    <a:pt x="3983" y="6990"/>
                    <a:pt x="4096" y="7191"/>
                    <a:pt x="4280" y="7191"/>
                  </a:cubicBezTo>
                  <a:cubicBezTo>
                    <a:pt x="4290" y="7191"/>
                    <a:pt x="4300" y="7190"/>
                    <a:pt x="4311" y="7189"/>
                  </a:cubicBezTo>
                  <a:lnTo>
                    <a:pt x="4358" y="7177"/>
                  </a:lnTo>
                  <a:cubicBezTo>
                    <a:pt x="4454" y="7284"/>
                    <a:pt x="4549" y="7379"/>
                    <a:pt x="4632" y="7474"/>
                  </a:cubicBezTo>
                  <a:cubicBezTo>
                    <a:pt x="4680" y="7516"/>
                    <a:pt x="4739" y="7537"/>
                    <a:pt x="4798" y="7537"/>
                  </a:cubicBezTo>
                  <a:cubicBezTo>
                    <a:pt x="4856" y="7537"/>
                    <a:pt x="4912" y="7516"/>
                    <a:pt x="4954" y="7474"/>
                  </a:cubicBezTo>
                  <a:cubicBezTo>
                    <a:pt x="4966" y="7463"/>
                    <a:pt x="4978" y="7463"/>
                    <a:pt x="4978" y="7451"/>
                  </a:cubicBezTo>
                  <a:lnTo>
                    <a:pt x="4990" y="7451"/>
                  </a:lnTo>
                  <a:cubicBezTo>
                    <a:pt x="5049" y="7355"/>
                    <a:pt x="5037" y="7224"/>
                    <a:pt x="4954" y="7153"/>
                  </a:cubicBezTo>
                  <a:lnTo>
                    <a:pt x="4859" y="7046"/>
                  </a:lnTo>
                  <a:cubicBezTo>
                    <a:pt x="4954" y="7010"/>
                    <a:pt x="5049" y="6974"/>
                    <a:pt x="5144" y="6927"/>
                  </a:cubicBezTo>
                  <a:cubicBezTo>
                    <a:pt x="5353" y="6802"/>
                    <a:pt x="5233" y="6503"/>
                    <a:pt x="5031" y="6503"/>
                  </a:cubicBezTo>
                  <a:cubicBezTo>
                    <a:pt x="5003" y="6503"/>
                    <a:pt x="4973" y="6509"/>
                    <a:pt x="4942" y="6522"/>
                  </a:cubicBezTo>
                  <a:cubicBezTo>
                    <a:pt x="4859" y="6570"/>
                    <a:pt x="4775" y="6593"/>
                    <a:pt x="4692" y="6629"/>
                  </a:cubicBezTo>
                  <a:cubicBezTo>
                    <a:pt x="4644" y="6641"/>
                    <a:pt x="4585" y="6665"/>
                    <a:pt x="4537" y="6677"/>
                  </a:cubicBezTo>
                  <a:lnTo>
                    <a:pt x="4442" y="6570"/>
                  </a:lnTo>
                  <a:cubicBezTo>
                    <a:pt x="4394" y="6509"/>
                    <a:pt x="4333" y="6483"/>
                    <a:pt x="4274" y="6483"/>
                  </a:cubicBezTo>
                  <a:close/>
                  <a:moveTo>
                    <a:pt x="5577" y="7723"/>
                  </a:moveTo>
                  <a:cubicBezTo>
                    <a:pt x="5377" y="7723"/>
                    <a:pt x="5243" y="8026"/>
                    <a:pt x="5478" y="8153"/>
                  </a:cubicBezTo>
                  <a:cubicBezTo>
                    <a:pt x="5716" y="8308"/>
                    <a:pt x="5978" y="8439"/>
                    <a:pt x="6252" y="8522"/>
                  </a:cubicBezTo>
                  <a:cubicBezTo>
                    <a:pt x="6274" y="8532"/>
                    <a:pt x="6298" y="8536"/>
                    <a:pt x="6322" y="8536"/>
                  </a:cubicBezTo>
                  <a:cubicBezTo>
                    <a:pt x="6389" y="8536"/>
                    <a:pt x="6458" y="8503"/>
                    <a:pt x="6502" y="8451"/>
                  </a:cubicBezTo>
                  <a:cubicBezTo>
                    <a:pt x="6514" y="8427"/>
                    <a:pt x="6525" y="8403"/>
                    <a:pt x="6537" y="8379"/>
                  </a:cubicBezTo>
                  <a:cubicBezTo>
                    <a:pt x="6573" y="8260"/>
                    <a:pt x="6514" y="8129"/>
                    <a:pt x="6383" y="8094"/>
                  </a:cubicBezTo>
                  <a:cubicBezTo>
                    <a:pt x="6156" y="8010"/>
                    <a:pt x="5930" y="7903"/>
                    <a:pt x="5716" y="7772"/>
                  </a:cubicBezTo>
                  <a:cubicBezTo>
                    <a:pt x="5669" y="7738"/>
                    <a:pt x="5621" y="7723"/>
                    <a:pt x="5577" y="7723"/>
                  </a:cubicBezTo>
                  <a:close/>
                  <a:moveTo>
                    <a:pt x="8107" y="7973"/>
                  </a:moveTo>
                  <a:cubicBezTo>
                    <a:pt x="8073" y="7973"/>
                    <a:pt x="8037" y="7981"/>
                    <a:pt x="8002" y="7998"/>
                  </a:cubicBezTo>
                  <a:cubicBezTo>
                    <a:pt x="7787" y="8106"/>
                    <a:pt x="7549" y="8177"/>
                    <a:pt x="7311" y="8201"/>
                  </a:cubicBezTo>
                  <a:cubicBezTo>
                    <a:pt x="7061" y="8272"/>
                    <a:pt x="7109" y="8641"/>
                    <a:pt x="7371" y="8653"/>
                  </a:cubicBezTo>
                  <a:cubicBezTo>
                    <a:pt x="7657" y="8617"/>
                    <a:pt x="7942" y="8522"/>
                    <a:pt x="8204" y="8391"/>
                  </a:cubicBezTo>
                  <a:cubicBezTo>
                    <a:pt x="8240" y="8379"/>
                    <a:pt x="8264" y="8356"/>
                    <a:pt x="8288" y="8332"/>
                  </a:cubicBezTo>
                  <a:cubicBezTo>
                    <a:pt x="8407" y="8173"/>
                    <a:pt x="8277" y="7973"/>
                    <a:pt x="8107" y="7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6"/>
            <p:cNvSpPr/>
            <p:nvPr/>
          </p:nvSpPr>
          <p:spPr>
            <a:xfrm>
              <a:off x="347800" y="2033575"/>
              <a:ext cx="140577" cy="14224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"/>
          <p:cNvSpPr txBox="1">
            <a:spLocks noGrp="1"/>
          </p:cNvSpPr>
          <p:nvPr>
            <p:ph type="title"/>
          </p:nvPr>
        </p:nvSpPr>
        <p:spPr>
          <a:xfrm>
            <a:off x="4764225" y="2374200"/>
            <a:ext cx="3480600" cy="1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title" idx="2" hasCustomPrompt="1"/>
          </p:nvPr>
        </p:nvSpPr>
        <p:spPr>
          <a:xfrm>
            <a:off x="4764225" y="1032900"/>
            <a:ext cx="1431900" cy="13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3" name="Google Shape;53;p3"/>
          <p:cNvSpPr/>
          <p:nvPr/>
        </p:nvSpPr>
        <p:spPr>
          <a:xfrm>
            <a:off x="3149250" y="4825288"/>
            <a:ext cx="154349" cy="156173"/>
          </a:xfrm>
          <a:custGeom>
            <a:avLst/>
            <a:gdLst/>
            <a:ahLst/>
            <a:cxnLst/>
            <a:rect l="l" t="t" r="r" b="b"/>
            <a:pathLst>
              <a:path w="4811" h="4869" extrusionOk="0">
                <a:moveTo>
                  <a:pt x="2811" y="984"/>
                </a:moveTo>
                <a:cubicBezTo>
                  <a:pt x="2906" y="1008"/>
                  <a:pt x="3013" y="1055"/>
                  <a:pt x="3108" y="1127"/>
                </a:cubicBezTo>
                <a:cubicBezTo>
                  <a:pt x="3549" y="1389"/>
                  <a:pt x="3846" y="1960"/>
                  <a:pt x="3811" y="2282"/>
                </a:cubicBezTo>
                <a:cubicBezTo>
                  <a:pt x="3846" y="3234"/>
                  <a:pt x="3263" y="3699"/>
                  <a:pt x="2941" y="3841"/>
                </a:cubicBezTo>
                <a:cubicBezTo>
                  <a:pt x="2680" y="3898"/>
                  <a:pt x="2637" y="3913"/>
                  <a:pt x="2560" y="3913"/>
                </a:cubicBezTo>
                <a:cubicBezTo>
                  <a:pt x="2507" y="3913"/>
                  <a:pt x="2439" y="3906"/>
                  <a:pt x="2275" y="3901"/>
                </a:cubicBezTo>
                <a:cubicBezTo>
                  <a:pt x="1775" y="3830"/>
                  <a:pt x="1870" y="3853"/>
                  <a:pt x="1453" y="3603"/>
                </a:cubicBezTo>
                <a:cubicBezTo>
                  <a:pt x="1060" y="3199"/>
                  <a:pt x="929" y="2615"/>
                  <a:pt x="1120" y="2091"/>
                </a:cubicBezTo>
                <a:cubicBezTo>
                  <a:pt x="1358" y="1627"/>
                  <a:pt x="1810" y="1317"/>
                  <a:pt x="1929" y="1210"/>
                </a:cubicBezTo>
                <a:cubicBezTo>
                  <a:pt x="2037" y="1151"/>
                  <a:pt x="2144" y="1103"/>
                  <a:pt x="2263" y="1067"/>
                </a:cubicBezTo>
                <a:lnTo>
                  <a:pt x="2287" y="1055"/>
                </a:lnTo>
                <a:lnTo>
                  <a:pt x="2299" y="1055"/>
                </a:lnTo>
                <a:lnTo>
                  <a:pt x="2406" y="1032"/>
                </a:lnTo>
                <a:cubicBezTo>
                  <a:pt x="2513" y="996"/>
                  <a:pt x="2620" y="984"/>
                  <a:pt x="2739" y="984"/>
                </a:cubicBezTo>
                <a:close/>
                <a:moveTo>
                  <a:pt x="2490" y="0"/>
                </a:moveTo>
                <a:cubicBezTo>
                  <a:pt x="1698" y="0"/>
                  <a:pt x="893" y="434"/>
                  <a:pt x="548" y="1151"/>
                </a:cubicBezTo>
                <a:cubicBezTo>
                  <a:pt x="579" y="1086"/>
                  <a:pt x="589" y="1061"/>
                  <a:pt x="587" y="1061"/>
                </a:cubicBezTo>
                <a:lnTo>
                  <a:pt x="587" y="1061"/>
                </a:lnTo>
                <a:cubicBezTo>
                  <a:pt x="583" y="1061"/>
                  <a:pt x="502" y="1217"/>
                  <a:pt x="477" y="1294"/>
                </a:cubicBezTo>
                <a:cubicBezTo>
                  <a:pt x="465" y="1329"/>
                  <a:pt x="453" y="1353"/>
                  <a:pt x="453" y="1389"/>
                </a:cubicBezTo>
                <a:cubicBezTo>
                  <a:pt x="298" y="1603"/>
                  <a:pt x="191" y="1853"/>
                  <a:pt x="132" y="2115"/>
                </a:cubicBezTo>
                <a:cubicBezTo>
                  <a:pt x="1" y="2829"/>
                  <a:pt x="179" y="3556"/>
                  <a:pt x="644" y="4115"/>
                </a:cubicBezTo>
                <a:cubicBezTo>
                  <a:pt x="977" y="4496"/>
                  <a:pt x="1429" y="4746"/>
                  <a:pt x="1929" y="4818"/>
                </a:cubicBezTo>
                <a:cubicBezTo>
                  <a:pt x="2105" y="4852"/>
                  <a:pt x="2276" y="4869"/>
                  <a:pt x="2442" y="4869"/>
                </a:cubicBezTo>
                <a:cubicBezTo>
                  <a:pt x="3770" y="4869"/>
                  <a:pt x="4741" y="3810"/>
                  <a:pt x="4751" y="2413"/>
                </a:cubicBezTo>
                <a:cubicBezTo>
                  <a:pt x="4811" y="1448"/>
                  <a:pt x="4144" y="543"/>
                  <a:pt x="3287" y="162"/>
                </a:cubicBezTo>
                <a:cubicBezTo>
                  <a:pt x="3036" y="52"/>
                  <a:pt x="2764" y="0"/>
                  <a:pt x="24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54;p3"/>
          <p:cNvGrpSpPr/>
          <p:nvPr/>
        </p:nvGrpSpPr>
        <p:grpSpPr>
          <a:xfrm>
            <a:off x="198625" y="37274"/>
            <a:ext cx="8768486" cy="4992077"/>
            <a:chOff x="198625" y="37274"/>
            <a:chExt cx="8768486" cy="4992077"/>
          </a:xfrm>
        </p:grpSpPr>
        <p:sp>
          <p:nvSpPr>
            <p:cNvPr id="55" name="Google Shape;55;p3"/>
            <p:cNvSpPr/>
            <p:nvPr/>
          </p:nvSpPr>
          <p:spPr>
            <a:xfrm>
              <a:off x="5095842" y="399472"/>
              <a:ext cx="113949" cy="11529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" name="Google Shape;56;p3"/>
            <p:cNvGrpSpPr/>
            <p:nvPr/>
          </p:nvGrpSpPr>
          <p:grpSpPr>
            <a:xfrm>
              <a:off x="8590196" y="4338524"/>
              <a:ext cx="197910" cy="269964"/>
              <a:chOff x="8385658" y="2825174"/>
              <a:chExt cx="197910" cy="269964"/>
            </a:xfrm>
          </p:grpSpPr>
          <p:sp>
            <p:nvSpPr>
              <p:cNvPr id="57" name="Google Shape;57;p3"/>
              <p:cNvSpPr/>
              <p:nvPr/>
            </p:nvSpPr>
            <p:spPr>
              <a:xfrm>
                <a:off x="8471579" y="3079756"/>
                <a:ext cx="1031" cy="558"/>
              </a:xfrm>
              <a:custGeom>
                <a:avLst/>
                <a:gdLst/>
                <a:ahLst/>
                <a:cxnLst/>
                <a:rect l="l" t="t" r="r" b="b"/>
                <a:pathLst>
                  <a:path w="24" h="13" extrusionOk="0">
                    <a:moveTo>
                      <a:pt x="24" y="1"/>
                    </a:moveTo>
                    <a:lnTo>
                      <a:pt x="0" y="13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385658" y="2825174"/>
                <a:ext cx="197910" cy="269964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6287" extrusionOk="0">
                    <a:moveTo>
                      <a:pt x="2692" y="1"/>
                    </a:moveTo>
                    <a:cubicBezTo>
                      <a:pt x="2168" y="1"/>
                      <a:pt x="1656" y="120"/>
                      <a:pt x="1203" y="358"/>
                    </a:cubicBezTo>
                    <a:cubicBezTo>
                      <a:pt x="751" y="548"/>
                      <a:pt x="394" y="917"/>
                      <a:pt x="227" y="1382"/>
                    </a:cubicBezTo>
                    <a:cubicBezTo>
                      <a:pt x="1" y="1953"/>
                      <a:pt x="13" y="2572"/>
                      <a:pt x="96" y="3168"/>
                    </a:cubicBezTo>
                    <a:cubicBezTo>
                      <a:pt x="167" y="3644"/>
                      <a:pt x="310" y="4108"/>
                      <a:pt x="548" y="4525"/>
                    </a:cubicBezTo>
                    <a:cubicBezTo>
                      <a:pt x="751" y="4846"/>
                      <a:pt x="941" y="5227"/>
                      <a:pt x="1191" y="5549"/>
                    </a:cubicBezTo>
                    <a:cubicBezTo>
                      <a:pt x="1251" y="5632"/>
                      <a:pt x="1322" y="5704"/>
                      <a:pt x="1394" y="5775"/>
                    </a:cubicBezTo>
                    <a:cubicBezTo>
                      <a:pt x="1406" y="5799"/>
                      <a:pt x="1418" y="5799"/>
                      <a:pt x="1441" y="5799"/>
                    </a:cubicBezTo>
                    <a:cubicBezTo>
                      <a:pt x="1513" y="5799"/>
                      <a:pt x="1537" y="5716"/>
                      <a:pt x="1489" y="5668"/>
                    </a:cubicBezTo>
                    <a:cubicBezTo>
                      <a:pt x="1310" y="5466"/>
                      <a:pt x="1168" y="5227"/>
                      <a:pt x="1060" y="4977"/>
                    </a:cubicBezTo>
                    <a:cubicBezTo>
                      <a:pt x="953" y="4751"/>
                      <a:pt x="870" y="4513"/>
                      <a:pt x="798" y="4275"/>
                    </a:cubicBezTo>
                    <a:cubicBezTo>
                      <a:pt x="739" y="4013"/>
                      <a:pt x="739" y="4013"/>
                      <a:pt x="668" y="3751"/>
                    </a:cubicBezTo>
                    <a:cubicBezTo>
                      <a:pt x="548" y="3168"/>
                      <a:pt x="370" y="2275"/>
                      <a:pt x="656" y="1548"/>
                    </a:cubicBezTo>
                    <a:lnTo>
                      <a:pt x="656" y="1525"/>
                    </a:lnTo>
                    <a:cubicBezTo>
                      <a:pt x="679" y="1489"/>
                      <a:pt x="691" y="1441"/>
                      <a:pt x="715" y="1406"/>
                    </a:cubicBezTo>
                    <a:cubicBezTo>
                      <a:pt x="751" y="1334"/>
                      <a:pt x="798" y="1263"/>
                      <a:pt x="846" y="1191"/>
                    </a:cubicBezTo>
                    <a:lnTo>
                      <a:pt x="1072" y="965"/>
                    </a:lnTo>
                    <a:cubicBezTo>
                      <a:pt x="1545" y="640"/>
                      <a:pt x="2083" y="466"/>
                      <a:pt x="2572" y="466"/>
                    </a:cubicBezTo>
                    <a:cubicBezTo>
                      <a:pt x="2834" y="466"/>
                      <a:pt x="3082" y="516"/>
                      <a:pt x="3299" y="620"/>
                    </a:cubicBezTo>
                    <a:cubicBezTo>
                      <a:pt x="3525" y="739"/>
                      <a:pt x="3716" y="906"/>
                      <a:pt x="3858" y="1108"/>
                    </a:cubicBezTo>
                    <a:cubicBezTo>
                      <a:pt x="4013" y="1346"/>
                      <a:pt x="4108" y="1620"/>
                      <a:pt x="4144" y="1906"/>
                    </a:cubicBezTo>
                    <a:lnTo>
                      <a:pt x="4144" y="1929"/>
                    </a:lnTo>
                    <a:cubicBezTo>
                      <a:pt x="4156" y="2084"/>
                      <a:pt x="4156" y="2251"/>
                      <a:pt x="4132" y="2418"/>
                    </a:cubicBezTo>
                    <a:cubicBezTo>
                      <a:pt x="4097" y="2668"/>
                      <a:pt x="4037" y="2918"/>
                      <a:pt x="3954" y="3156"/>
                    </a:cubicBezTo>
                    <a:cubicBezTo>
                      <a:pt x="3882" y="3418"/>
                      <a:pt x="3632" y="3823"/>
                      <a:pt x="3382" y="4180"/>
                    </a:cubicBezTo>
                    <a:cubicBezTo>
                      <a:pt x="3251" y="4406"/>
                      <a:pt x="3096" y="4620"/>
                      <a:pt x="2942" y="4823"/>
                    </a:cubicBezTo>
                    <a:cubicBezTo>
                      <a:pt x="2644" y="5156"/>
                      <a:pt x="2394" y="5513"/>
                      <a:pt x="2287" y="5656"/>
                    </a:cubicBezTo>
                    <a:cubicBezTo>
                      <a:pt x="2215" y="5763"/>
                      <a:pt x="2192" y="5775"/>
                      <a:pt x="2156" y="5823"/>
                    </a:cubicBezTo>
                    <a:cubicBezTo>
                      <a:pt x="2120" y="5870"/>
                      <a:pt x="2108" y="5882"/>
                      <a:pt x="2084" y="5906"/>
                    </a:cubicBezTo>
                    <a:cubicBezTo>
                      <a:pt x="2072" y="5918"/>
                      <a:pt x="2049" y="5930"/>
                      <a:pt x="2037" y="5930"/>
                    </a:cubicBezTo>
                    <a:lnTo>
                      <a:pt x="2013" y="5942"/>
                    </a:lnTo>
                    <a:lnTo>
                      <a:pt x="1989" y="5942"/>
                    </a:lnTo>
                    <a:lnTo>
                      <a:pt x="1953" y="5954"/>
                    </a:lnTo>
                    <a:lnTo>
                      <a:pt x="1882" y="5954"/>
                    </a:lnTo>
                    <a:cubicBezTo>
                      <a:pt x="1924" y="5948"/>
                      <a:pt x="1924" y="5945"/>
                      <a:pt x="1910" y="5945"/>
                    </a:cubicBezTo>
                    <a:cubicBezTo>
                      <a:pt x="1897" y="5945"/>
                      <a:pt x="1870" y="5948"/>
                      <a:pt x="1858" y="5954"/>
                    </a:cubicBezTo>
                    <a:cubicBezTo>
                      <a:pt x="1811" y="5978"/>
                      <a:pt x="1787" y="6013"/>
                      <a:pt x="1763" y="6049"/>
                    </a:cubicBezTo>
                    <a:cubicBezTo>
                      <a:pt x="1714" y="6222"/>
                      <a:pt x="1835" y="6287"/>
                      <a:pt x="1985" y="6287"/>
                    </a:cubicBezTo>
                    <a:cubicBezTo>
                      <a:pt x="2092" y="6287"/>
                      <a:pt x="2214" y="6254"/>
                      <a:pt x="2299" y="6204"/>
                    </a:cubicBezTo>
                    <a:cubicBezTo>
                      <a:pt x="2322" y="6180"/>
                      <a:pt x="2358" y="6168"/>
                      <a:pt x="2382" y="6144"/>
                    </a:cubicBezTo>
                    <a:cubicBezTo>
                      <a:pt x="2608" y="6001"/>
                      <a:pt x="2965" y="5489"/>
                      <a:pt x="3001" y="5454"/>
                    </a:cubicBezTo>
                    <a:cubicBezTo>
                      <a:pt x="3323" y="5085"/>
                      <a:pt x="3608" y="4680"/>
                      <a:pt x="3870" y="4263"/>
                    </a:cubicBezTo>
                    <a:cubicBezTo>
                      <a:pt x="4216" y="3799"/>
                      <a:pt x="4454" y="3251"/>
                      <a:pt x="4549" y="2668"/>
                    </a:cubicBezTo>
                    <a:cubicBezTo>
                      <a:pt x="4585" y="2453"/>
                      <a:pt x="4608" y="2239"/>
                      <a:pt x="4608" y="2025"/>
                    </a:cubicBezTo>
                    <a:cubicBezTo>
                      <a:pt x="4597" y="1751"/>
                      <a:pt x="4537" y="1477"/>
                      <a:pt x="4430" y="1227"/>
                    </a:cubicBezTo>
                    <a:cubicBezTo>
                      <a:pt x="4263" y="786"/>
                      <a:pt x="3930" y="417"/>
                      <a:pt x="3501" y="215"/>
                    </a:cubicBezTo>
                    <a:cubicBezTo>
                      <a:pt x="3239" y="96"/>
                      <a:pt x="2965" y="24"/>
                      <a:pt x="2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8432075" y="2882926"/>
                <a:ext cx="108037" cy="101510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2364" extrusionOk="0">
                    <a:moveTo>
                      <a:pt x="1114" y="462"/>
                    </a:moveTo>
                    <a:cubicBezTo>
                      <a:pt x="1319" y="462"/>
                      <a:pt x="1518" y="565"/>
                      <a:pt x="1658" y="727"/>
                    </a:cubicBezTo>
                    <a:cubicBezTo>
                      <a:pt x="1861" y="965"/>
                      <a:pt x="1908" y="1311"/>
                      <a:pt x="1753" y="1585"/>
                    </a:cubicBezTo>
                    <a:cubicBezTo>
                      <a:pt x="1694" y="1668"/>
                      <a:pt x="1599" y="1739"/>
                      <a:pt x="1503" y="1799"/>
                    </a:cubicBezTo>
                    <a:cubicBezTo>
                      <a:pt x="1399" y="1872"/>
                      <a:pt x="1277" y="1908"/>
                      <a:pt x="1152" y="1908"/>
                    </a:cubicBezTo>
                    <a:cubicBezTo>
                      <a:pt x="1134" y="1908"/>
                      <a:pt x="1116" y="1908"/>
                      <a:pt x="1099" y="1906"/>
                    </a:cubicBezTo>
                    <a:cubicBezTo>
                      <a:pt x="825" y="1847"/>
                      <a:pt x="610" y="1656"/>
                      <a:pt x="539" y="1394"/>
                    </a:cubicBezTo>
                    <a:cubicBezTo>
                      <a:pt x="527" y="1204"/>
                      <a:pt x="551" y="1001"/>
                      <a:pt x="622" y="823"/>
                    </a:cubicBezTo>
                    <a:cubicBezTo>
                      <a:pt x="646" y="763"/>
                      <a:pt x="682" y="715"/>
                      <a:pt x="718" y="668"/>
                    </a:cubicBezTo>
                    <a:lnTo>
                      <a:pt x="718" y="656"/>
                    </a:lnTo>
                    <a:cubicBezTo>
                      <a:pt x="730" y="644"/>
                      <a:pt x="741" y="632"/>
                      <a:pt x="753" y="620"/>
                    </a:cubicBezTo>
                    <a:cubicBezTo>
                      <a:pt x="777" y="573"/>
                      <a:pt x="825" y="537"/>
                      <a:pt x="872" y="501"/>
                    </a:cubicBezTo>
                    <a:lnTo>
                      <a:pt x="896" y="489"/>
                    </a:lnTo>
                    <a:cubicBezTo>
                      <a:pt x="944" y="477"/>
                      <a:pt x="991" y="465"/>
                      <a:pt x="1051" y="465"/>
                    </a:cubicBezTo>
                    <a:cubicBezTo>
                      <a:pt x="1072" y="463"/>
                      <a:pt x="1093" y="462"/>
                      <a:pt x="1114" y="462"/>
                    </a:cubicBezTo>
                    <a:close/>
                    <a:moveTo>
                      <a:pt x="1099" y="1"/>
                    </a:moveTo>
                    <a:cubicBezTo>
                      <a:pt x="1020" y="1"/>
                      <a:pt x="940" y="9"/>
                      <a:pt x="860" y="25"/>
                    </a:cubicBezTo>
                    <a:cubicBezTo>
                      <a:pt x="343" y="142"/>
                      <a:pt x="0" y="631"/>
                      <a:pt x="49" y="1159"/>
                    </a:cubicBezTo>
                    <a:lnTo>
                      <a:pt x="49" y="1159"/>
                    </a:lnTo>
                    <a:cubicBezTo>
                      <a:pt x="47" y="1141"/>
                      <a:pt x="46" y="1134"/>
                      <a:pt x="46" y="1134"/>
                    </a:cubicBezTo>
                    <a:lnTo>
                      <a:pt x="46" y="1134"/>
                    </a:lnTo>
                    <a:cubicBezTo>
                      <a:pt x="46" y="1134"/>
                      <a:pt x="47" y="1148"/>
                      <a:pt x="50" y="1168"/>
                    </a:cubicBezTo>
                    <a:lnTo>
                      <a:pt x="50" y="1168"/>
                    </a:lnTo>
                    <a:cubicBezTo>
                      <a:pt x="50" y="1172"/>
                      <a:pt x="50" y="1176"/>
                      <a:pt x="51" y="1180"/>
                    </a:cubicBezTo>
                    <a:cubicBezTo>
                      <a:pt x="51" y="1177"/>
                      <a:pt x="50" y="1174"/>
                      <a:pt x="50" y="1171"/>
                    </a:cubicBezTo>
                    <a:lnTo>
                      <a:pt x="50" y="1171"/>
                    </a:lnTo>
                    <a:cubicBezTo>
                      <a:pt x="53" y="1198"/>
                      <a:pt x="58" y="1232"/>
                      <a:pt x="63" y="1251"/>
                    </a:cubicBezTo>
                    <a:cubicBezTo>
                      <a:pt x="75" y="1275"/>
                      <a:pt x="75" y="1287"/>
                      <a:pt x="75" y="1299"/>
                    </a:cubicBezTo>
                    <a:cubicBezTo>
                      <a:pt x="75" y="1430"/>
                      <a:pt x="110" y="1561"/>
                      <a:pt x="158" y="1680"/>
                    </a:cubicBezTo>
                    <a:cubicBezTo>
                      <a:pt x="301" y="2001"/>
                      <a:pt x="575" y="2239"/>
                      <a:pt x="920" y="2335"/>
                    </a:cubicBezTo>
                    <a:cubicBezTo>
                      <a:pt x="998" y="2354"/>
                      <a:pt x="1076" y="2363"/>
                      <a:pt x="1155" y="2363"/>
                    </a:cubicBezTo>
                    <a:cubicBezTo>
                      <a:pt x="1317" y="2363"/>
                      <a:pt x="1478" y="2324"/>
                      <a:pt x="1622" y="2251"/>
                    </a:cubicBezTo>
                    <a:cubicBezTo>
                      <a:pt x="2337" y="1942"/>
                      <a:pt x="2515" y="1144"/>
                      <a:pt x="2075" y="513"/>
                    </a:cubicBezTo>
                    <a:cubicBezTo>
                      <a:pt x="1858" y="187"/>
                      <a:pt x="1485" y="1"/>
                      <a:pt x="10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" name="Google Shape;60;p3"/>
            <p:cNvGrpSpPr/>
            <p:nvPr/>
          </p:nvGrpSpPr>
          <p:grpSpPr>
            <a:xfrm rot="-2095361">
              <a:off x="1586348" y="104279"/>
              <a:ext cx="240887" cy="248644"/>
              <a:chOff x="8394375" y="1857427"/>
              <a:chExt cx="370701" cy="382638"/>
            </a:xfrm>
          </p:grpSpPr>
          <p:sp>
            <p:nvSpPr>
              <p:cNvPr id="61" name="Google Shape;61;p3"/>
              <p:cNvSpPr/>
              <p:nvPr/>
            </p:nvSpPr>
            <p:spPr>
              <a:xfrm>
                <a:off x="8394375" y="1857427"/>
                <a:ext cx="370701" cy="382638"/>
              </a:xfrm>
              <a:custGeom>
                <a:avLst/>
                <a:gdLst/>
                <a:ahLst/>
                <a:cxnLst/>
                <a:rect l="l" t="t" r="r" b="b"/>
                <a:pathLst>
                  <a:path w="8633" h="8911" extrusionOk="0">
                    <a:moveTo>
                      <a:pt x="4357" y="1"/>
                    </a:moveTo>
                    <a:cubicBezTo>
                      <a:pt x="4113" y="1"/>
                      <a:pt x="3871" y="25"/>
                      <a:pt x="3632" y="72"/>
                    </a:cubicBezTo>
                    <a:cubicBezTo>
                      <a:pt x="3298" y="179"/>
                      <a:pt x="2977" y="322"/>
                      <a:pt x="2679" y="512"/>
                    </a:cubicBezTo>
                    <a:cubicBezTo>
                      <a:pt x="1869" y="1060"/>
                      <a:pt x="1298" y="1893"/>
                      <a:pt x="857" y="2762"/>
                    </a:cubicBezTo>
                    <a:cubicBezTo>
                      <a:pt x="500" y="3465"/>
                      <a:pt x="274" y="4215"/>
                      <a:pt x="179" y="5001"/>
                    </a:cubicBezTo>
                    <a:cubicBezTo>
                      <a:pt x="167" y="5620"/>
                      <a:pt x="72" y="6287"/>
                      <a:pt x="84" y="6953"/>
                    </a:cubicBezTo>
                    <a:cubicBezTo>
                      <a:pt x="95" y="7120"/>
                      <a:pt x="107" y="7287"/>
                      <a:pt x="143" y="7442"/>
                    </a:cubicBezTo>
                    <a:cubicBezTo>
                      <a:pt x="143" y="7477"/>
                      <a:pt x="155" y="7501"/>
                      <a:pt x="191" y="7525"/>
                    </a:cubicBezTo>
                    <a:cubicBezTo>
                      <a:pt x="212" y="7540"/>
                      <a:pt x="235" y="7546"/>
                      <a:pt x="257" y="7546"/>
                    </a:cubicBezTo>
                    <a:cubicBezTo>
                      <a:pt x="325" y="7546"/>
                      <a:pt x="390" y="7486"/>
                      <a:pt x="381" y="7406"/>
                    </a:cubicBezTo>
                    <a:cubicBezTo>
                      <a:pt x="322" y="6965"/>
                      <a:pt x="345" y="6513"/>
                      <a:pt x="453" y="6072"/>
                    </a:cubicBezTo>
                    <a:cubicBezTo>
                      <a:pt x="512" y="5679"/>
                      <a:pt x="619" y="5275"/>
                      <a:pt x="750" y="4894"/>
                    </a:cubicBezTo>
                    <a:cubicBezTo>
                      <a:pt x="929" y="4489"/>
                      <a:pt x="917" y="4501"/>
                      <a:pt x="1072" y="4072"/>
                    </a:cubicBezTo>
                    <a:cubicBezTo>
                      <a:pt x="1453" y="3179"/>
                      <a:pt x="2036" y="1834"/>
                      <a:pt x="3108" y="1131"/>
                    </a:cubicBezTo>
                    <a:lnTo>
                      <a:pt x="3132" y="1107"/>
                    </a:lnTo>
                    <a:lnTo>
                      <a:pt x="3322" y="1000"/>
                    </a:lnTo>
                    <a:cubicBezTo>
                      <a:pt x="3441" y="941"/>
                      <a:pt x="3560" y="893"/>
                      <a:pt x="3691" y="846"/>
                    </a:cubicBezTo>
                    <a:lnTo>
                      <a:pt x="4215" y="750"/>
                    </a:lnTo>
                    <a:cubicBezTo>
                      <a:pt x="5644" y="750"/>
                      <a:pt x="6942" y="1393"/>
                      <a:pt x="7489" y="2370"/>
                    </a:cubicBezTo>
                    <a:cubicBezTo>
                      <a:pt x="7680" y="2727"/>
                      <a:pt x="7787" y="3132"/>
                      <a:pt x="7787" y="3536"/>
                    </a:cubicBezTo>
                    <a:cubicBezTo>
                      <a:pt x="7763" y="4001"/>
                      <a:pt x="7668" y="4286"/>
                      <a:pt x="7418" y="4858"/>
                    </a:cubicBezTo>
                    <a:cubicBezTo>
                      <a:pt x="7402" y="4890"/>
                      <a:pt x="7397" y="4900"/>
                      <a:pt x="7398" y="4900"/>
                    </a:cubicBezTo>
                    <a:cubicBezTo>
                      <a:pt x="7399" y="4900"/>
                      <a:pt x="7402" y="4898"/>
                      <a:pt x="7406" y="4894"/>
                    </a:cubicBezTo>
                    <a:lnTo>
                      <a:pt x="7406" y="4894"/>
                    </a:lnTo>
                    <a:cubicBezTo>
                      <a:pt x="7275" y="5120"/>
                      <a:pt x="7108" y="5334"/>
                      <a:pt x="6930" y="5525"/>
                    </a:cubicBezTo>
                    <a:cubicBezTo>
                      <a:pt x="6644" y="5834"/>
                      <a:pt x="6334" y="6108"/>
                      <a:pt x="6013" y="6358"/>
                    </a:cubicBezTo>
                    <a:cubicBezTo>
                      <a:pt x="5668" y="6632"/>
                      <a:pt x="4953" y="6930"/>
                      <a:pt x="4298" y="7180"/>
                    </a:cubicBezTo>
                    <a:cubicBezTo>
                      <a:pt x="3905" y="7346"/>
                      <a:pt x="3501" y="7501"/>
                      <a:pt x="3096" y="7620"/>
                    </a:cubicBezTo>
                    <a:cubicBezTo>
                      <a:pt x="2381" y="7787"/>
                      <a:pt x="1727" y="8037"/>
                      <a:pt x="1453" y="8132"/>
                    </a:cubicBezTo>
                    <a:cubicBezTo>
                      <a:pt x="1238" y="8204"/>
                      <a:pt x="1203" y="8192"/>
                      <a:pt x="1119" y="8227"/>
                    </a:cubicBezTo>
                    <a:cubicBezTo>
                      <a:pt x="1060" y="8239"/>
                      <a:pt x="1000" y="8251"/>
                      <a:pt x="953" y="8263"/>
                    </a:cubicBezTo>
                    <a:lnTo>
                      <a:pt x="798" y="8263"/>
                    </a:lnTo>
                    <a:lnTo>
                      <a:pt x="738" y="8239"/>
                    </a:lnTo>
                    <a:cubicBezTo>
                      <a:pt x="715" y="8224"/>
                      <a:pt x="697" y="8208"/>
                      <a:pt x="677" y="8196"/>
                    </a:cubicBezTo>
                    <a:lnTo>
                      <a:pt x="677" y="8196"/>
                    </a:lnTo>
                    <a:cubicBezTo>
                      <a:pt x="689" y="8201"/>
                      <a:pt x="695" y="8203"/>
                      <a:pt x="696" y="8203"/>
                    </a:cubicBezTo>
                    <a:cubicBezTo>
                      <a:pt x="703" y="8203"/>
                      <a:pt x="637" y="8168"/>
                      <a:pt x="595" y="8168"/>
                    </a:cubicBezTo>
                    <a:cubicBezTo>
                      <a:pt x="572" y="8160"/>
                      <a:pt x="548" y="8156"/>
                      <a:pt x="524" y="8156"/>
                    </a:cubicBezTo>
                    <a:cubicBezTo>
                      <a:pt x="478" y="8156"/>
                      <a:pt x="433" y="8172"/>
                      <a:pt x="393" y="8204"/>
                    </a:cubicBezTo>
                    <a:cubicBezTo>
                      <a:pt x="0" y="8525"/>
                      <a:pt x="572" y="8870"/>
                      <a:pt x="953" y="8894"/>
                    </a:cubicBezTo>
                    <a:cubicBezTo>
                      <a:pt x="986" y="8903"/>
                      <a:pt x="1020" y="8911"/>
                      <a:pt x="1058" y="8911"/>
                    </a:cubicBezTo>
                    <a:cubicBezTo>
                      <a:pt x="1074" y="8911"/>
                      <a:pt x="1090" y="8910"/>
                      <a:pt x="1107" y="8906"/>
                    </a:cubicBezTo>
                    <a:cubicBezTo>
                      <a:pt x="1536" y="8906"/>
                      <a:pt x="2489" y="8585"/>
                      <a:pt x="2572" y="8549"/>
                    </a:cubicBezTo>
                    <a:cubicBezTo>
                      <a:pt x="3346" y="8358"/>
                      <a:pt x="4096" y="8108"/>
                      <a:pt x="4834" y="7799"/>
                    </a:cubicBezTo>
                    <a:cubicBezTo>
                      <a:pt x="5727" y="7465"/>
                      <a:pt x="6572" y="7001"/>
                      <a:pt x="7227" y="6310"/>
                    </a:cubicBezTo>
                    <a:cubicBezTo>
                      <a:pt x="7477" y="6060"/>
                      <a:pt x="7704" y="5799"/>
                      <a:pt x="7918" y="5513"/>
                    </a:cubicBezTo>
                    <a:cubicBezTo>
                      <a:pt x="8156" y="5120"/>
                      <a:pt x="8335" y="4679"/>
                      <a:pt x="8442" y="4227"/>
                    </a:cubicBezTo>
                    <a:cubicBezTo>
                      <a:pt x="8632" y="3477"/>
                      <a:pt x="8525" y="2679"/>
                      <a:pt x="8144" y="2012"/>
                    </a:cubicBezTo>
                    <a:cubicBezTo>
                      <a:pt x="7918" y="1608"/>
                      <a:pt x="7608" y="1262"/>
                      <a:pt x="7251" y="976"/>
                    </a:cubicBezTo>
                    <a:cubicBezTo>
                      <a:pt x="6572" y="488"/>
                      <a:pt x="5775" y="167"/>
                      <a:pt x="4941" y="48"/>
                    </a:cubicBezTo>
                    <a:cubicBezTo>
                      <a:pt x="4746" y="16"/>
                      <a:pt x="4551" y="1"/>
                      <a:pt x="43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8497642" y="1942531"/>
                <a:ext cx="163129" cy="164675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3835" extrusionOk="0">
                    <a:moveTo>
                      <a:pt x="2215" y="780"/>
                    </a:moveTo>
                    <a:cubicBezTo>
                      <a:pt x="2298" y="804"/>
                      <a:pt x="2381" y="840"/>
                      <a:pt x="2441" y="888"/>
                    </a:cubicBezTo>
                    <a:cubicBezTo>
                      <a:pt x="2798" y="1102"/>
                      <a:pt x="3036" y="1554"/>
                      <a:pt x="3001" y="1816"/>
                    </a:cubicBezTo>
                    <a:cubicBezTo>
                      <a:pt x="3036" y="2554"/>
                      <a:pt x="2584" y="2912"/>
                      <a:pt x="2322" y="3031"/>
                    </a:cubicBezTo>
                    <a:cubicBezTo>
                      <a:pt x="2200" y="3066"/>
                      <a:pt x="2072" y="3088"/>
                      <a:pt x="1941" y="3088"/>
                    </a:cubicBezTo>
                    <a:cubicBezTo>
                      <a:pt x="1894" y="3088"/>
                      <a:pt x="1846" y="3085"/>
                      <a:pt x="1798" y="3078"/>
                    </a:cubicBezTo>
                    <a:cubicBezTo>
                      <a:pt x="1405" y="3019"/>
                      <a:pt x="1489" y="3043"/>
                      <a:pt x="1155" y="2840"/>
                    </a:cubicBezTo>
                    <a:cubicBezTo>
                      <a:pt x="846" y="2519"/>
                      <a:pt x="750" y="2054"/>
                      <a:pt x="893" y="1650"/>
                    </a:cubicBezTo>
                    <a:cubicBezTo>
                      <a:pt x="1048" y="1376"/>
                      <a:pt x="1274" y="1138"/>
                      <a:pt x="1524" y="959"/>
                    </a:cubicBezTo>
                    <a:cubicBezTo>
                      <a:pt x="1608" y="899"/>
                      <a:pt x="1703" y="864"/>
                      <a:pt x="1798" y="840"/>
                    </a:cubicBezTo>
                    <a:lnTo>
                      <a:pt x="1822" y="840"/>
                    </a:lnTo>
                    <a:lnTo>
                      <a:pt x="1893" y="816"/>
                    </a:lnTo>
                    <a:cubicBezTo>
                      <a:pt x="1989" y="792"/>
                      <a:pt x="2072" y="780"/>
                      <a:pt x="2167" y="780"/>
                    </a:cubicBezTo>
                    <a:close/>
                    <a:moveTo>
                      <a:pt x="1976" y="0"/>
                    </a:moveTo>
                    <a:cubicBezTo>
                      <a:pt x="1357" y="0"/>
                      <a:pt x="724" y="337"/>
                      <a:pt x="446" y="889"/>
                    </a:cubicBezTo>
                    <a:lnTo>
                      <a:pt x="446" y="889"/>
                    </a:lnTo>
                    <a:cubicBezTo>
                      <a:pt x="465" y="851"/>
                      <a:pt x="471" y="836"/>
                      <a:pt x="470" y="836"/>
                    </a:cubicBezTo>
                    <a:lnTo>
                      <a:pt x="470" y="836"/>
                    </a:lnTo>
                    <a:cubicBezTo>
                      <a:pt x="466" y="836"/>
                      <a:pt x="398" y="958"/>
                      <a:pt x="381" y="1019"/>
                    </a:cubicBezTo>
                    <a:cubicBezTo>
                      <a:pt x="369" y="1042"/>
                      <a:pt x="369" y="1066"/>
                      <a:pt x="357" y="1090"/>
                    </a:cubicBezTo>
                    <a:cubicBezTo>
                      <a:pt x="238" y="1269"/>
                      <a:pt x="155" y="1459"/>
                      <a:pt x="119" y="1661"/>
                    </a:cubicBezTo>
                    <a:cubicBezTo>
                      <a:pt x="0" y="2221"/>
                      <a:pt x="155" y="2804"/>
                      <a:pt x="512" y="3245"/>
                    </a:cubicBezTo>
                    <a:cubicBezTo>
                      <a:pt x="774" y="3543"/>
                      <a:pt x="1131" y="3733"/>
                      <a:pt x="1524" y="3793"/>
                    </a:cubicBezTo>
                    <a:cubicBezTo>
                      <a:pt x="1667" y="3821"/>
                      <a:pt x="1805" y="3834"/>
                      <a:pt x="1939" y="3834"/>
                    </a:cubicBezTo>
                    <a:cubicBezTo>
                      <a:pt x="2992" y="3834"/>
                      <a:pt x="3751" y="2998"/>
                      <a:pt x="3751" y="1900"/>
                    </a:cubicBezTo>
                    <a:cubicBezTo>
                      <a:pt x="3798" y="1138"/>
                      <a:pt x="3274" y="423"/>
                      <a:pt x="2596" y="126"/>
                    </a:cubicBezTo>
                    <a:cubicBezTo>
                      <a:pt x="2401" y="40"/>
                      <a:pt x="2189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" name="Google Shape;63;p3"/>
            <p:cNvGrpSpPr/>
            <p:nvPr/>
          </p:nvGrpSpPr>
          <p:grpSpPr>
            <a:xfrm rot="-2700000">
              <a:off x="322476" y="317397"/>
              <a:ext cx="550514" cy="498024"/>
              <a:chOff x="8434811" y="397681"/>
              <a:chExt cx="990262" cy="895844"/>
            </a:xfrm>
          </p:grpSpPr>
          <p:sp>
            <p:nvSpPr>
              <p:cNvPr id="64" name="Google Shape;64;p3"/>
              <p:cNvSpPr/>
              <p:nvPr/>
            </p:nvSpPr>
            <p:spPr>
              <a:xfrm>
                <a:off x="9200077" y="554288"/>
                <a:ext cx="1074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25" h="25" extrusionOk="0">
                    <a:moveTo>
                      <a:pt x="24" y="24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8434811" y="397681"/>
                <a:ext cx="990262" cy="895844"/>
              </a:xfrm>
              <a:custGeom>
                <a:avLst/>
                <a:gdLst/>
                <a:ahLst/>
                <a:cxnLst/>
                <a:rect l="l" t="t" r="r" b="b"/>
                <a:pathLst>
                  <a:path w="20158" h="18236" extrusionOk="0">
                    <a:moveTo>
                      <a:pt x="11930" y="1587"/>
                    </a:moveTo>
                    <a:cubicBezTo>
                      <a:pt x="12264" y="1611"/>
                      <a:pt x="12609" y="1682"/>
                      <a:pt x="12919" y="1813"/>
                    </a:cubicBezTo>
                    <a:cubicBezTo>
                      <a:pt x="13371" y="2027"/>
                      <a:pt x="13478" y="2099"/>
                      <a:pt x="13681" y="2420"/>
                    </a:cubicBezTo>
                    <a:cubicBezTo>
                      <a:pt x="13859" y="2682"/>
                      <a:pt x="13954" y="2980"/>
                      <a:pt x="13954" y="3289"/>
                    </a:cubicBezTo>
                    <a:cubicBezTo>
                      <a:pt x="13954" y="3360"/>
                      <a:pt x="13954" y="3419"/>
                      <a:pt x="13943" y="3488"/>
                    </a:cubicBezTo>
                    <a:lnTo>
                      <a:pt x="13943" y="3488"/>
                    </a:lnTo>
                    <a:cubicBezTo>
                      <a:pt x="13149" y="3252"/>
                      <a:pt x="12343" y="3050"/>
                      <a:pt x="11549" y="2837"/>
                    </a:cubicBezTo>
                    <a:cubicBezTo>
                      <a:pt x="11061" y="2730"/>
                      <a:pt x="10525" y="2599"/>
                      <a:pt x="10073" y="2492"/>
                    </a:cubicBezTo>
                    <a:cubicBezTo>
                      <a:pt x="10311" y="2182"/>
                      <a:pt x="10633" y="1932"/>
                      <a:pt x="11002" y="1765"/>
                    </a:cubicBezTo>
                    <a:cubicBezTo>
                      <a:pt x="11299" y="1658"/>
                      <a:pt x="11609" y="1599"/>
                      <a:pt x="11930" y="1587"/>
                    </a:cubicBezTo>
                    <a:close/>
                    <a:moveTo>
                      <a:pt x="12308" y="669"/>
                    </a:moveTo>
                    <a:cubicBezTo>
                      <a:pt x="12428" y="669"/>
                      <a:pt x="12548" y="673"/>
                      <a:pt x="12669" y="682"/>
                    </a:cubicBezTo>
                    <a:cubicBezTo>
                      <a:pt x="12670" y="681"/>
                      <a:pt x="12672" y="680"/>
                      <a:pt x="12677" y="680"/>
                    </a:cubicBezTo>
                    <a:cubicBezTo>
                      <a:pt x="12775" y="680"/>
                      <a:pt x="13670" y="922"/>
                      <a:pt x="13693" y="968"/>
                    </a:cubicBezTo>
                    <a:cubicBezTo>
                      <a:pt x="13966" y="1099"/>
                      <a:pt x="14228" y="1277"/>
                      <a:pt x="14443" y="1504"/>
                    </a:cubicBezTo>
                    <a:cubicBezTo>
                      <a:pt x="14883" y="1944"/>
                      <a:pt x="14669" y="1694"/>
                      <a:pt x="14990" y="2146"/>
                    </a:cubicBezTo>
                    <a:cubicBezTo>
                      <a:pt x="15157" y="2397"/>
                      <a:pt x="15264" y="2670"/>
                      <a:pt x="15336" y="2968"/>
                    </a:cubicBezTo>
                    <a:cubicBezTo>
                      <a:pt x="15431" y="3266"/>
                      <a:pt x="15467" y="3587"/>
                      <a:pt x="15431" y="3909"/>
                    </a:cubicBezTo>
                    <a:cubicBezTo>
                      <a:pt x="15431" y="3932"/>
                      <a:pt x="15431" y="3944"/>
                      <a:pt x="15431" y="3968"/>
                    </a:cubicBezTo>
                    <a:cubicBezTo>
                      <a:pt x="15288" y="3920"/>
                      <a:pt x="15145" y="3861"/>
                      <a:pt x="14966" y="3790"/>
                    </a:cubicBezTo>
                    <a:cubicBezTo>
                      <a:pt x="14788" y="3730"/>
                      <a:pt x="14645" y="3694"/>
                      <a:pt x="14490" y="3647"/>
                    </a:cubicBezTo>
                    <a:lnTo>
                      <a:pt x="14490" y="3539"/>
                    </a:lnTo>
                    <a:cubicBezTo>
                      <a:pt x="14490" y="3504"/>
                      <a:pt x="14478" y="3409"/>
                      <a:pt x="14455" y="3206"/>
                    </a:cubicBezTo>
                    <a:cubicBezTo>
                      <a:pt x="14395" y="2754"/>
                      <a:pt x="14204" y="2313"/>
                      <a:pt x="13907" y="1968"/>
                    </a:cubicBezTo>
                    <a:cubicBezTo>
                      <a:pt x="13657" y="1670"/>
                      <a:pt x="13359" y="1539"/>
                      <a:pt x="12907" y="1373"/>
                    </a:cubicBezTo>
                    <a:cubicBezTo>
                      <a:pt x="12591" y="1261"/>
                      <a:pt x="12266" y="1201"/>
                      <a:pt x="11933" y="1201"/>
                    </a:cubicBezTo>
                    <a:cubicBezTo>
                      <a:pt x="11877" y="1201"/>
                      <a:pt x="11820" y="1202"/>
                      <a:pt x="11764" y="1206"/>
                    </a:cubicBezTo>
                    <a:cubicBezTo>
                      <a:pt x="11430" y="1242"/>
                      <a:pt x="11097" y="1325"/>
                      <a:pt x="10787" y="1456"/>
                    </a:cubicBezTo>
                    <a:cubicBezTo>
                      <a:pt x="10525" y="1587"/>
                      <a:pt x="10287" y="1765"/>
                      <a:pt x="10073" y="1980"/>
                    </a:cubicBezTo>
                    <a:cubicBezTo>
                      <a:pt x="9942" y="2123"/>
                      <a:pt x="9823" y="2266"/>
                      <a:pt x="9716" y="2408"/>
                    </a:cubicBezTo>
                    <a:cubicBezTo>
                      <a:pt x="9609" y="2385"/>
                      <a:pt x="9513" y="2373"/>
                      <a:pt x="9430" y="2361"/>
                    </a:cubicBezTo>
                    <a:lnTo>
                      <a:pt x="9359" y="2337"/>
                    </a:lnTo>
                    <a:lnTo>
                      <a:pt x="9263" y="2337"/>
                    </a:lnTo>
                    <a:cubicBezTo>
                      <a:pt x="9240" y="2337"/>
                      <a:pt x="9228" y="2337"/>
                      <a:pt x="9216" y="2349"/>
                    </a:cubicBezTo>
                    <a:cubicBezTo>
                      <a:pt x="9085" y="2325"/>
                      <a:pt x="8966" y="2289"/>
                      <a:pt x="8847" y="2266"/>
                    </a:cubicBezTo>
                    <a:cubicBezTo>
                      <a:pt x="9573" y="1504"/>
                      <a:pt x="10168" y="1027"/>
                      <a:pt x="11168" y="813"/>
                    </a:cubicBezTo>
                    <a:lnTo>
                      <a:pt x="11180" y="813"/>
                    </a:lnTo>
                    <a:cubicBezTo>
                      <a:pt x="11551" y="713"/>
                      <a:pt x="11929" y="669"/>
                      <a:pt x="12308" y="669"/>
                    </a:cubicBezTo>
                    <a:close/>
                    <a:moveTo>
                      <a:pt x="10073" y="4456"/>
                    </a:moveTo>
                    <a:cubicBezTo>
                      <a:pt x="10228" y="4599"/>
                      <a:pt x="10228" y="4754"/>
                      <a:pt x="10311" y="5123"/>
                    </a:cubicBezTo>
                    <a:cubicBezTo>
                      <a:pt x="10394" y="5564"/>
                      <a:pt x="10359" y="5242"/>
                      <a:pt x="10394" y="5837"/>
                    </a:cubicBezTo>
                    <a:cubicBezTo>
                      <a:pt x="10430" y="6206"/>
                      <a:pt x="10442" y="6159"/>
                      <a:pt x="10478" y="6587"/>
                    </a:cubicBezTo>
                    <a:cubicBezTo>
                      <a:pt x="10561" y="7171"/>
                      <a:pt x="10799" y="8040"/>
                      <a:pt x="10799" y="8314"/>
                    </a:cubicBezTo>
                    <a:cubicBezTo>
                      <a:pt x="10668" y="8278"/>
                      <a:pt x="10549" y="8242"/>
                      <a:pt x="10418" y="8195"/>
                    </a:cubicBezTo>
                    <a:cubicBezTo>
                      <a:pt x="9823" y="7957"/>
                      <a:pt x="9192" y="7778"/>
                      <a:pt x="8597" y="7540"/>
                    </a:cubicBezTo>
                    <a:cubicBezTo>
                      <a:pt x="8359" y="7457"/>
                      <a:pt x="8132" y="7361"/>
                      <a:pt x="7930" y="7230"/>
                    </a:cubicBezTo>
                    <a:cubicBezTo>
                      <a:pt x="7573" y="6992"/>
                      <a:pt x="7251" y="6707"/>
                      <a:pt x="6965" y="6385"/>
                    </a:cubicBezTo>
                    <a:lnTo>
                      <a:pt x="6965" y="6373"/>
                    </a:lnTo>
                    <a:lnTo>
                      <a:pt x="6965" y="6361"/>
                    </a:lnTo>
                    <a:cubicBezTo>
                      <a:pt x="6989" y="6349"/>
                      <a:pt x="7025" y="6314"/>
                      <a:pt x="7049" y="6290"/>
                    </a:cubicBezTo>
                    <a:lnTo>
                      <a:pt x="7061" y="6278"/>
                    </a:lnTo>
                    <a:cubicBezTo>
                      <a:pt x="7287" y="6099"/>
                      <a:pt x="7739" y="5790"/>
                      <a:pt x="8085" y="5552"/>
                    </a:cubicBezTo>
                    <a:cubicBezTo>
                      <a:pt x="8668" y="5159"/>
                      <a:pt x="9287" y="4802"/>
                      <a:pt x="9930" y="4480"/>
                    </a:cubicBezTo>
                    <a:cubicBezTo>
                      <a:pt x="9954" y="4480"/>
                      <a:pt x="9978" y="4468"/>
                      <a:pt x="10002" y="4456"/>
                    </a:cubicBezTo>
                    <a:close/>
                    <a:moveTo>
                      <a:pt x="5268" y="2142"/>
                    </a:moveTo>
                    <a:cubicBezTo>
                      <a:pt x="5560" y="2142"/>
                      <a:pt x="5846" y="2160"/>
                      <a:pt x="6132" y="2206"/>
                    </a:cubicBezTo>
                    <a:cubicBezTo>
                      <a:pt x="5918" y="3051"/>
                      <a:pt x="5775" y="3909"/>
                      <a:pt x="5549" y="4754"/>
                    </a:cubicBezTo>
                    <a:cubicBezTo>
                      <a:pt x="5406" y="5290"/>
                      <a:pt x="5191" y="5802"/>
                      <a:pt x="5037" y="6326"/>
                    </a:cubicBezTo>
                    <a:cubicBezTo>
                      <a:pt x="4763" y="7421"/>
                      <a:pt x="4501" y="8516"/>
                      <a:pt x="4144" y="9588"/>
                    </a:cubicBezTo>
                    <a:cubicBezTo>
                      <a:pt x="3834" y="10755"/>
                      <a:pt x="3406" y="11886"/>
                      <a:pt x="3060" y="13029"/>
                    </a:cubicBezTo>
                    <a:lnTo>
                      <a:pt x="3013" y="13195"/>
                    </a:lnTo>
                    <a:cubicBezTo>
                      <a:pt x="2941" y="13172"/>
                      <a:pt x="2870" y="13148"/>
                      <a:pt x="2810" y="13112"/>
                    </a:cubicBezTo>
                    <a:cubicBezTo>
                      <a:pt x="2358" y="12969"/>
                      <a:pt x="1929" y="12755"/>
                      <a:pt x="1536" y="12481"/>
                    </a:cubicBezTo>
                    <a:cubicBezTo>
                      <a:pt x="1381" y="12362"/>
                      <a:pt x="1239" y="12219"/>
                      <a:pt x="1131" y="12064"/>
                    </a:cubicBezTo>
                    <a:cubicBezTo>
                      <a:pt x="1120" y="12041"/>
                      <a:pt x="1120" y="12029"/>
                      <a:pt x="1108" y="12017"/>
                    </a:cubicBezTo>
                    <a:cubicBezTo>
                      <a:pt x="1072" y="11898"/>
                      <a:pt x="1036" y="11779"/>
                      <a:pt x="1024" y="11671"/>
                    </a:cubicBezTo>
                    <a:lnTo>
                      <a:pt x="1024" y="11660"/>
                    </a:lnTo>
                    <a:lnTo>
                      <a:pt x="1024" y="11648"/>
                    </a:lnTo>
                    <a:lnTo>
                      <a:pt x="1024" y="11636"/>
                    </a:lnTo>
                    <a:cubicBezTo>
                      <a:pt x="989" y="11279"/>
                      <a:pt x="1012" y="10921"/>
                      <a:pt x="1096" y="10564"/>
                    </a:cubicBezTo>
                    <a:cubicBezTo>
                      <a:pt x="1358" y="9112"/>
                      <a:pt x="1786" y="7695"/>
                      <a:pt x="2108" y="6254"/>
                    </a:cubicBezTo>
                    <a:cubicBezTo>
                      <a:pt x="2405" y="5075"/>
                      <a:pt x="2691" y="3730"/>
                      <a:pt x="3108" y="3099"/>
                    </a:cubicBezTo>
                    <a:cubicBezTo>
                      <a:pt x="3346" y="2837"/>
                      <a:pt x="3548" y="2742"/>
                      <a:pt x="4144" y="2373"/>
                    </a:cubicBezTo>
                    <a:cubicBezTo>
                      <a:pt x="4418" y="2230"/>
                      <a:pt x="4715" y="2158"/>
                      <a:pt x="5013" y="2146"/>
                    </a:cubicBezTo>
                    <a:cubicBezTo>
                      <a:pt x="5098" y="2144"/>
                      <a:pt x="5184" y="2142"/>
                      <a:pt x="5268" y="2142"/>
                    </a:cubicBezTo>
                    <a:close/>
                    <a:moveTo>
                      <a:pt x="6525" y="2266"/>
                    </a:moveTo>
                    <a:cubicBezTo>
                      <a:pt x="6835" y="2313"/>
                      <a:pt x="7156" y="2373"/>
                      <a:pt x="7489" y="2432"/>
                    </a:cubicBezTo>
                    <a:cubicBezTo>
                      <a:pt x="7168" y="3623"/>
                      <a:pt x="6811" y="4813"/>
                      <a:pt x="6454" y="5992"/>
                    </a:cubicBezTo>
                    <a:cubicBezTo>
                      <a:pt x="6203" y="6849"/>
                      <a:pt x="6013" y="7719"/>
                      <a:pt x="5751" y="8564"/>
                    </a:cubicBezTo>
                    <a:cubicBezTo>
                      <a:pt x="5489" y="9409"/>
                      <a:pt x="5191" y="10255"/>
                      <a:pt x="4882" y="11088"/>
                    </a:cubicBezTo>
                    <a:cubicBezTo>
                      <a:pt x="4668" y="11791"/>
                      <a:pt x="4453" y="12481"/>
                      <a:pt x="4203" y="13172"/>
                    </a:cubicBezTo>
                    <a:cubicBezTo>
                      <a:pt x="4169" y="13310"/>
                      <a:pt x="4123" y="13437"/>
                      <a:pt x="4077" y="13574"/>
                    </a:cubicBezTo>
                    <a:lnTo>
                      <a:pt x="4077" y="13574"/>
                    </a:lnTo>
                    <a:cubicBezTo>
                      <a:pt x="3853" y="13503"/>
                      <a:pt x="3641" y="13421"/>
                      <a:pt x="3417" y="13350"/>
                    </a:cubicBezTo>
                    <a:cubicBezTo>
                      <a:pt x="3596" y="12779"/>
                      <a:pt x="3787" y="12231"/>
                      <a:pt x="3989" y="11671"/>
                    </a:cubicBezTo>
                    <a:cubicBezTo>
                      <a:pt x="4287" y="10790"/>
                      <a:pt x="4560" y="9897"/>
                      <a:pt x="4846" y="9016"/>
                    </a:cubicBezTo>
                    <a:cubicBezTo>
                      <a:pt x="5251" y="7719"/>
                      <a:pt x="5513" y="6385"/>
                      <a:pt x="5942" y="5087"/>
                    </a:cubicBezTo>
                    <a:cubicBezTo>
                      <a:pt x="6180" y="4171"/>
                      <a:pt x="6311" y="3230"/>
                      <a:pt x="6525" y="2313"/>
                    </a:cubicBezTo>
                    <a:cubicBezTo>
                      <a:pt x="6525" y="2301"/>
                      <a:pt x="6525" y="2277"/>
                      <a:pt x="6525" y="2266"/>
                    </a:cubicBezTo>
                    <a:close/>
                    <a:moveTo>
                      <a:pt x="11970" y="11488"/>
                    </a:moveTo>
                    <a:cubicBezTo>
                      <a:pt x="12011" y="11488"/>
                      <a:pt x="12053" y="11489"/>
                      <a:pt x="12097" y="11493"/>
                    </a:cubicBezTo>
                    <a:cubicBezTo>
                      <a:pt x="12104" y="11493"/>
                      <a:pt x="12112" y="11493"/>
                      <a:pt x="12119" y="11493"/>
                    </a:cubicBezTo>
                    <a:cubicBezTo>
                      <a:pt x="12721" y="11493"/>
                      <a:pt x="13385" y="11972"/>
                      <a:pt x="13526" y="12243"/>
                    </a:cubicBezTo>
                    <a:cubicBezTo>
                      <a:pt x="13538" y="12267"/>
                      <a:pt x="13550" y="12279"/>
                      <a:pt x="13550" y="12302"/>
                    </a:cubicBezTo>
                    <a:cubicBezTo>
                      <a:pt x="13335" y="12886"/>
                      <a:pt x="13109" y="13457"/>
                      <a:pt x="12895" y="14041"/>
                    </a:cubicBezTo>
                    <a:cubicBezTo>
                      <a:pt x="12502" y="14362"/>
                      <a:pt x="12097" y="14541"/>
                      <a:pt x="11454" y="14648"/>
                    </a:cubicBezTo>
                    <a:lnTo>
                      <a:pt x="11466" y="14648"/>
                    </a:lnTo>
                    <a:cubicBezTo>
                      <a:pt x="11330" y="14678"/>
                      <a:pt x="11192" y="14694"/>
                      <a:pt x="11054" y="14694"/>
                    </a:cubicBezTo>
                    <a:cubicBezTo>
                      <a:pt x="10483" y="14694"/>
                      <a:pt x="9930" y="14422"/>
                      <a:pt x="9632" y="13779"/>
                    </a:cubicBezTo>
                    <a:cubicBezTo>
                      <a:pt x="9430" y="13267"/>
                      <a:pt x="9418" y="12779"/>
                      <a:pt x="9942" y="12314"/>
                    </a:cubicBezTo>
                    <a:cubicBezTo>
                      <a:pt x="10168" y="12136"/>
                      <a:pt x="10418" y="11981"/>
                      <a:pt x="10680" y="11862"/>
                    </a:cubicBezTo>
                    <a:cubicBezTo>
                      <a:pt x="11014" y="11695"/>
                      <a:pt x="11371" y="11564"/>
                      <a:pt x="11740" y="11493"/>
                    </a:cubicBezTo>
                    <a:cubicBezTo>
                      <a:pt x="11811" y="11493"/>
                      <a:pt x="11888" y="11488"/>
                      <a:pt x="11970" y="11488"/>
                    </a:cubicBezTo>
                    <a:close/>
                    <a:moveTo>
                      <a:pt x="17419" y="6040"/>
                    </a:moveTo>
                    <a:cubicBezTo>
                      <a:pt x="17895" y="6266"/>
                      <a:pt x="18241" y="6433"/>
                      <a:pt x="18467" y="6647"/>
                    </a:cubicBezTo>
                    <a:cubicBezTo>
                      <a:pt x="18693" y="6849"/>
                      <a:pt x="18896" y="7076"/>
                      <a:pt x="19074" y="7314"/>
                    </a:cubicBezTo>
                    <a:cubicBezTo>
                      <a:pt x="19265" y="7600"/>
                      <a:pt x="19229" y="7504"/>
                      <a:pt x="19300" y="7766"/>
                    </a:cubicBezTo>
                    <a:cubicBezTo>
                      <a:pt x="19348" y="8004"/>
                      <a:pt x="19348" y="8231"/>
                      <a:pt x="19312" y="8469"/>
                    </a:cubicBezTo>
                    <a:cubicBezTo>
                      <a:pt x="19169" y="9314"/>
                      <a:pt x="18967" y="10147"/>
                      <a:pt x="18717" y="10969"/>
                    </a:cubicBezTo>
                    <a:cubicBezTo>
                      <a:pt x="18431" y="11767"/>
                      <a:pt x="18181" y="12588"/>
                      <a:pt x="17979" y="13410"/>
                    </a:cubicBezTo>
                    <a:cubicBezTo>
                      <a:pt x="17729" y="14422"/>
                      <a:pt x="17360" y="14969"/>
                      <a:pt x="16848" y="15993"/>
                    </a:cubicBezTo>
                    <a:cubicBezTo>
                      <a:pt x="16645" y="16374"/>
                      <a:pt x="16431" y="16755"/>
                      <a:pt x="16193" y="17101"/>
                    </a:cubicBezTo>
                    <a:cubicBezTo>
                      <a:pt x="16169" y="17136"/>
                      <a:pt x="16133" y="17172"/>
                      <a:pt x="16098" y="17208"/>
                    </a:cubicBezTo>
                    <a:cubicBezTo>
                      <a:pt x="16074" y="17220"/>
                      <a:pt x="16050" y="17232"/>
                      <a:pt x="16026" y="17255"/>
                    </a:cubicBezTo>
                    <a:cubicBezTo>
                      <a:pt x="15899" y="17340"/>
                      <a:pt x="15720" y="17378"/>
                      <a:pt x="15498" y="17378"/>
                    </a:cubicBezTo>
                    <a:cubicBezTo>
                      <a:pt x="15094" y="17378"/>
                      <a:pt x="14548" y="17253"/>
                      <a:pt x="13919" y="17053"/>
                    </a:cubicBezTo>
                    <a:cubicBezTo>
                      <a:pt x="13728" y="16982"/>
                      <a:pt x="13538" y="16934"/>
                      <a:pt x="13347" y="16874"/>
                    </a:cubicBezTo>
                    <a:cubicBezTo>
                      <a:pt x="13371" y="16874"/>
                      <a:pt x="13383" y="16863"/>
                      <a:pt x="13395" y="16851"/>
                    </a:cubicBezTo>
                    <a:cubicBezTo>
                      <a:pt x="13573" y="16505"/>
                      <a:pt x="13645" y="16196"/>
                      <a:pt x="13859" y="15767"/>
                    </a:cubicBezTo>
                    <a:cubicBezTo>
                      <a:pt x="14431" y="14577"/>
                      <a:pt x="15014" y="12886"/>
                      <a:pt x="15490" y="11457"/>
                    </a:cubicBezTo>
                    <a:cubicBezTo>
                      <a:pt x="15752" y="10695"/>
                      <a:pt x="16062" y="9969"/>
                      <a:pt x="16324" y="9219"/>
                    </a:cubicBezTo>
                    <a:cubicBezTo>
                      <a:pt x="16717" y="8207"/>
                      <a:pt x="17050" y="7171"/>
                      <a:pt x="17383" y="6147"/>
                    </a:cubicBezTo>
                    <a:cubicBezTo>
                      <a:pt x="17395" y="6111"/>
                      <a:pt x="17407" y="6076"/>
                      <a:pt x="17419" y="6040"/>
                    </a:cubicBezTo>
                    <a:close/>
                    <a:moveTo>
                      <a:pt x="12322" y="0"/>
                    </a:moveTo>
                    <a:cubicBezTo>
                      <a:pt x="12048" y="0"/>
                      <a:pt x="11774" y="25"/>
                      <a:pt x="11502" y="75"/>
                    </a:cubicBezTo>
                    <a:cubicBezTo>
                      <a:pt x="10871" y="158"/>
                      <a:pt x="10264" y="372"/>
                      <a:pt x="9716" y="682"/>
                    </a:cubicBezTo>
                    <a:cubicBezTo>
                      <a:pt x="9359" y="873"/>
                      <a:pt x="8942" y="1289"/>
                      <a:pt x="8525" y="1730"/>
                    </a:cubicBezTo>
                    <a:cubicBezTo>
                      <a:pt x="8430" y="1861"/>
                      <a:pt x="8251" y="1992"/>
                      <a:pt x="8156" y="2135"/>
                    </a:cubicBezTo>
                    <a:lnTo>
                      <a:pt x="7942" y="2099"/>
                    </a:lnTo>
                    <a:cubicBezTo>
                      <a:pt x="7906" y="2027"/>
                      <a:pt x="7831" y="1990"/>
                      <a:pt x="7757" y="1990"/>
                    </a:cubicBezTo>
                    <a:cubicBezTo>
                      <a:pt x="7707" y="1990"/>
                      <a:pt x="7658" y="2006"/>
                      <a:pt x="7620" y="2039"/>
                    </a:cubicBezTo>
                    <a:cubicBezTo>
                      <a:pt x="7013" y="1944"/>
                      <a:pt x="6346" y="1837"/>
                      <a:pt x="5977" y="1789"/>
                    </a:cubicBezTo>
                    <a:cubicBezTo>
                      <a:pt x="5657" y="1746"/>
                      <a:pt x="5350" y="1719"/>
                      <a:pt x="5057" y="1719"/>
                    </a:cubicBezTo>
                    <a:cubicBezTo>
                      <a:pt x="4619" y="1719"/>
                      <a:pt x="4212" y="1780"/>
                      <a:pt x="3834" y="1944"/>
                    </a:cubicBezTo>
                    <a:cubicBezTo>
                      <a:pt x="3203" y="2254"/>
                      <a:pt x="2870" y="2301"/>
                      <a:pt x="2465" y="2801"/>
                    </a:cubicBezTo>
                    <a:cubicBezTo>
                      <a:pt x="2155" y="3254"/>
                      <a:pt x="1989" y="3801"/>
                      <a:pt x="1834" y="4337"/>
                    </a:cubicBezTo>
                    <a:cubicBezTo>
                      <a:pt x="1620" y="5040"/>
                      <a:pt x="1429" y="5766"/>
                      <a:pt x="1250" y="6480"/>
                    </a:cubicBezTo>
                    <a:cubicBezTo>
                      <a:pt x="1012" y="7528"/>
                      <a:pt x="727" y="8564"/>
                      <a:pt x="477" y="9612"/>
                    </a:cubicBezTo>
                    <a:cubicBezTo>
                      <a:pt x="298" y="10540"/>
                      <a:pt x="0" y="11588"/>
                      <a:pt x="453" y="12481"/>
                    </a:cubicBezTo>
                    <a:cubicBezTo>
                      <a:pt x="774" y="12993"/>
                      <a:pt x="1310" y="13326"/>
                      <a:pt x="1846" y="13576"/>
                    </a:cubicBezTo>
                    <a:cubicBezTo>
                      <a:pt x="2441" y="13838"/>
                      <a:pt x="3060" y="14077"/>
                      <a:pt x="3667" y="14303"/>
                    </a:cubicBezTo>
                    <a:cubicBezTo>
                      <a:pt x="5596" y="14946"/>
                      <a:pt x="7477" y="15720"/>
                      <a:pt x="9371" y="16434"/>
                    </a:cubicBezTo>
                    <a:cubicBezTo>
                      <a:pt x="10168" y="16732"/>
                      <a:pt x="10954" y="17053"/>
                      <a:pt x="11752" y="17327"/>
                    </a:cubicBezTo>
                    <a:cubicBezTo>
                      <a:pt x="12264" y="17482"/>
                      <a:pt x="12788" y="17613"/>
                      <a:pt x="13288" y="17756"/>
                    </a:cubicBezTo>
                    <a:cubicBezTo>
                      <a:pt x="13983" y="17959"/>
                      <a:pt x="14707" y="18235"/>
                      <a:pt x="15432" y="18235"/>
                    </a:cubicBezTo>
                    <a:cubicBezTo>
                      <a:pt x="15638" y="18235"/>
                      <a:pt x="15844" y="18213"/>
                      <a:pt x="16050" y="18160"/>
                    </a:cubicBezTo>
                    <a:cubicBezTo>
                      <a:pt x="16479" y="18029"/>
                      <a:pt x="16848" y="17732"/>
                      <a:pt x="17062" y="17327"/>
                    </a:cubicBezTo>
                    <a:cubicBezTo>
                      <a:pt x="17288" y="16946"/>
                      <a:pt x="17503" y="16565"/>
                      <a:pt x="17705" y="16160"/>
                    </a:cubicBezTo>
                    <a:cubicBezTo>
                      <a:pt x="18050" y="15481"/>
                      <a:pt x="18419" y="14815"/>
                      <a:pt x="18634" y="14088"/>
                    </a:cubicBezTo>
                    <a:cubicBezTo>
                      <a:pt x="18753" y="13696"/>
                      <a:pt x="18836" y="13291"/>
                      <a:pt x="18931" y="12898"/>
                    </a:cubicBezTo>
                    <a:cubicBezTo>
                      <a:pt x="19086" y="12326"/>
                      <a:pt x="19277" y="11779"/>
                      <a:pt x="19443" y="11207"/>
                    </a:cubicBezTo>
                    <a:cubicBezTo>
                      <a:pt x="19646" y="10528"/>
                      <a:pt x="19800" y="9826"/>
                      <a:pt x="19943" y="9124"/>
                    </a:cubicBezTo>
                    <a:cubicBezTo>
                      <a:pt x="20039" y="8683"/>
                      <a:pt x="20158" y="8052"/>
                      <a:pt x="19943" y="7385"/>
                    </a:cubicBezTo>
                    <a:cubicBezTo>
                      <a:pt x="19812" y="7040"/>
                      <a:pt x="19562" y="6766"/>
                      <a:pt x="19324" y="6492"/>
                    </a:cubicBezTo>
                    <a:cubicBezTo>
                      <a:pt x="18800" y="5921"/>
                      <a:pt x="18431" y="5778"/>
                      <a:pt x="17800" y="5516"/>
                    </a:cubicBezTo>
                    <a:cubicBezTo>
                      <a:pt x="17776" y="5504"/>
                      <a:pt x="17753" y="5492"/>
                      <a:pt x="17729" y="5480"/>
                    </a:cubicBezTo>
                    <a:cubicBezTo>
                      <a:pt x="17693" y="5456"/>
                      <a:pt x="17455" y="5349"/>
                      <a:pt x="17419" y="5337"/>
                    </a:cubicBezTo>
                    <a:cubicBezTo>
                      <a:pt x="17372" y="5306"/>
                      <a:pt x="17317" y="5290"/>
                      <a:pt x="17263" y="5290"/>
                    </a:cubicBezTo>
                    <a:cubicBezTo>
                      <a:pt x="17195" y="5290"/>
                      <a:pt x="17127" y="5315"/>
                      <a:pt x="17074" y="5361"/>
                    </a:cubicBezTo>
                    <a:cubicBezTo>
                      <a:pt x="16895" y="5492"/>
                      <a:pt x="16907" y="5766"/>
                      <a:pt x="17098" y="5885"/>
                    </a:cubicBezTo>
                    <a:lnTo>
                      <a:pt x="17169" y="5921"/>
                    </a:lnTo>
                    <a:cubicBezTo>
                      <a:pt x="16562" y="7790"/>
                      <a:pt x="15836" y="9433"/>
                      <a:pt x="15169" y="11183"/>
                    </a:cubicBezTo>
                    <a:cubicBezTo>
                      <a:pt x="14871" y="11969"/>
                      <a:pt x="14621" y="12779"/>
                      <a:pt x="14312" y="13565"/>
                    </a:cubicBezTo>
                    <a:cubicBezTo>
                      <a:pt x="13966" y="14458"/>
                      <a:pt x="13669" y="15136"/>
                      <a:pt x="13347" y="16089"/>
                    </a:cubicBezTo>
                    <a:cubicBezTo>
                      <a:pt x="13276" y="16315"/>
                      <a:pt x="13216" y="16529"/>
                      <a:pt x="13157" y="16755"/>
                    </a:cubicBezTo>
                    <a:cubicBezTo>
                      <a:pt x="13157" y="16779"/>
                      <a:pt x="13169" y="16803"/>
                      <a:pt x="13181" y="16815"/>
                    </a:cubicBezTo>
                    <a:lnTo>
                      <a:pt x="12419" y="16613"/>
                    </a:lnTo>
                    <a:cubicBezTo>
                      <a:pt x="12514" y="16279"/>
                      <a:pt x="12657" y="15958"/>
                      <a:pt x="12764" y="15624"/>
                    </a:cubicBezTo>
                    <a:cubicBezTo>
                      <a:pt x="12907" y="15243"/>
                      <a:pt x="13061" y="14862"/>
                      <a:pt x="13216" y="14493"/>
                    </a:cubicBezTo>
                    <a:cubicBezTo>
                      <a:pt x="13431" y="14327"/>
                      <a:pt x="13633" y="14124"/>
                      <a:pt x="13788" y="13898"/>
                    </a:cubicBezTo>
                    <a:cubicBezTo>
                      <a:pt x="14085" y="13410"/>
                      <a:pt x="14288" y="12803"/>
                      <a:pt x="14145" y="12231"/>
                    </a:cubicBezTo>
                    <a:cubicBezTo>
                      <a:pt x="14145" y="12195"/>
                      <a:pt x="14121" y="12172"/>
                      <a:pt x="14109" y="12148"/>
                    </a:cubicBezTo>
                    <a:cubicBezTo>
                      <a:pt x="14324" y="11612"/>
                      <a:pt x="14526" y="11076"/>
                      <a:pt x="14716" y="10540"/>
                    </a:cubicBezTo>
                    <a:cubicBezTo>
                      <a:pt x="15121" y="9374"/>
                      <a:pt x="15467" y="8195"/>
                      <a:pt x="15788" y="7004"/>
                    </a:cubicBezTo>
                    <a:cubicBezTo>
                      <a:pt x="15967" y="6433"/>
                      <a:pt x="16145" y="5861"/>
                      <a:pt x="16360" y="5314"/>
                    </a:cubicBezTo>
                    <a:cubicBezTo>
                      <a:pt x="16413" y="5191"/>
                      <a:pt x="16319" y="5098"/>
                      <a:pt x="16223" y="5098"/>
                    </a:cubicBezTo>
                    <a:cubicBezTo>
                      <a:pt x="16169" y="5098"/>
                      <a:pt x="16115" y="5127"/>
                      <a:pt x="16086" y="5194"/>
                    </a:cubicBezTo>
                    <a:cubicBezTo>
                      <a:pt x="15407" y="6885"/>
                      <a:pt x="14895" y="8635"/>
                      <a:pt x="14276" y="10338"/>
                    </a:cubicBezTo>
                    <a:cubicBezTo>
                      <a:pt x="14121" y="10778"/>
                      <a:pt x="13966" y="11219"/>
                      <a:pt x="13800" y="11648"/>
                    </a:cubicBezTo>
                    <a:cubicBezTo>
                      <a:pt x="13597" y="11445"/>
                      <a:pt x="13359" y="11279"/>
                      <a:pt x="13097" y="11148"/>
                    </a:cubicBezTo>
                    <a:cubicBezTo>
                      <a:pt x="12742" y="10979"/>
                      <a:pt x="12357" y="10908"/>
                      <a:pt x="11969" y="10908"/>
                    </a:cubicBezTo>
                    <a:cubicBezTo>
                      <a:pt x="11589" y="10908"/>
                      <a:pt x="11206" y="10976"/>
                      <a:pt x="10847" y="11088"/>
                    </a:cubicBezTo>
                    <a:cubicBezTo>
                      <a:pt x="9585" y="11517"/>
                      <a:pt x="8549" y="12588"/>
                      <a:pt x="8990" y="13684"/>
                    </a:cubicBezTo>
                    <a:cubicBezTo>
                      <a:pt x="9009" y="13732"/>
                      <a:pt x="9053" y="13773"/>
                      <a:pt x="9107" y="13773"/>
                    </a:cubicBezTo>
                    <a:cubicBezTo>
                      <a:pt x="9119" y="13773"/>
                      <a:pt x="9131" y="13771"/>
                      <a:pt x="9144" y="13767"/>
                    </a:cubicBezTo>
                    <a:cubicBezTo>
                      <a:pt x="9228" y="14029"/>
                      <a:pt x="9359" y="14267"/>
                      <a:pt x="9525" y="14481"/>
                    </a:cubicBezTo>
                    <a:cubicBezTo>
                      <a:pt x="9925" y="14940"/>
                      <a:pt x="10501" y="15198"/>
                      <a:pt x="11095" y="15198"/>
                    </a:cubicBezTo>
                    <a:cubicBezTo>
                      <a:pt x="11226" y="15198"/>
                      <a:pt x="11359" y="15186"/>
                      <a:pt x="11490" y="15160"/>
                    </a:cubicBezTo>
                    <a:cubicBezTo>
                      <a:pt x="11859" y="15124"/>
                      <a:pt x="12228" y="15029"/>
                      <a:pt x="12573" y="14874"/>
                    </a:cubicBezTo>
                    <a:lnTo>
                      <a:pt x="12573" y="14874"/>
                    </a:lnTo>
                    <a:cubicBezTo>
                      <a:pt x="12526" y="15005"/>
                      <a:pt x="12478" y="15124"/>
                      <a:pt x="12442" y="15255"/>
                    </a:cubicBezTo>
                    <a:cubicBezTo>
                      <a:pt x="12323" y="15541"/>
                      <a:pt x="12240" y="15839"/>
                      <a:pt x="12145" y="16124"/>
                    </a:cubicBezTo>
                    <a:cubicBezTo>
                      <a:pt x="12109" y="16243"/>
                      <a:pt x="12049" y="16363"/>
                      <a:pt x="12026" y="16482"/>
                    </a:cubicBezTo>
                    <a:lnTo>
                      <a:pt x="11895" y="16446"/>
                    </a:lnTo>
                    <a:cubicBezTo>
                      <a:pt x="9656" y="15624"/>
                      <a:pt x="7418" y="14779"/>
                      <a:pt x="5180" y="13946"/>
                    </a:cubicBezTo>
                    <a:cubicBezTo>
                      <a:pt x="4953" y="13874"/>
                      <a:pt x="4739" y="13803"/>
                      <a:pt x="4525" y="13719"/>
                    </a:cubicBezTo>
                    <a:cubicBezTo>
                      <a:pt x="4822" y="12910"/>
                      <a:pt x="5084" y="12088"/>
                      <a:pt x="5370" y="11279"/>
                    </a:cubicBezTo>
                    <a:cubicBezTo>
                      <a:pt x="5632" y="10540"/>
                      <a:pt x="5953" y="9814"/>
                      <a:pt x="6168" y="9064"/>
                    </a:cubicBezTo>
                    <a:cubicBezTo>
                      <a:pt x="6418" y="8290"/>
                      <a:pt x="6632" y="7504"/>
                      <a:pt x="6799" y="6707"/>
                    </a:cubicBezTo>
                    <a:cubicBezTo>
                      <a:pt x="6906" y="6814"/>
                      <a:pt x="7001" y="6921"/>
                      <a:pt x="7120" y="7028"/>
                    </a:cubicBezTo>
                    <a:cubicBezTo>
                      <a:pt x="7763" y="7671"/>
                      <a:pt x="8418" y="7885"/>
                      <a:pt x="9275" y="8171"/>
                    </a:cubicBezTo>
                    <a:cubicBezTo>
                      <a:pt x="9704" y="8302"/>
                      <a:pt x="10121" y="8469"/>
                      <a:pt x="10537" y="8623"/>
                    </a:cubicBezTo>
                    <a:cubicBezTo>
                      <a:pt x="10650" y="8661"/>
                      <a:pt x="10771" y="8721"/>
                      <a:pt x="10887" y="8721"/>
                    </a:cubicBezTo>
                    <a:cubicBezTo>
                      <a:pt x="10917" y="8721"/>
                      <a:pt x="10948" y="8717"/>
                      <a:pt x="10978" y="8707"/>
                    </a:cubicBezTo>
                    <a:cubicBezTo>
                      <a:pt x="11347" y="8528"/>
                      <a:pt x="11240" y="8076"/>
                      <a:pt x="11180" y="7730"/>
                    </a:cubicBezTo>
                    <a:cubicBezTo>
                      <a:pt x="11109" y="7242"/>
                      <a:pt x="11061" y="6885"/>
                      <a:pt x="11002" y="6564"/>
                    </a:cubicBezTo>
                    <a:cubicBezTo>
                      <a:pt x="10966" y="6087"/>
                      <a:pt x="10942" y="6028"/>
                      <a:pt x="10918" y="5730"/>
                    </a:cubicBezTo>
                    <a:cubicBezTo>
                      <a:pt x="10906" y="5468"/>
                      <a:pt x="10859" y="5218"/>
                      <a:pt x="10775" y="4968"/>
                    </a:cubicBezTo>
                    <a:cubicBezTo>
                      <a:pt x="10740" y="4778"/>
                      <a:pt x="10668" y="4587"/>
                      <a:pt x="10585" y="4409"/>
                    </a:cubicBezTo>
                    <a:cubicBezTo>
                      <a:pt x="10514" y="4254"/>
                      <a:pt x="10383" y="4123"/>
                      <a:pt x="10228" y="4040"/>
                    </a:cubicBezTo>
                    <a:cubicBezTo>
                      <a:pt x="10186" y="4034"/>
                      <a:pt x="10141" y="4031"/>
                      <a:pt x="10097" y="4031"/>
                    </a:cubicBezTo>
                    <a:cubicBezTo>
                      <a:pt x="10052" y="4031"/>
                      <a:pt x="10008" y="4034"/>
                      <a:pt x="9966" y="4040"/>
                    </a:cubicBezTo>
                    <a:cubicBezTo>
                      <a:pt x="9930" y="4051"/>
                      <a:pt x="9894" y="4063"/>
                      <a:pt x="9859" y="4075"/>
                    </a:cubicBezTo>
                    <a:cubicBezTo>
                      <a:pt x="9835" y="4075"/>
                      <a:pt x="9811" y="4087"/>
                      <a:pt x="9787" y="4111"/>
                    </a:cubicBezTo>
                    <a:cubicBezTo>
                      <a:pt x="9763" y="4135"/>
                      <a:pt x="9740" y="4159"/>
                      <a:pt x="9728" y="4194"/>
                    </a:cubicBezTo>
                    <a:cubicBezTo>
                      <a:pt x="8870" y="4587"/>
                      <a:pt x="7787" y="5218"/>
                      <a:pt x="7216" y="5695"/>
                    </a:cubicBezTo>
                    <a:lnTo>
                      <a:pt x="6989" y="5873"/>
                    </a:lnTo>
                    <a:cubicBezTo>
                      <a:pt x="7073" y="5564"/>
                      <a:pt x="7156" y="5254"/>
                      <a:pt x="7251" y="4944"/>
                    </a:cubicBezTo>
                    <a:cubicBezTo>
                      <a:pt x="7466" y="4135"/>
                      <a:pt x="7692" y="3313"/>
                      <a:pt x="7894" y="2504"/>
                    </a:cubicBezTo>
                    <a:lnTo>
                      <a:pt x="7918" y="2504"/>
                    </a:lnTo>
                    <a:cubicBezTo>
                      <a:pt x="8478" y="2611"/>
                      <a:pt x="9025" y="2706"/>
                      <a:pt x="9573" y="2825"/>
                    </a:cubicBezTo>
                    <a:lnTo>
                      <a:pt x="9597" y="2825"/>
                    </a:lnTo>
                    <a:cubicBezTo>
                      <a:pt x="10478" y="3051"/>
                      <a:pt x="11335" y="3337"/>
                      <a:pt x="12216" y="3575"/>
                    </a:cubicBezTo>
                    <a:cubicBezTo>
                      <a:pt x="12954" y="3778"/>
                      <a:pt x="13716" y="3956"/>
                      <a:pt x="14443" y="4206"/>
                    </a:cubicBezTo>
                    <a:lnTo>
                      <a:pt x="15490" y="4671"/>
                    </a:lnTo>
                    <a:cubicBezTo>
                      <a:pt x="15562" y="4742"/>
                      <a:pt x="15669" y="4790"/>
                      <a:pt x="15764" y="4802"/>
                    </a:cubicBezTo>
                    <a:cubicBezTo>
                      <a:pt x="15967" y="4897"/>
                      <a:pt x="16157" y="4992"/>
                      <a:pt x="16360" y="5075"/>
                    </a:cubicBezTo>
                    <a:cubicBezTo>
                      <a:pt x="16348" y="5064"/>
                      <a:pt x="16324" y="5052"/>
                      <a:pt x="16301" y="5040"/>
                    </a:cubicBezTo>
                    <a:lnTo>
                      <a:pt x="16301" y="5040"/>
                    </a:lnTo>
                    <a:lnTo>
                      <a:pt x="16371" y="5075"/>
                    </a:lnTo>
                    <a:lnTo>
                      <a:pt x="16455" y="5111"/>
                    </a:lnTo>
                    <a:cubicBezTo>
                      <a:pt x="16621" y="5099"/>
                      <a:pt x="16717" y="4933"/>
                      <a:pt x="16645" y="4790"/>
                    </a:cubicBezTo>
                    <a:cubicBezTo>
                      <a:pt x="16514" y="4659"/>
                      <a:pt x="16360" y="4540"/>
                      <a:pt x="16193" y="4468"/>
                    </a:cubicBezTo>
                    <a:lnTo>
                      <a:pt x="16193" y="4432"/>
                    </a:lnTo>
                    <a:cubicBezTo>
                      <a:pt x="16371" y="3706"/>
                      <a:pt x="16288" y="2932"/>
                      <a:pt x="15979" y="2254"/>
                    </a:cubicBezTo>
                    <a:cubicBezTo>
                      <a:pt x="15550" y="1349"/>
                      <a:pt x="14776" y="634"/>
                      <a:pt x="13847" y="277"/>
                    </a:cubicBezTo>
                    <a:cubicBezTo>
                      <a:pt x="13357" y="90"/>
                      <a:pt x="12841" y="0"/>
                      <a:pt x="12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540581" y="835449"/>
                <a:ext cx="43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1" h="25" extrusionOk="0">
                    <a:moveTo>
                      <a:pt x="0" y="13"/>
                    </a:moveTo>
                    <a:cubicBezTo>
                      <a:pt x="0" y="13"/>
                      <a:pt x="0" y="24"/>
                      <a:pt x="0" y="24"/>
                    </a:cubicBezTo>
                    <a:cubicBezTo>
                      <a:pt x="0" y="13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9244561" y="564507"/>
                <a:ext cx="2576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60" h="25" extrusionOk="0">
                    <a:moveTo>
                      <a:pt x="12" y="0"/>
                    </a:moveTo>
                    <a:cubicBezTo>
                      <a:pt x="0" y="0"/>
                      <a:pt x="12" y="0"/>
                      <a:pt x="60" y="24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917882" y="978748"/>
                <a:ext cx="168499" cy="117163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2385" extrusionOk="0">
                    <a:moveTo>
                      <a:pt x="2336" y="380"/>
                    </a:moveTo>
                    <a:cubicBezTo>
                      <a:pt x="2514" y="380"/>
                      <a:pt x="2672" y="432"/>
                      <a:pt x="2858" y="604"/>
                    </a:cubicBezTo>
                    <a:cubicBezTo>
                      <a:pt x="3037" y="819"/>
                      <a:pt x="3097" y="902"/>
                      <a:pt x="2966" y="1235"/>
                    </a:cubicBezTo>
                    <a:cubicBezTo>
                      <a:pt x="2870" y="1426"/>
                      <a:pt x="2727" y="1581"/>
                      <a:pt x="2561" y="1700"/>
                    </a:cubicBezTo>
                    <a:lnTo>
                      <a:pt x="2585" y="1676"/>
                    </a:lnTo>
                    <a:lnTo>
                      <a:pt x="2585" y="1676"/>
                    </a:lnTo>
                    <a:cubicBezTo>
                      <a:pt x="2442" y="1795"/>
                      <a:pt x="2263" y="1890"/>
                      <a:pt x="2073" y="1962"/>
                    </a:cubicBezTo>
                    <a:cubicBezTo>
                      <a:pt x="1859" y="2031"/>
                      <a:pt x="1614" y="2077"/>
                      <a:pt x="1382" y="2077"/>
                    </a:cubicBezTo>
                    <a:cubicBezTo>
                      <a:pt x="1097" y="2077"/>
                      <a:pt x="832" y="2008"/>
                      <a:pt x="668" y="1831"/>
                    </a:cubicBezTo>
                    <a:cubicBezTo>
                      <a:pt x="477" y="1652"/>
                      <a:pt x="406" y="1366"/>
                      <a:pt x="525" y="1116"/>
                    </a:cubicBezTo>
                    <a:cubicBezTo>
                      <a:pt x="608" y="1021"/>
                      <a:pt x="715" y="926"/>
                      <a:pt x="822" y="854"/>
                    </a:cubicBezTo>
                    <a:cubicBezTo>
                      <a:pt x="1144" y="652"/>
                      <a:pt x="1513" y="509"/>
                      <a:pt x="1894" y="438"/>
                    </a:cubicBezTo>
                    <a:cubicBezTo>
                      <a:pt x="2065" y="408"/>
                      <a:pt x="2206" y="380"/>
                      <a:pt x="2336" y="380"/>
                    </a:cubicBezTo>
                    <a:close/>
                    <a:moveTo>
                      <a:pt x="2093" y="0"/>
                    </a:moveTo>
                    <a:cubicBezTo>
                      <a:pt x="1978" y="0"/>
                      <a:pt x="1864" y="7"/>
                      <a:pt x="1751" y="21"/>
                    </a:cubicBezTo>
                    <a:cubicBezTo>
                      <a:pt x="1442" y="57"/>
                      <a:pt x="1144" y="152"/>
                      <a:pt x="882" y="307"/>
                    </a:cubicBezTo>
                    <a:cubicBezTo>
                      <a:pt x="608" y="450"/>
                      <a:pt x="382" y="676"/>
                      <a:pt x="239" y="938"/>
                    </a:cubicBezTo>
                    <a:cubicBezTo>
                      <a:pt x="108" y="1093"/>
                      <a:pt x="25" y="1283"/>
                      <a:pt x="13" y="1486"/>
                    </a:cubicBezTo>
                    <a:cubicBezTo>
                      <a:pt x="1" y="1676"/>
                      <a:pt x="60" y="1878"/>
                      <a:pt x="179" y="2033"/>
                    </a:cubicBezTo>
                    <a:cubicBezTo>
                      <a:pt x="239" y="2117"/>
                      <a:pt x="310" y="2200"/>
                      <a:pt x="394" y="2259"/>
                    </a:cubicBezTo>
                    <a:cubicBezTo>
                      <a:pt x="407" y="2266"/>
                      <a:pt x="420" y="2269"/>
                      <a:pt x="433" y="2269"/>
                    </a:cubicBezTo>
                    <a:cubicBezTo>
                      <a:pt x="492" y="2269"/>
                      <a:pt x="544" y="2209"/>
                      <a:pt x="525" y="2140"/>
                    </a:cubicBezTo>
                    <a:cubicBezTo>
                      <a:pt x="513" y="2128"/>
                      <a:pt x="501" y="2105"/>
                      <a:pt x="489" y="2081"/>
                    </a:cubicBezTo>
                    <a:lnTo>
                      <a:pt x="489" y="2081"/>
                    </a:lnTo>
                    <a:cubicBezTo>
                      <a:pt x="596" y="2176"/>
                      <a:pt x="727" y="2248"/>
                      <a:pt x="858" y="2307"/>
                    </a:cubicBezTo>
                    <a:cubicBezTo>
                      <a:pt x="1033" y="2360"/>
                      <a:pt x="1214" y="2384"/>
                      <a:pt x="1396" y="2384"/>
                    </a:cubicBezTo>
                    <a:cubicBezTo>
                      <a:pt x="1784" y="2384"/>
                      <a:pt x="2176" y="2275"/>
                      <a:pt x="2525" y="2105"/>
                    </a:cubicBezTo>
                    <a:cubicBezTo>
                      <a:pt x="2966" y="1843"/>
                      <a:pt x="3430" y="1402"/>
                      <a:pt x="3358" y="843"/>
                    </a:cubicBezTo>
                    <a:cubicBezTo>
                      <a:pt x="3263" y="497"/>
                      <a:pt x="3013" y="212"/>
                      <a:pt x="2680" y="92"/>
                    </a:cubicBezTo>
                    <a:cubicBezTo>
                      <a:pt x="2656" y="69"/>
                      <a:pt x="2644" y="57"/>
                      <a:pt x="2620" y="45"/>
                    </a:cubicBezTo>
                    <a:cubicBezTo>
                      <a:pt x="2447" y="16"/>
                      <a:pt x="2270" y="0"/>
                      <a:pt x="20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8775771" y="638183"/>
                <a:ext cx="169088" cy="14103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871" extrusionOk="0">
                    <a:moveTo>
                      <a:pt x="2691" y="275"/>
                    </a:moveTo>
                    <a:lnTo>
                      <a:pt x="2715" y="310"/>
                    </a:lnTo>
                    <a:cubicBezTo>
                      <a:pt x="2751" y="418"/>
                      <a:pt x="2775" y="525"/>
                      <a:pt x="2811" y="632"/>
                    </a:cubicBezTo>
                    <a:cubicBezTo>
                      <a:pt x="2846" y="739"/>
                      <a:pt x="2977" y="1239"/>
                      <a:pt x="3013" y="1513"/>
                    </a:cubicBezTo>
                    <a:cubicBezTo>
                      <a:pt x="3061" y="1739"/>
                      <a:pt x="3120" y="1989"/>
                      <a:pt x="3132" y="2144"/>
                    </a:cubicBezTo>
                    <a:cubicBezTo>
                      <a:pt x="3144" y="2299"/>
                      <a:pt x="3132" y="2465"/>
                      <a:pt x="3108" y="2632"/>
                    </a:cubicBezTo>
                    <a:cubicBezTo>
                      <a:pt x="3037" y="2620"/>
                      <a:pt x="2965" y="2584"/>
                      <a:pt x="2906" y="2561"/>
                    </a:cubicBezTo>
                    <a:cubicBezTo>
                      <a:pt x="2334" y="2299"/>
                      <a:pt x="1227" y="1822"/>
                      <a:pt x="715" y="1525"/>
                    </a:cubicBezTo>
                    <a:cubicBezTo>
                      <a:pt x="739" y="1489"/>
                      <a:pt x="775" y="1465"/>
                      <a:pt x="798" y="1441"/>
                    </a:cubicBezTo>
                    <a:cubicBezTo>
                      <a:pt x="989" y="1275"/>
                      <a:pt x="1429" y="1084"/>
                      <a:pt x="1727" y="882"/>
                    </a:cubicBezTo>
                    <a:cubicBezTo>
                      <a:pt x="2037" y="679"/>
                      <a:pt x="2370" y="465"/>
                      <a:pt x="2691" y="275"/>
                    </a:cubicBezTo>
                    <a:close/>
                    <a:moveTo>
                      <a:pt x="2838" y="0"/>
                    </a:moveTo>
                    <a:cubicBezTo>
                      <a:pt x="2833" y="0"/>
                      <a:pt x="2828" y="1"/>
                      <a:pt x="2822" y="1"/>
                    </a:cubicBezTo>
                    <a:cubicBezTo>
                      <a:pt x="2775" y="13"/>
                      <a:pt x="2739" y="25"/>
                      <a:pt x="2715" y="60"/>
                    </a:cubicBezTo>
                    <a:cubicBezTo>
                      <a:pt x="2695" y="40"/>
                      <a:pt x="2666" y="27"/>
                      <a:pt x="2636" y="27"/>
                    </a:cubicBezTo>
                    <a:cubicBezTo>
                      <a:pt x="2614" y="27"/>
                      <a:pt x="2592" y="33"/>
                      <a:pt x="2572" y="48"/>
                    </a:cubicBezTo>
                    <a:cubicBezTo>
                      <a:pt x="2096" y="275"/>
                      <a:pt x="1679" y="608"/>
                      <a:pt x="1203" y="846"/>
                    </a:cubicBezTo>
                    <a:cubicBezTo>
                      <a:pt x="739" y="1084"/>
                      <a:pt x="1" y="1537"/>
                      <a:pt x="870" y="1846"/>
                    </a:cubicBezTo>
                    <a:cubicBezTo>
                      <a:pt x="1620" y="2168"/>
                      <a:pt x="2334" y="2632"/>
                      <a:pt x="3120" y="2870"/>
                    </a:cubicBezTo>
                    <a:cubicBezTo>
                      <a:pt x="3323" y="2870"/>
                      <a:pt x="3346" y="2644"/>
                      <a:pt x="3370" y="2477"/>
                    </a:cubicBezTo>
                    <a:cubicBezTo>
                      <a:pt x="3442" y="2120"/>
                      <a:pt x="3287" y="1596"/>
                      <a:pt x="3251" y="1334"/>
                    </a:cubicBezTo>
                    <a:cubicBezTo>
                      <a:pt x="3215" y="1037"/>
                      <a:pt x="3168" y="727"/>
                      <a:pt x="3096" y="429"/>
                    </a:cubicBezTo>
                    <a:cubicBezTo>
                      <a:pt x="3038" y="232"/>
                      <a:pt x="3037" y="0"/>
                      <a:pt x="28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3"/>
            <p:cNvGrpSpPr/>
            <p:nvPr/>
          </p:nvGrpSpPr>
          <p:grpSpPr>
            <a:xfrm>
              <a:off x="8428892" y="310270"/>
              <a:ext cx="520519" cy="626666"/>
              <a:chOff x="8347829" y="1106133"/>
              <a:chExt cx="520519" cy="626666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858070" y="1616113"/>
                <a:ext cx="1031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24" h="25" extrusionOk="0">
                    <a:moveTo>
                      <a:pt x="24" y="0"/>
                    </a:moveTo>
                    <a:lnTo>
                      <a:pt x="24" y="0"/>
                    </a:lnTo>
                    <a:cubicBezTo>
                      <a:pt x="12" y="12"/>
                      <a:pt x="0" y="12"/>
                      <a:pt x="0" y="24"/>
                    </a:cubicBezTo>
                    <a:lnTo>
                      <a:pt x="12" y="1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846820" y="1593098"/>
                <a:ext cx="43" cy="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347829" y="1106133"/>
                <a:ext cx="520519" cy="626666"/>
              </a:xfrm>
              <a:custGeom>
                <a:avLst/>
                <a:gdLst/>
                <a:ahLst/>
                <a:cxnLst/>
                <a:rect l="l" t="t" r="r" b="b"/>
                <a:pathLst>
                  <a:path w="12122" h="14594" extrusionOk="0">
                    <a:moveTo>
                      <a:pt x="8716" y="1793"/>
                    </a:moveTo>
                    <a:lnTo>
                      <a:pt x="8776" y="1829"/>
                    </a:lnTo>
                    <a:cubicBezTo>
                      <a:pt x="8788" y="1840"/>
                      <a:pt x="8799" y="1840"/>
                      <a:pt x="8811" y="1852"/>
                    </a:cubicBezTo>
                    <a:cubicBezTo>
                      <a:pt x="8942" y="2019"/>
                      <a:pt x="9038" y="2210"/>
                      <a:pt x="9109" y="2412"/>
                    </a:cubicBezTo>
                    <a:cubicBezTo>
                      <a:pt x="9216" y="2591"/>
                      <a:pt x="9311" y="2781"/>
                      <a:pt x="9395" y="2983"/>
                    </a:cubicBezTo>
                    <a:cubicBezTo>
                      <a:pt x="9454" y="3222"/>
                      <a:pt x="9526" y="3448"/>
                      <a:pt x="9609" y="3674"/>
                    </a:cubicBezTo>
                    <a:cubicBezTo>
                      <a:pt x="9419" y="3281"/>
                      <a:pt x="9299" y="2948"/>
                      <a:pt x="9073" y="2436"/>
                    </a:cubicBezTo>
                    <a:cubicBezTo>
                      <a:pt x="8978" y="2210"/>
                      <a:pt x="8859" y="1995"/>
                      <a:pt x="8716" y="1793"/>
                    </a:cubicBezTo>
                    <a:close/>
                    <a:moveTo>
                      <a:pt x="5906" y="412"/>
                    </a:moveTo>
                    <a:cubicBezTo>
                      <a:pt x="5906" y="412"/>
                      <a:pt x="5918" y="424"/>
                      <a:pt x="5918" y="424"/>
                    </a:cubicBezTo>
                    <a:cubicBezTo>
                      <a:pt x="6049" y="590"/>
                      <a:pt x="6156" y="781"/>
                      <a:pt x="6275" y="948"/>
                    </a:cubicBezTo>
                    <a:cubicBezTo>
                      <a:pt x="5632" y="1269"/>
                      <a:pt x="5025" y="1698"/>
                      <a:pt x="4406" y="2067"/>
                    </a:cubicBezTo>
                    <a:cubicBezTo>
                      <a:pt x="3358" y="2710"/>
                      <a:pt x="2299" y="3329"/>
                      <a:pt x="1275" y="4019"/>
                    </a:cubicBezTo>
                    <a:cubicBezTo>
                      <a:pt x="1215" y="4067"/>
                      <a:pt x="1156" y="4115"/>
                      <a:pt x="1084" y="4150"/>
                    </a:cubicBezTo>
                    <a:cubicBezTo>
                      <a:pt x="1846" y="3400"/>
                      <a:pt x="2608" y="2888"/>
                      <a:pt x="3394" y="2269"/>
                    </a:cubicBezTo>
                    <a:cubicBezTo>
                      <a:pt x="4073" y="1710"/>
                      <a:pt x="4466" y="1436"/>
                      <a:pt x="5073" y="971"/>
                    </a:cubicBezTo>
                    <a:cubicBezTo>
                      <a:pt x="5335" y="757"/>
                      <a:pt x="5620" y="578"/>
                      <a:pt x="5906" y="412"/>
                    </a:cubicBezTo>
                    <a:close/>
                    <a:moveTo>
                      <a:pt x="6799" y="1126"/>
                    </a:moveTo>
                    <a:cubicBezTo>
                      <a:pt x="6871" y="1138"/>
                      <a:pt x="6930" y="1150"/>
                      <a:pt x="7002" y="1174"/>
                    </a:cubicBezTo>
                    <a:cubicBezTo>
                      <a:pt x="7085" y="1221"/>
                      <a:pt x="7168" y="1269"/>
                      <a:pt x="7240" y="1329"/>
                    </a:cubicBezTo>
                    <a:lnTo>
                      <a:pt x="7311" y="1376"/>
                    </a:lnTo>
                    <a:cubicBezTo>
                      <a:pt x="7371" y="1424"/>
                      <a:pt x="7418" y="1459"/>
                      <a:pt x="7466" y="1495"/>
                    </a:cubicBezTo>
                    <a:cubicBezTo>
                      <a:pt x="7549" y="1555"/>
                      <a:pt x="7621" y="1614"/>
                      <a:pt x="7704" y="1686"/>
                    </a:cubicBezTo>
                    <a:cubicBezTo>
                      <a:pt x="7645" y="1710"/>
                      <a:pt x="7597" y="1745"/>
                      <a:pt x="7549" y="1781"/>
                    </a:cubicBezTo>
                    <a:cubicBezTo>
                      <a:pt x="7549" y="1793"/>
                      <a:pt x="7549" y="1793"/>
                      <a:pt x="7537" y="1805"/>
                    </a:cubicBezTo>
                    <a:cubicBezTo>
                      <a:pt x="7430" y="1840"/>
                      <a:pt x="7335" y="1888"/>
                      <a:pt x="7228" y="1936"/>
                    </a:cubicBezTo>
                    <a:cubicBezTo>
                      <a:pt x="6644" y="2162"/>
                      <a:pt x="5728" y="2555"/>
                      <a:pt x="5001" y="2853"/>
                    </a:cubicBezTo>
                    <a:cubicBezTo>
                      <a:pt x="4180" y="3174"/>
                      <a:pt x="3430" y="3507"/>
                      <a:pt x="2620" y="3817"/>
                    </a:cubicBezTo>
                    <a:cubicBezTo>
                      <a:pt x="2180" y="3948"/>
                      <a:pt x="1763" y="4103"/>
                      <a:pt x="1346" y="4281"/>
                    </a:cubicBezTo>
                    <a:cubicBezTo>
                      <a:pt x="2668" y="3448"/>
                      <a:pt x="4073" y="2710"/>
                      <a:pt x="5394" y="1876"/>
                    </a:cubicBezTo>
                    <a:cubicBezTo>
                      <a:pt x="5835" y="1590"/>
                      <a:pt x="6299" y="1340"/>
                      <a:pt x="6787" y="1126"/>
                    </a:cubicBezTo>
                    <a:close/>
                    <a:moveTo>
                      <a:pt x="5940" y="1"/>
                    </a:moveTo>
                    <a:cubicBezTo>
                      <a:pt x="5741" y="1"/>
                      <a:pt x="5531" y="133"/>
                      <a:pt x="5335" y="257"/>
                    </a:cubicBezTo>
                    <a:cubicBezTo>
                      <a:pt x="4489" y="840"/>
                      <a:pt x="3668" y="1459"/>
                      <a:pt x="2882" y="2126"/>
                    </a:cubicBezTo>
                    <a:cubicBezTo>
                      <a:pt x="2322" y="2555"/>
                      <a:pt x="1763" y="2983"/>
                      <a:pt x="1251" y="3460"/>
                    </a:cubicBezTo>
                    <a:cubicBezTo>
                      <a:pt x="953" y="3734"/>
                      <a:pt x="656" y="4019"/>
                      <a:pt x="394" y="4329"/>
                    </a:cubicBezTo>
                    <a:cubicBezTo>
                      <a:pt x="334" y="4424"/>
                      <a:pt x="239" y="4496"/>
                      <a:pt x="215" y="4591"/>
                    </a:cubicBezTo>
                    <a:cubicBezTo>
                      <a:pt x="84" y="4615"/>
                      <a:pt x="1" y="4746"/>
                      <a:pt x="36" y="4865"/>
                    </a:cubicBezTo>
                    <a:cubicBezTo>
                      <a:pt x="703" y="7305"/>
                      <a:pt x="1703" y="9675"/>
                      <a:pt x="2465" y="11687"/>
                    </a:cubicBezTo>
                    <a:cubicBezTo>
                      <a:pt x="2668" y="12342"/>
                      <a:pt x="2906" y="12973"/>
                      <a:pt x="3180" y="13592"/>
                    </a:cubicBezTo>
                    <a:cubicBezTo>
                      <a:pt x="3275" y="13854"/>
                      <a:pt x="3406" y="14104"/>
                      <a:pt x="3549" y="14354"/>
                    </a:cubicBezTo>
                    <a:cubicBezTo>
                      <a:pt x="3620" y="14461"/>
                      <a:pt x="3727" y="14544"/>
                      <a:pt x="3846" y="14580"/>
                    </a:cubicBezTo>
                    <a:cubicBezTo>
                      <a:pt x="3929" y="14589"/>
                      <a:pt x="4010" y="14593"/>
                      <a:pt x="4092" y="14593"/>
                    </a:cubicBezTo>
                    <a:cubicBezTo>
                      <a:pt x="4662" y="14593"/>
                      <a:pt x="5222" y="14394"/>
                      <a:pt x="5763" y="14259"/>
                    </a:cubicBezTo>
                    <a:cubicBezTo>
                      <a:pt x="6287" y="14092"/>
                      <a:pt x="6823" y="13973"/>
                      <a:pt x="7335" y="13806"/>
                    </a:cubicBezTo>
                    <a:cubicBezTo>
                      <a:pt x="8156" y="13509"/>
                      <a:pt x="8978" y="13223"/>
                      <a:pt x="9788" y="12949"/>
                    </a:cubicBezTo>
                    <a:cubicBezTo>
                      <a:pt x="10383" y="12747"/>
                      <a:pt x="10907" y="12485"/>
                      <a:pt x="11181" y="12389"/>
                    </a:cubicBezTo>
                    <a:cubicBezTo>
                      <a:pt x="11407" y="12294"/>
                      <a:pt x="11609" y="12175"/>
                      <a:pt x="11800" y="12020"/>
                    </a:cubicBezTo>
                    <a:cubicBezTo>
                      <a:pt x="11824" y="11985"/>
                      <a:pt x="11847" y="11949"/>
                      <a:pt x="11883" y="11913"/>
                    </a:cubicBezTo>
                    <a:cubicBezTo>
                      <a:pt x="11883" y="11913"/>
                      <a:pt x="11883" y="11913"/>
                      <a:pt x="11883" y="11901"/>
                    </a:cubicBezTo>
                    <a:cubicBezTo>
                      <a:pt x="11899" y="11885"/>
                      <a:pt x="11932" y="11847"/>
                      <a:pt x="11933" y="11847"/>
                    </a:cubicBezTo>
                    <a:lnTo>
                      <a:pt x="11933" y="11847"/>
                    </a:lnTo>
                    <a:cubicBezTo>
                      <a:pt x="11933" y="11847"/>
                      <a:pt x="11926" y="11855"/>
                      <a:pt x="11907" y="11877"/>
                    </a:cubicBezTo>
                    <a:cubicBezTo>
                      <a:pt x="12026" y="11770"/>
                      <a:pt x="12097" y="11627"/>
                      <a:pt x="12109" y="11485"/>
                    </a:cubicBezTo>
                    <a:cubicBezTo>
                      <a:pt x="12121" y="11318"/>
                      <a:pt x="12121" y="11151"/>
                      <a:pt x="12086" y="10984"/>
                    </a:cubicBezTo>
                    <a:cubicBezTo>
                      <a:pt x="12057" y="10913"/>
                      <a:pt x="11989" y="10876"/>
                      <a:pt x="11919" y="10876"/>
                    </a:cubicBezTo>
                    <a:cubicBezTo>
                      <a:pt x="11873" y="10876"/>
                      <a:pt x="11826" y="10892"/>
                      <a:pt x="11788" y="10925"/>
                    </a:cubicBezTo>
                    <a:cubicBezTo>
                      <a:pt x="11740" y="10925"/>
                      <a:pt x="11693" y="10961"/>
                      <a:pt x="11669" y="11008"/>
                    </a:cubicBezTo>
                    <a:cubicBezTo>
                      <a:pt x="11621" y="11139"/>
                      <a:pt x="11657" y="11092"/>
                      <a:pt x="11645" y="11246"/>
                    </a:cubicBezTo>
                    <a:lnTo>
                      <a:pt x="11645" y="11270"/>
                    </a:lnTo>
                    <a:lnTo>
                      <a:pt x="11645" y="11342"/>
                    </a:lnTo>
                    <a:lnTo>
                      <a:pt x="11633" y="11389"/>
                    </a:lnTo>
                    <a:cubicBezTo>
                      <a:pt x="11371" y="11663"/>
                      <a:pt x="11407" y="11592"/>
                      <a:pt x="11002" y="11830"/>
                    </a:cubicBezTo>
                    <a:cubicBezTo>
                      <a:pt x="10383" y="12211"/>
                      <a:pt x="9990" y="12318"/>
                      <a:pt x="9299" y="12580"/>
                    </a:cubicBezTo>
                    <a:cubicBezTo>
                      <a:pt x="8276" y="12973"/>
                      <a:pt x="7240" y="13306"/>
                      <a:pt x="6180" y="13580"/>
                    </a:cubicBezTo>
                    <a:cubicBezTo>
                      <a:pt x="5680" y="13687"/>
                      <a:pt x="5204" y="13913"/>
                      <a:pt x="4704" y="14021"/>
                    </a:cubicBezTo>
                    <a:cubicBezTo>
                      <a:pt x="4442" y="14068"/>
                      <a:pt x="4192" y="14104"/>
                      <a:pt x="3930" y="14152"/>
                    </a:cubicBezTo>
                    <a:cubicBezTo>
                      <a:pt x="3882" y="14068"/>
                      <a:pt x="3846" y="13985"/>
                      <a:pt x="3799" y="13902"/>
                    </a:cubicBezTo>
                    <a:cubicBezTo>
                      <a:pt x="3406" y="12985"/>
                      <a:pt x="3073" y="12056"/>
                      <a:pt x="2799" y="11104"/>
                    </a:cubicBezTo>
                    <a:cubicBezTo>
                      <a:pt x="2358" y="9913"/>
                      <a:pt x="1918" y="8722"/>
                      <a:pt x="1477" y="7532"/>
                    </a:cubicBezTo>
                    <a:cubicBezTo>
                      <a:pt x="1179" y="6746"/>
                      <a:pt x="882" y="5948"/>
                      <a:pt x="632" y="5150"/>
                    </a:cubicBezTo>
                    <a:cubicBezTo>
                      <a:pt x="608" y="5103"/>
                      <a:pt x="596" y="5043"/>
                      <a:pt x="584" y="4996"/>
                    </a:cubicBezTo>
                    <a:cubicBezTo>
                      <a:pt x="1382" y="4555"/>
                      <a:pt x="2108" y="4317"/>
                      <a:pt x="2989" y="4031"/>
                    </a:cubicBezTo>
                    <a:cubicBezTo>
                      <a:pt x="3918" y="3662"/>
                      <a:pt x="5001" y="3245"/>
                      <a:pt x="6037" y="2829"/>
                    </a:cubicBezTo>
                    <a:cubicBezTo>
                      <a:pt x="6763" y="2531"/>
                      <a:pt x="7835" y="2067"/>
                      <a:pt x="8359" y="1948"/>
                    </a:cubicBezTo>
                    <a:cubicBezTo>
                      <a:pt x="8383" y="1983"/>
                      <a:pt x="8454" y="2091"/>
                      <a:pt x="8466" y="2126"/>
                    </a:cubicBezTo>
                    <a:cubicBezTo>
                      <a:pt x="8716" y="2662"/>
                      <a:pt x="8871" y="3126"/>
                      <a:pt x="9169" y="3841"/>
                    </a:cubicBezTo>
                    <a:cubicBezTo>
                      <a:pt x="9442" y="4496"/>
                      <a:pt x="9835" y="5091"/>
                      <a:pt x="10204" y="5710"/>
                    </a:cubicBezTo>
                    <a:cubicBezTo>
                      <a:pt x="10371" y="6031"/>
                      <a:pt x="10502" y="6365"/>
                      <a:pt x="10597" y="6722"/>
                    </a:cubicBezTo>
                    <a:cubicBezTo>
                      <a:pt x="10609" y="6758"/>
                      <a:pt x="10621" y="6793"/>
                      <a:pt x="10633" y="6829"/>
                    </a:cubicBezTo>
                    <a:cubicBezTo>
                      <a:pt x="10812" y="7484"/>
                      <a:pt x="10990" y="8139"/>
                      <a:pt x="11181" y="8782"/>
                    </a:cubicBezTo>
                    <a:cubicBezTo>
                      <a:pt x="11240" y="9032"/>
                      <a:pt x="11312" y="9282"/>
                      <a:pt x="11383" y="9532"/>
                    </a:cubicBezTo>
                    <a:cubicBezTo>
                      <a:pt x="11419" y="9734"/>
                      <a:pt x="11466" y="9925"/>
                      <a:pt x="11526" y="10127"/>
                    </a:cubicBezTo>
                    <a:cubicBezTo>
                      <a:pt x="11562" y="10246"/>
                      <a:pt x="11574" y="10389"/>
                      <a:pt x="11693" y="10449"/>
                    </a:cubicBezTo>
                    <a:cubicBezTo>
                      <a:pt x="11734" y="10473"/>
                      <a:pt x="11779" y="10484"/>
                      <a:pt x="11824" y="10484"/>
                    </a:cubicBezTo>
                    <a:cubicBezTo>
                      <a:pt x="11934" y="10484"/>
                      <a:pt x="12040" y="10416"/>
                      <a:pt x="12074" y="10306"/>
                    </a:cubicBezTo>
                    <a:cubicBezTo>
                      <a:pt x="12074" y="10270"/>
                      <a:pt x="12074" y="10246"/>
                      <a:pt x="12074" y="10222"/>
                    </a:cubicBezTo>
                    <a:cubicBezTo>
                      <a:pt x="12074" y="10211"/>
                      <a:pt x="12074" y="10187"/>
                      <a:pt x="12074" y="10187"/>
                    </a:cubicBezTo>
                    <a:cubicBezTo>
                      <a:pt x="12050" y="10020"/>
                      <a:pt x="12014" y="9865"/>
                      <a:pt x="11966" y="9711"/>
                    </a:cubicBezTo>
                    <a:cubicBezTo>
                      <a:pt x="11812" y="9056"/>
                      <a:pt x="11645" y="8413"/>
                      <a:pt x="11466" y="7758"/>
                    </a:cubicBezTo>
                    <a:cubicBezTo>
                      <a:pt x="11228" y="7079"/>
                      <a:pt x="11062" y="6377"/>
                      <a:pt x="10764" y="5710"/>
                    </a:cubicBezTo>
                    <a:cubicBezTo>
                      <a:pt x="10681" y="5555"/>
                      <a:pt x="10597" y="5400"/>
                      <a:pt x="10502" y="5246"/>
                    </a:cubicBezTo>
                    <a:cubicBezTo>
                      <a:pt x="10407" y="4972"/>
                      <a:pt x="10323" y="4686"/>
                      <a:pt x="10240" y="4400"/>
                    </a:cubicBezTo>
                    <a:cubicBezTo>
                      <a:pt x="10061" y="3900"/>
                      <a:pt x="9871" y="3388"/>
                      <a:pt x="9716" y="2876"/>
                    </a:cubicBezTo>
                    <a:cubicBezTo>
                      <a:pt x="9657" y="2686"/>
                      <a:pt x="9550" y="2448"/>
                      <a:pt x="9419" y="2162"/>
                    </a:cubicBezTo>
                    <a:cubicBezTo>
                      <a:pt x="9347" y="1971"/>
                      <a:pt x="9252" y="1781"/>
                      <a:pt x="9121" y="1626"/>
                    </a:cubicBezTo>
                    <a:cubicBezTo>
                      <a:pt x="8996" y="1462"/>
                      <a:pt x="8809" y="1369"/>
                      <a:pt x="8617" y="1369"/>
                    </a:cubicBezTo>
                    <a:cubicBezTo>
                      <a:pt x="8518" y="1369"/>
                      <a:pt x="8417" y="1395"/>
                      <a:pt x="8323" y="1448"/>
                    </a:cubicBezTo>
                    <a:cubicBezTo>
                      <a:pt x="8228" y="1483"/>
                      <a:pt x="8168" y="1507"/>
                      <a:pt x="8121" y="1531"/>
                    </a:cubicBezTo>
                    <a:cubicBezTo>
                      <a:pt x="8026" y="1459"/>
                      <a:pt x="7930" y="1388"/>
                      <a:pt x="7847" y="1329"/>
                    </a:cubicBezTo>
                    <a:cubicBezTo>
                      <a:pt x="7764" y="1233"/>
                      <a:pt x="7680" y="1150"/>
                      <a:pt x="7585" y="1078"/>
                    </a:cubicBezTo>
                    <a:cubicBezTo>
                      <a:pt x="7329" y="876"/>
                      <a:pt x="7072" y="740"/>
                      <a:pt x="6833" y="740"/>
                    </a:cubicBezTo>
                    <a:cubicBezTo>
                      <a:pt x="6806" y="740"/>
                      <a:pt x="6778" y="741"/>
                      <a:pt x="6752" y="745"/>
                    </a:cubicBezTo>
                    <a:cubicBezTo>
                      <a:pt x="6716" y="757"/>
                      <a:pt x="6668" y="781"/>
                      <a:pt x="6632" y="793"/>
                    </a:cubicBezTo>
                    <a:cubicBezTo>
                      <a:pt x="6609" y="721"/>
                      <a:pt x="6573" y="662"/>
                      <a:pt x="6537" y="590"/>
                    </a:cubicBezTo>
                    <a:cubicBezTo>
                      <a:pt x="6466" y="447"/>
                      <a:pt x="6430" y="364"/>
                      <a:pt x="6418" y="340"/>
                    </a:cubicBezTo>
                    <a:cubicBezTo>
                      <a:pt x="6406" y="316"/>
                      <a:pt x="6382" y="293"/>
                      <a:pt x="6359" y="281"/>
                    </a:cubicBezTo>
                    <a:cubicBezTo>
                      <a:pt x="6347" y="257"/>
                      <a:pt x="6323" y="221"/>
                      <a:pt x="6299" y="197"/>
                    </a:cubicBezTo>
                    <a:cubicBezTo>
                      <a:pt x="6188" y="54"/>
                      <a:pt x="6066" y="1"/>
                      <a:pt x="59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710318" y="1433109"/>
                <a:ext cx="1546" cy="51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2" extrusionOk="0">
                    <a:moveTo>
                      <a:pt x="24" y="0"/>
                    </a:moveTo>
                    <a:lnTo>
                      <a:pt x="0" y="12"/>
                    </a:lnTo>
                    <a:lnTo>
                      <a:pt x="0" y="1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510395" y="1357409"/>
                <a:ext cx="231661" cy="215086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009" extrusionOk="0">
                    <a:moveTo>
                      <a:pt x="2406" y="168"/>
                    </a:moveTo>
                    <a:cubicBezTo>
                      <a:pt x="2418" y="179"/>
                      <a:pt x="2418" y="179"/>
                      <a:pt x="2430" y="179"/>
                    </a:cubicBezTo>
                    <a:cubicBezTo>
                      <a:pt x="2596" y="299"/>
                      <a:pt x="2751" y="441"/>
                      <a:pt x="2894" y="596"/>
                    </a:cubicBezTo>
                    <a:cubicBezTo>
                      <a:pt x="3001" y="739"/>
                      <a:pt x="3097" y="882"/>
                      <a:pt x="3168" y="1049"/>
                    </a:cubicBezTo>
                    <a:cubicBezTo>
                      <a:pt x="2930" y="1180"/>
                      <a:pt x="2680" y="1299"/>
                      <a:pt x="2418" y="1406"/>
                    </a:cubicBezTo>
                    <a:cubicBezTo>
                      <a:pt x="2358" y="1251"/>
                      <a:pt x="2311" y="1108"/>
                      <a:pt x="2251" y="953"/>
                    </a:cubicBezTo>
                    <a:cubicBezTo>
                      <a:pt x="2168" y="715"/>
                      <a:pt x="2073" y="489"/>
                      <a:pt x="1989" y="251"/>
                    </a:cubicBezTo>
                    <a:cubicBezTo>
                      <a:pt x="2120" y="215"/>
                      <a:pt x="2263" y="179"/>
                      <a:pt x="2406" y="168"/>
                    </a:cubicBezTo>
                    <a:close/>
                    <a:moveTo>
                      <a:pt x="1763" y="334"/>
                    </a:moveTo>
                    <a:cubicBezTo>
                      <a:pt x="1894" y="727"/>
                      <a:pt x="2025" y="1108"/>
                      <a:pt x="2144" y="1501"/>
                    </a:cubicBezTo>
                    <a:cubicBezTo>
                      <a:pt x="2073" y="1525"/>
                      <a:pt x="2001" y="1549"/>
                      <a:pt x="1942" y="1573"/>
                    </a:cubicBezTo>
                    <a:cubicBezTo>
                      <a:pt x="1596" y="1656"/>
                      <a:pt x="1382" y="1680"/>
                      <a:pt x="1072" y="1727"/>
                    </a:cubicBezTo>
                    <a:cubicBezTo>
                      <a:pt x="1072" y="1394"/>
                      <a:pt x="1120" y="1072"/>
                      <a:pt x="1227" y="763"/>
                    </a:cubicBezTo>
                    <a:cubicBezTo>
                      <a:pt x="1239" y="715"/>
                      <a:pt x="1275" y="668"/>
                      <a:pt x="1287" y="608"/>
                    </a:cubicBezTo>
                    <a:cubicBezTo>
                      <a:pt x="1430" y="501"/>
                      <a:pt x="1596" y="406"/>
                      <a:pt x="1763" y="334"/>
                    </a:cubicBezTo>
                    <a:close/>
                    <a:moveTo>
                      <a:pt x="870" y="1013"/>
                    </a:moveTo>
                    <a:lnTo>
                      <a:pt x="870" y="1013"/>
                    </a:lnTo>
                    <a:cubicBezTo>
                      <a:pt x="822" y="1192"/>
                      <a:pt x="787" y="1370"/>
                      <a:pt x="775" y="1549"/>
                    </a:cubicBezTo>
                    <a:cubicBezTo>
                      <a:pt x="775" y="1608"/>
                      <a:pt x="775" y="1680"/>
                      <a:pt x="775" y="1739"/>
                    </a:cubicBezTo>
                    <a:cubicBezTo>
                      <a:pt x="703" y="1739"/>
                      <a:pt x="644" y="1727"/>
                      <a:pt x="620" y="1727"/>
                    </a:cubicBezTo>
                    <a:cubicBezTo>
                      <a:pt x="584" y="1727"/>
                      <a:pt x="560" y="1715"/>
                      <a:pt x="525" y="1703"/>
                    </a:cubicBezTo>
                    <a:cubicBezTo>
                      <a:pt x="596" y="1465"/>
                      <a:pt x="715" y="1227"/>
                      <a:pt x="870" y="1013"/>
                    </a:cubicBezTo>
                    <a:close/>
                    <a:moveTo>
                      <a:pt x="4037" y="715"/>
                    </a:moveTo>
                    <a:cubicBezTo>
                      <a:pt x="4049" y="739"/>
                      <a:pt x="4073" y="751"/>
                      <a:pt x="4097" y="763"/>
                    </a:cubicBezTo>
                    <a:lnTo>
                      <a:pt x="4109" y="763"/>
                    </a:lnTo>
                    <a:cubicBezTo>
                      <a:pt x="4216" y="858"/>
                      <a:pt x="4311" y="965"/>
                      <a:pt x="4406" y="1084"/>
                    </a:cubicBezTo>
                    <a:cubicBezTo>
                      <a:pt x="4573" y="1275"/>
                      <a:pt x="4704" y="1489"/>
                      <a:pt x="4787" y="1727"/>
                    </a:cubicBezTo>
                    <a:lnTo>
                      <a:pt x="4680" y="1763"/>
                    </a:lnTo>
                    <a:cubicBezTo>
                      <a:pt x="4430" y="1870"/>
                      <a:pt x="4192" y="1965"/>
                      <a:pt x="3954" y="2061"/>
                    </a:cubicBezTo>
                    <a:cubicBezTo>
                      <a:pt x="3906" y="1942"/>
                      <a:pt x="3859" y="1834"/>
                      <a:pt x="3799" y="1715"/>
                    </a:cubicBezTo>
                    <a:cubicBezTo>
                      <a:pt x="3716" y="1525"/>
                      <a:pt x="3644" y="1334"/>
                      <a:pt x="3537" y="1144"/>
                    </a:cubicBezTo>
                    <a:cubicBezTo>
                      <a:pt x="3728" y="1025"/>
                      <a:pt x="3882" y="870"/>
                      <a:pt x="4037" y="715"/>
                    </a:cubicBezTo>
                    <a:close/>
                    <a:moveTo>
                      <a:pt x="3299" y="1311"/>
                    </a:moveTo>
                    <a:cubicBezTo>
                      <a:pt x="3347" y="1442"/>
                      <a:pt x="3394" y="1561"/>
                      <a:pt x="3430" y="1644"/>
                    </a:cubicBezTo>
                    <a:cubicBezTo>
                      <a:pt x="3501" y="1823"/>
                      <a:pt x="3585" y="2013"/>
                      <a:pt x="3644" y="2192"/>
                    </a:cubicBezTo>
                    <a:cubicBezTo>
                      <a:pt x="3358" y="2311"/>
                      <a:pt x="3085" y="2406"/>
                      <a:pt x="2787" y="2513"/>
                    </a:cubicBezTo>
                    <a:cubicBezTo>
                      <a:pt x="2692" y="2239"/>
                      <a:pt x="2608" y="1965"/>
                      <a:pt x="2513" y="1680"/>
                    </a:cubicBezTo>
                    <a:cubicBezTo>
                      <a:pt x="2787" y="1584"/>
                      <a:pt x="3049" y="1453"/>
                      <a:pt x="3299" y="1311"/>
                    </a:cubicBezTo>
                    <a:close/>
                    <a:moveTo>
                      <a:pt x="2227" y="1775"/>
                    </a:moveTo>
                    <a:cubicBezTo>
                      <a:pt x="2323" y="2061"/>
                      <a:pt x="2406" y="2346"/>
                      <a:pt x="2489" y="2620"/>
                    </a:cubicBezTo>
                    <a:cubicBezTo>
                      <a:pt x="2275" y="2692"/>
                      <a:pt x="2049" y="2775"/>
                      <a:pt x="1799" y="2846"/>
                    </a:cubicBezTo>
                    <a:cubicBezTo>
                      <a:pt x="1656" y="2906"/>
                      <a:pt x="1501" y="2942"/>
                      <a:pt x="1346" y="2989"/>
                    </a:cubicBezTo>
                    <a:cubicBezTo>
                      <a:pt x="1239" y="2656"/>
                      <a:pt x="1156" y="2311"/>
                      <a:pt x="1096" y="1965"/>
                    </a:cubicBezTo>
                    <a:cubicBezTo>
                      <a:pt x="1477" y="1965"/>
                      <a:pt x="1858" y="1894"/>
                      <a:pt x="2227" y="1775"/>
                    </a:cubicBezTo>
                    <a:close/>
                    <a:moveTo>
                      <a:pt x="477" y="1906"/>
                    </a:moveTo>
                    <a:cubicBezTo>
                      <a:pt x="572" y="1930"/>
                      <a:pt x="680" y="1954"/>
                      <a:pt x="787" y="1965"/>
                    </a:cubicBezTo>
                    <a:cubicBezTo>
                      <a:pt x="811" y="2180"/>
                      <a:pt x="858" y="2394"/>
                      <a:pt x="918" y="2596"/>
                    </a:cubicBezTo>
                    <a:cubicBezTo>
                      <a:pt x="965" y="2751"/>
                      <a:pt x="1013" y="2894"/>
                      <a:pt x="1061" y="3049"/>
                    </a:cubicBezTo>
                    <a:cubicBezTo>
                      <a:pt x="906" y="3085"/>
                      <a:pt x="739" y="3132"/>
                      <a:pt x="584" y="3180"/>
                    </a:cubicBezTo>
                    <a:cubicBezTo>
                      <a:pt x="549" y="3097"/>
                      <a:pt x="513" y="3013"/>
                      <a:pt x="489" y="2930"/>
                    </a:cubicBezTo>
                    <a:cubicBezTo>
                      <a:pt x="406" y="2596"/>
                      <a:pt x="394" y="2239"/>
                      <a:pt x="477" y="1906"/>
                    </a:cubicBezTo>
                    <a:close/>
                    <a:moveTo>
                      <a:pt x="4847" y="2037"/>
                    </a:moveTo>
                    <a:cubicBezTo>
                      <a:pt x="4882" y="2215"/>
                      <a:pt x="4882" y="2394"/>
                      <a:pt x="4882" y="2573"/>
                    </a:cubicBezTo>
                    <a:cubicBezTo>
                      <a:pt x="4871" y="2823"/>
                      <a:pt x="4835" y="3085"/>
                      <a:pt x="4763" y="3335"/>
                    </a:cubicBezTo>
                    <a:cubicBezTo>
                      <a:pt x="4751" y="3335"/>
                      <a:pt x="4751" y="3323"/>
                      <a:pt x="4740" y="3323"/>
                    </a:cubicBezTo>
                    <a:cubicBezTo>
                      <a:pt x="4597" y="3275"/>
                      <a:pt x="4466" y="3251"/>
                      <a:pt x="4323" y="3251"/>
                    </a:cubicBezTo>
                    <a:cubicBezTo>
                      <a:pt x="4263" y="2954"/>
                      <a:pt x="4180" y="2644"/>
                      <a:pt x="4073" y="2358"/>
                    </a:cubicBezTo>
                    <a:lnTo>
                      <a:pt x="4216" y="2299"/>
                    </a:lnTo>
                    <a:lnTo>
                      <a:pt x="4847" y="2037"/>
                    </a:lnTo>
                    <a:close/>
                    <a:moveTo>
                      <a:pt x="3751" y="2477"/>
                    </a:moveTo>
                    <a:cubicBezTo>
                      <a:pt x="3811" y="2656"/>
                      <a:pt x="3870" y="2846"/>
                      <a:pt x="3918" y="3025"/>
                    </a:cubicBezTo>
                    <a:cubicBezTo>
                      <a:pt x="3942" y="3097"/>
                      <a:pt x="3966" y="3192"/>
                      <a:pt x="3978" y="3275"/>
                    </a:cubicBezTo>
                    <a:cubicBezTo>
                      <a:pt x="3680" y="3335"/>
                      <a:pt x="3394" y="3418"/>
                      <a:pt x="3120" y="3549"/>
                    </a:cubicBezTo>
                    <a:cubicBezTo>
                      <a:pt x="3037" y="3299"/>
                      <a:pt x="2954" y="3049"/>
                      <a:pt x="2870" y="2811"/>
                    </a:cubicBezTo>
                    <a:cubicBezTo>
                      <a:pt x="3168" y="2704"/>
                      <a:pt x="3466" y="2596"/>
                      <a:pt x="3751" y="2477"/>
                    </a:cubicBezTo>
                    <a:close/>
                    <a:moveTo>
                      <a:pt x="4382" y="3597"/>
                    </a:moveTo>
                    <a:cubicBezTo>
                      <a:pt x="4454" y="3608"/>
                      <a:pt x="4537" y="3632"/>
                      <a:pt x="4609" y="3656"/>
                    </a:cubicBezTo>
                    <a:cubicBezTo>
                      <a:pt x="4525" y="3751"/>
                      <a:pt x="4454" y="3835"/>
                      <a:pt x="4370" y="3918"/>
                    </a:cubicBezTo>
                    <a:cubicBezTo>
                      <a:pt x="4370" y="3811"/>
                      <a:pt x="4359" y="3704"/>
                      <a:pt x="4359" y="3597"/>
                    </a:cubicBezTo>
                    <a:close/>
                    <a:moveTo>
                      <a:pt x="2585" y="2906"/>
                    </a:moveTo>
                    <a:cubicBezTo>
                      <a:pt x="2656" y="3120"/>
                      <a:pt x="2739" y="3335"/>
                      <a:pt x="2811" y="3549"/>
                    </a:cubicBezTo>
                    <a:cubicBezTo>
                      <a:pt x="2823" y="3597"/>
                      <a:pt x="2835" y="3632"/>
                      <a:pt x="2846" y="3680"/>
                    </a:cubicBezTo>
                    <a:cubicBezTo>
                      <a:pt x="2704" y="3751"/>
                      <a:pt x="2573" y="3823"/>
                      <a:pt x="2442" y="3906"/>
                    </a:cubicBezTo>
                    <a:cubicBezTo>
                      <a:pt x="2275" y="4013"/>
                      <a:pt x="2108" y="4132"/>
                      <a:pt x="1954" y="4263"/>
                    </a:cubicBezTo>
                    <a:cubicBezTo>
                      <a:pt x="1787" y="4025"/>
                      <a:pt x="1644" y="3763"/>
                      <a:pt x="1525" y="3489"/>
                    </a:cubicBezTo>
                    <a:cubicBezTo>
                      <a:pt x="1501" y="3430"/>
                      <a:pt x="1477" y="3347"/>
                      <a:pt x="1442" y="3251"/>
                    </a:cubicBezTo>
                    <a:cubicBezTo>
                      <a:pt x="1573" y="3216"/>
                      <a:pt x="1703" y="3192"/>
                      <a:pt x="1834" y="3144"/>
                    </a:cubicBezTo>
                    <a:cubicBezTo>
                      <a:pt x="2096" y="3073"/>
                      <a:pt x="2346" y="3001"/>
                      <a:pt x="2585" y="2906"/>
                    </a:cubicBezTo>
                    <a:close/>
                    <a:moveTo>
                      <a:pt x="1156" y="3323"/>
                    </a:moveTo>
                    <a:cubicBezTo>
                      <a:pt x="1299" y="3728"/>
                      <a:pt x="1513" y="4097"/>
                      <a:pt x="1787" y="4430"/>
                    </a:cubicBezTo>
                    <a:lnTo>
                      <a:pt x="1751" y="4454"/>
                    </a:lnTo>
                    <a:lnTo>
                      <a:pt x="1739" y="4466"/>
                    </a:lnTo>
                    <a:cubicBezTo>
                      <a:pt x="1549" y="4359"/>
                      <a:pt x="1370" y="4216"/>
                      <a:pt x="1215" y="4061"/>
                    </a:cubicBezTo>
                    <a:cubicBezTo>
                      <a:pt x="1025" y="3870"/>
                      <a:pt x="846" y="3656"/>
                      <a:pt x="715" y="3430"/>
                    </a:cubicBezTo>
                    <a:cubicBezTo>
                      <a:pt x="858" y="3394"/>
                      <a:pt x="1013" y="3358"/>
                      <a:pt x="1156" y="3323"/>
                    </a:cubicBezTo>
                    <a:close/>
                    <a:moveTo>
                      <a:pt x="4049" y="3608"/>
                    </a:moveTo>
                    <a:cubicBezTo>
                      <a:pt x="4073" y="3739"/>
                      <a:pt x="4085" y="3847"/>
                      <a:pt x="4097" y="3906"/>
                    </a:cubicBezTo>
                    <a:cubicBezTo>
                      <a:pt x="4097" y="3989"/>
                      <a:pt x="4097" y="4073"/>
                      <a:pt x="4085" y="4156"/>
                    </a:cubicBezTo>
                    <a:cubicBezTo>
                      <a:pt x="3942" y="4251"/>
                      <a:pt x="3787" y="4347"/>
                      <a:pt x="3620" y="4406"/>
                    </a:cubicBezTo>
                    <a:cubicBezTo>
                      <a:pt x="3573" y="4430"/>
                      <a:pt x="3513" y="4454"/>
                      <a:pt x="3442" y="4478"/>
                    </a:cubicBezTo>
                    <a:cubicBezTo>
                      <a:pt x="3442" y="4466"/>
                      <a:pt x="3442" y="4454"/>
                      <a:pt x="3430" y="4442"/>
                    </a:cubicBezTo>
                    <a:cubicBezTo>
                      <a:pt x="3382" y="4299"/>
                      <a:pt x="3335" y="4156"/>
                      <a:pt x="3287" y="4013"/>
                    </a:cubicBezTo>
                    <a:cubicBezTo>
                      <a:pt x="3263" y="3954"/>
                      <a:pt x="3239" y="3882"/>
                      <a:pt x="3227" y="3823"/>
                    </a:cubicBezTo>
                    <a:lnTo>
                      <a:pt x="3263" y="3811"/>
                    </a:lnTo>
                    <a:cubicBezTo>
                      <a:pt x="3501" y="3728"/>
                      <a:pt x="3751" y="3656"/>
                      <a:pt x="4001" y="3608"/>
                    </a:cubicBezTo>
                    <a:close/>
                    <a:moveTo>
                      <a:pt x="2942" y="3954"/>
                    </a:moveTo>
                    <a:cubicBezTo>
                      <a:pt x="3013" y="4144"/>
                      <a:pt x="3073" y="4335"/>
                      <a:pt x="3156" y="4525"/>
                    </a:cubicBezTo>
                    <a:cubicBezTo>
                      <a:pt x="3156" y="4537"/>
                      <a:pt x="3156" y="4549"/>
                      <a:pt x="3168" y="4549"/>
                    </a:cubicBezTo>
                    <a:cubicBezTo>
                      <a:pt x="2906" y="4621"/>
                      <a:pt x="2656" y="4644"/>
                      <a:pt x="2394" y="4644"/>
                    </a:cubicBezTo>
                    <a:cubicBezTo>
                      <a:pt x="2335" y="4597"/>
                      <a:pt x="2275" y="4573"/>
                      <a:pt x="2215" y="4525"/>
                    </a:cubicBezTo>
                    <a:cubicBezTo>
                      <a:pt x="2192" y="4501"/>
                      <a:pt x="2168" y="4478"/>
                      <a:pt x="2132" y="4454"/>
                    </a:cubicBezTo>
                    <a:cubicBezTo>
                      <a:pt x="2382" y="4251"/>
                      <a:pt x="2656" y="4085"/>
                      <a:pt x="2942" y="3954"/>
                    </a:cubicBezTo>
                    <a:close/>
                    <a:moveTo>
                      <a:pt x="2287" y="1"/>
                    </a:moveTo>
                    <a:cubicBezTo>
                      <a:pt x="1882" y="60"/>
                      <a:pt x="1489" y="203"/>
                      <a:pt x="1144" y="430"/>
                    </a:cubicBezTo>
                    <a:cubicBezTo>
                      <a:pt x="1120" y="430"/>
                      <a:pt x="1096" y="453"/>
                      <a:pt x="1072" y="465"/>
                    </a:cubicBezTo>
                    <a:cubicBezTo>
                      <a:pt x="1025" y="501"/>
                      <a:pt x="977" y="537"/>
                      <a:pt x="930" y="584"/>
                    </a:cubicBezTo>
                    <a:cubicBezTo>
                      <a:pt x="310" y="1108"/>
                      <a:pt x="1" y="1894"/>
                      <a:pt x="84" y="2704"/>
                    </a:cubicBezTo>
                    <a:cubicBezTo>
                      <a:pt x="120" y="2930"/>
                      <a:pt x="179" y="3156"/>
                      <a:pt x="287" y="3370"/>
                    </a:cubicBezTo>
                    <a:cubicBezTo>
                      <a:pt x="287" y="3418"/>
                      <a:pt x="299" y="3454"/>
                      <a:pt x="346" y="3489"/>
                    </a:cubicBezTo>
                    <a:cubicBezTo>
                      <a:pt x="525" y="3823"/>
                      <a:pt x="763" y="4120"/>
                      <a:pt x="1049" y="4382"/>
                    </a:cubicBezTo>
                    <a:cubicBezTo>
                      <a:pt x="1275" y="4597"/>
                      <a:pt x="1537" y="4775"/>
                      <a:pt x="1823" y="4894"/>
                    </a:cubicBezTo>
                    <a:cubicBezTo>
                      <a:pt x="2051" y="4971"/>
                      <a:pt x="2295" y="5009"/>
                      <a:pt x="2536" y="5009"/>
                    </a:cubicBezTo>
                    <a:cubicBezTo>
                      <a:pt x="2596" y="5009"/>
                      <a:pt x="2656" y="5006"/>
                      <a:pt x="2716" y="5002"/>
                    </a:cubicBezTo>
                    <a:cubicBezTo>
                      <a:pt x="3513" y="4954"/>
                      <a:pt x="4263" y="4632"/>
                      <a:pt x="4847" y="4097"/>
                    </a:cubicBezTo>
                    <a:cubicBezTo>
                      <a:pt x="5347" y="3632"/>
                      <a:pt x="5394" y="2894"/>
                      <a:pt x="5347" y="2251"/>
                    </a:cubicBezTo>
                    <a:cubicBezTo>
                      <a:pt x="5299" y="1715"/>
                      <a:pt x="5061" y="1215"/>
                      <a:pt x="4680" y="834"/>
                    </a:cubicBezTo>
                    <a:cubicBezTo>
                      <a:pt x="4585" y="715"/>
                      <a:pt x="4466" y="620"/>
                      <a:pt x="4347" y="537"/>
                    </a:cubicBezTo>
                    <a:cubicBezTo>
                      <a:pt x="4238" y="487"/>
                      <a:pt x="4244" y="462"/>
                      <a:pt x="4174" y="462"/>
                    </a:cubicBezTo>
                    <a:cubicBezTo>
                      <a:pt x="4159" y="462"/>
                      <a:pt x="4142" y="463"/>
                      <a:pt x="4120" y="465"/>
                    </a:cubicBezTo>
                    <a:cubicBezTo>
                      <a:pt x="4085" y="477"/>
                      <a:pt x="4061" y="489"/>
                      <a:pt x="4037" y="513"/>
                    </a:cubicBezTo>
                    <a:cubicBezTo>
                      <a:pt x="4011" y="495"/>
                      <a:pt x="3985" y="484"/>
                      <a:pt x="3954" y="484"/>
                    </a:cubicBezTo>
                    <a:cubicBezTo>
                      <a:pt x="3943" y="484"/>
                      <a:pt x="3931" y="486"/>
                      <a:pt x="3918" y="489"/>
                    </a:cubicBezTo>
                    <a:cubicBezTo>
                      <a:pt x="3775" y="560"/>
                      <a:pt x="3680" y="715"/>
                      <a:pt x="3549" y="811"/>
                    </a:cubicBezTo>
                    <a:cubicBezTo>
                      <a:pt x="3501" y="846"/>
                      <a:pt x="3442" y="882"/>
                      <a:pt x="3394" y="918"/>
                    </a:cubicBezTo>
                    <a:cubicBezTo>
                      <a:pt x="3251" y="703"/>
                      <a:pt x="3097" y="501"/>
                      <a:pt x="2930" y="322"/>
                    </a:cubicBezTo>
                    <a:cubicBezTo>
                      <a:pt x="2870" y="263"/>
                      <a:pt x="2811" y="215"/>
                      <a:pt x="2739" y="168"/>
                    </a:cubicBezTo>
                    <a:cubicBezTo>
                      <a:pt x="2811" y="168"/>
                      <a:pt x="2882" y="179"/>
                      <a:pt x="2942" y="191"/>
                    </a:cubicBezTo>
                    <a:cubicBezTo>
                      <a:pt x="3144" y="203"/>
                      <a:pt x="3347" y="227"/>
                      <a:pt x="3537" y="275"/>
                    </a:cubicBezTo>
                    <a:cubicBezTo>
                      <a:pt x="3608" y="263"/>
                      <a:pt x="3620" y="168"/>
                      <a:pt x="3549" y="144"/>
                    </a:cubicBezTo>
                    <a:cubicBezTo>
                      <a:pt x="3216" y="72"/>
                      <a:pt x="2870" y="25"/>
                      <a:pt x="2525" y="13"/>
                    </a:cubicBezTo>
                    <a:cubicBezTo>
                      <a:pt x="2501" y="1"/>
                      <a:pt x="2477" y="1"/>
                      <a:pt x="24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427609" y="1269599"/>
                <a:ext cx="279840" cy="141874"/>
              </a:xfrm>
              <a:custGeom>
                <a:avLst/>
                <a:gdLst/>
                <a:ahLst/>
                <a:cxnLst/>
                <a:rect l="l" t="t" r="r" b="b"/>
                <a:pathLst>
                  <a:path w="6517" h="3304" extrusionOk="0">
                    <a:moveTo>
                      <a:pt x="4167" y="641"/>
                    </a:moveTo>
                    <a:cubicBezTo>
                      <a:pt x="4191" y="665"/>
                      <a:pt x="4227" y="689"/>
                      <a:pt x="4263" y="700"/>
                    </a:cubicBezTo>
                    <a:cubicBezTo>
                      <a:pt x="4286" y="712"/>
                      <a:pt x="4310" y="724"/>
                      <a:pt x="4346" y="724"/>
                    </a:cubicBezTo>
                    <a:cubicBezTo>
                      <a:pt x="4358" y="808"/>
                      <a:pt x="4358" y="879"/>
                      <a:pt x="4358" y="962"/>
                    </a:cubicBezTo>
                    <a:cubicBezTo>
                      <a:pt x="4358" y="1010"/>
                      <a:pt x="4322" y="1046"/>
                      <a:pt x="4274" y="1058"/>
                    </a:cubicBezTo>
                    <a:lnTo>
                      <a:pt x="4215" y="1022"/>
                    </a:lnTo>
                    <a:lnTo>
                      <a:pt x="4203" y="1022"/>
                    </a:lnTo>
                    <a:lnTo>
                      <a:pt x="4179" y="986"/>
                    </a:lnTo>
                    <a:cubicBezTo>
                      <a:pt x="4143" y="927"/>
                      <a:pt x="4120" y="855"/>
                      <a:pt x="4132" y="784"/>
                    </a:cubicBezTo>
                    <a:cubicBezTo>
                      <a:pt x="4155" y="748"/>
                      <a:pt x="4167" y="689"/>
                      <a:pt x="4167" y="641"/>
                    </a:cubicBezTo>
                    <a:close/>
                    <a:moveTo>
                      <a:pt x="417" y="1689"/>
                    </a:moveTo>
                    <a:cubicBezTo>
                      <a:pt x="536" y="1843"/>
                      <a:pt x="607" y="2022"/>
                      <a:pt x="631" y="2213"/>
                    </a:cubicBezTo>
                    <a:cubicBezTo>
                      <a:pt x="524" y="2046"/>
                      <a:pt x="453" y="1867"/>
                      <a:pt x="417" y="1689"/>
                    </a:cubicBezTo>
                    <a:close/>
                    <a:moveTo>
                      <a:pt x="6133" y="1"/>
                    </a:moveTo>
                    <a:cubicBezTo>
                      <a:pt x="6108" y="1"/>
                      <a:pt x="6080" y="7"/>
                      <a:pt x="6048" y="22"/>
                    </a:cubicBezTo>
                    <a:cubicBezTo>
                      <a:pt x="6001" y="58"/>
                      <a:pt x="5977" y="105"/>
                      <a:pt x="5977" y="165"/>
                    </a:cubicBezTo>
                    <a:cubicBezTo>
                      <a:pt x="5977" y="165"/>
                      <a:pt x="5977" y="165"/>
                      <a:pt x="5977" y="177"/>
                    </a:cubicBezTo>
                    <a:cubicBezTo>
                      <a:pt x="5917" y="355"/>
                      <a:pt x="5822" y="534"/>
                      <a:pt x="5703" y="677"/>
                    </a:cubicBezTo>
                    <a:cubicBezTo>
                      <a:pt x="5667" y="724"/>
                      <a:pt x="5632" y="772"/>
                      <a:pt x="5584" y="808"/>
                    </a:cubicBezTo>
                    <a:lnTo>
                      <a:pt x="5572" y="808"/>
                    </a:lnTo>
                    <a:cubicBezTo>
                      <a:pt x="5560" y="808"/>
                      <a:pt x="5548" y="808"/>
                      <a:pt x="5536" y="820"/>
                    </a:cubicBezTo>
                    <a:lnTo>
                      <a:pt x="5525" y="820"/>
                    </a:lnTo>
                    <a:lnTo>
                      <a:pt x="5513" y="808"/>
                    </a:lnTo>
                    <a:lnTo>
                      <a:pt x="5499" y="801"/>
                    </a:lnTo>
                    <a:lnTo>
                      <a:pt x="5499" y="801"/>
                    </a:lnTo>
                    <a:cubicBezTo>
                      <a:pt x="5496" y="795"/>
                      <a:pt x="5489" y="793"/>
                      <a:pt x="5489" y="784"/>
                    </a:cubicBezTo>
                    <a:cubicBezTo>
                      <a:pt x="5465" y="689"/>
                      <a:pt x="5429" y="581"/>
                      <a:pt x="5394" y="486"/>
                    </a:cubicBezTo>
                    <a:cubicBezTo>
                      <a:pt x="5359" y="434"/>
                      <a:pt x="5305" y="401"/>
                      <a:pt x="5246" y="401"/>
                    </a:cubicBezTo>
                    <a:cubicBezTo>
                      <a:pt x="5224" y="401"/>
                      <a:pt x="5202" y="405"/>
                      <a:pt x="5179" y="415"/>
                    </a:cubicBezTo>
                    <a:cubicBezTo>
                      <a:pt x="5167" y="415"/>
                      <a:pt x="5144" y="427"/>
                      <a:pt x="5132" y="439"/>
                    </a:cubicBezTo>
                    <a:cubicBezTo>
                      <a:pt x="5088" y="297"/>
                      <a:pt x="5017" y="176"/>
                      <a:pt x="4901" y="176"/>
                    </a:cubicBezTo>
                    <a:cubicBezTo>
                      <a:pt x="4861" y="176"/>
                      <a:pt x="4815" y="190"/>
                      <a:pt x="4763" y="224"/>
                    </a:cubicBezTo>
                    <a:cubicBezTo>
                      <a:pt x="4644" y="319"/>
                      <a:pt x="4584" y="415"/>
                      <a:pt x="4513" y="450"/>
                    </a:cubicBezTo>
                    <a:cubicBezTo>
                      <a:pt x="4465" y="379"/>
                      <a:pt x="4382" y="343"/>
                      <a:pt x="4298" y="331"/>
                    </a:cubicBezTo>
                    <a:cubicBezTo>
                      <a:pt x="4191" y="331"/>
                      <a:pt x="4108" y="427"/>
                      <a:pt x="4120" y="534"/>
                    </a:cubicBezTo>
                    <a:cubicBezTo>
                      <a:pt x="4095" y="509"/>
                      <a:pt x="4064" y="498"/>
                      <a:pt x="4033" y="498"/>
                    </a:cubicBezTo>
                    <a:cubicBezTo>
                      <a:pt x="3960" y="498"/>
                      <a:pt x="3883" y="558"/>
                      <a:pt x="3858" y="641"/>
                    </a:cubicBezTo>
                    <a:cubicBezTo>
                      <a:pt x="3822" y="748"/>
                      <a:pt x="3810" y="855"/>
                      <a:pt x="3846" y="962"/>
                    </a:cubicBezTo>
                    <a:cubicBezTo>
                      <a:pt x="3834" y="986"/>
                      <a:pt x="3822" y="1010"/>
                      <a:pt x="3810" y="1046"/>
                    </a:cubicBezTo>
                    <a:cubicBezTo>
                      <a:pt x="3774" y="1070"/>
                      <a:pt x="3751" y="1105"/>
                      <a:pt x="3715" y="1129"/>
                    </a:cubicBezTo>
                    <a:lnTo>
                      <a:pt x="3691" y="1141"/>
                    </a:lnTo>
                    <a:cubicBezTo>
                      <a:pt x="3643" y="951"/>
                      <a:pt x="3667" y="677"/>
                      <a:pt x="3477" y="474"/>
                    </a:cubicBezTo>
                    <a:cubicBezTo>
                      <a:pt x="3435" y="439"/>
                      <a:pt x="3384" y="421"/>
                      <a:pt x="3334" y="421"/>
                    </a:cubicBezTo>
                    <a:cubicBezTo>
                      <a:pt x="3283" y="421"/>
                      <a:pt x="3233" y="439"/>
                      <a:pt x="3191" y="474"/>
                    </a:cubicBezTo>
                    <a:cubicBezTo>
                      <a:pt x="3131" y="570"/>
                      <a:pt x="3096" y="689"/>
                      <a:pt x="3108" y="796"/>
                    </a:cubicBezTo>
                    <a:cubicBezTo>
                      <a:pt x="3108" y="1010"/>
                      <a:pt x="3155" y="1212"/>
                      <a:pt x="3155" y="1415"/>
                    </a:cubicBezTo>
                    <a:cubicBezTo>
                      <a:pt x="3155" y="1427"/>
                      <a:pt x="3120" y="1462"/>
                      <a:pt x="3072" y="1486"/>
                    </a:cubicBezTo>
                    <a:lnTo>
                      <a:pt x="3060" y="1486"/>
                    </a:lnTo>
                    <a:lnTo>
                      <a:pt x="2965" y="1510"/>
                    </a:lnTo>
                    <a:cubicBezTo>
                      <a:pt x="2941" y="1427"/>
                      <a:pt x="2893" y="1343"/>
                      <a:pt x="2834" y="1272"/>
                    </a:cubicBezTo>
                    <a:lnTo>
                      <a:pt x="2798" y="1212"/>
                    </a:lnTo>
                    <a:cubicBezTo>
                      <a:pt x="2834" y="1093"/>
                      <a:pt x="2834" y="962"/>
                      <a:pt x="2774" y="855"/>
                    </a:cubicBezTo>
                    <a:cubicBezTo>
                      <a:pt x="2716" y="714"/>
                      <a:pt x="2606" y="651"/>
                      <a:pt x="2507" y="651"/>
                    </a:cubicBezTo>
                    <a:cubicBezTo>
                      <a:pt x="2363" y="651"/>
                      <a:pt x="2242" y="785"/>
                      <a:pt x="2334" y="1010"/>
                    </a:cubicBezTo>
                    <a:cubicBezTo>
                      <a:pt x="2381" y="1129"/>
                      <a:pt x="2453" y="1248"/>
                      <a:pt x="2536" y="1343"/>
                    </a:cubicBezTo>
                    <a:cubicBezTo>
                      <a:pt x="2477" y="1474"/>
                      <a:pt x="2405" y="1605"/>
                      <a:pt x="2369" y="1677"/>
                    </a:cubicBezTo>
                    <a:lnTo>
                      <a:pt x="2310" y="1605"/>
                    </a:lnTo>
                    <a:lnTo>
                      <a:pt x="2191" y="1474"/>
                    </a:lnTo>
                    <a:cubicBezTo>
                      <a:pt x="2215" y="1320"/>
                      <a:pt x="2179" y="1153"/>
                      <a:pt x="2084" y="1034"/>
                    </a:cubicBezTo>
                    <a:cubicBezTo>
                      <a:pt x="2038" y="999"/>
                      <a:pt x="1988" y="984"/>
                      <a:pt x="1940" y="984"/>
                    </a:cubicBezTo>
                    <a:cubicBezTo>
                      <a:pt x="1823" y="984"/>
                      <a:pt x="1718" y="1074"/>
                      <a:pt x="1726" y="1201"/>
                    </a:cubicBezTo>
                    <a:cubicBezTo>
                      <a:pt x="1750" y="1355"/>
                      <a:pt x="1822" y="1498"/>
                      <a:pt x="1929" y="1605"/>
                    </a:cubicBezTo>
                    <a:cubicBezTo>
                      <a:pt x="1917" y="1677"/>
                      <a:pt x="1905" y="1760"/>
                      <a:pt x="1869" y="1832"/>
                    </a:cubicBezTo>
                    <a:cubicBezTo>
                      <a:pt x="1857" y="1855"/>
                      <a:pt x="1846" y="1879"/>
                      <a:pt x="1822" y="1903"/>
                    </a:cubicBezTo>
                    <a:cubicBezTo>
                      <a:pt x="1798" y="1927"/>
                      <a:pt x="1798" y="1927"/>
                      <a:pt x="1786" y="1939"/>
                    </a:cubicBezTo>
                    <a:lnTo>
                      <a:pt x="1774" y="1939"/>
                    </a:lnTo>
                    <a:cubicBezTo>
                      <a:pt x="1667" y="1867"/>
                      <a:pt x="1596" y="1772"/>
                      <a:pt x="1548" y="1665"/>
                    </a:cubicBezTo>
                    <a:cubicBezTo>
                      <a:pt x="1524" y="1617"/>
                      <a:pt x="1512" y="1582"/>
                      <a:pt x="1476" y="1546"/>
                    </a:cubicBezTo>
                    <a:cubicBezTo>
                      <a:pt x="1443" y="1512"/>
                      <a:pt x="1402" y="1497"/>
                      <a:pt x="1363" y="1497"/>
                    </a:cubicBezTo>
                    <a:cubicBezTo>
                      <a:pt x="1263" y="1497"/>
                      <a:pt x="1172" y="1590"/>
                      <a:pt x="1215" y="1701"/>
                    </a:cubicBezTo>
                    <a:cubicBezTo>
                      <a:pt x="1238" y="1760"/>
                      <a:pt x="1262" y="1820"/>
                      <a:pt x="1298" y="1879"/>
                    </a:cubicBezTo>
                    <a:cubicBezTo>
                      <a:pt x="1298" y="1903"/>
                      <a:pt x="1298" y="1915"/>
                      <a:pt x="1310" y="1939"/>
                    </a:cubicBezTo>
                    <a:cubicBezTo>
                      <a:pt x="1322" y="1963"/>
                      <a:pt x="1322" y="1974"/>
                      <a:pt x="1310" y="1998"/>
                    </a:cubicBezTo>
                    <a:cubicBezTo>
                      <a:pt x="1310" y="2010"/>
                      <a:pt x="1310" y="2034"/>
                      <a:pt x="1310" y="2046"/>
                    </a:cubicBezTo>
                    <a:lnTo>
                      <a:pt x="1274" y="1998"/>
                    </a:lnTo>
                    <a:cubicBezTo>
                      <a:pt x="1262" y="1963"/>
                      <a:pt x="1250" y="1915"/>
                      <a:pt x="1238" y="1867"/>
                    </a:cubicBezTo>
                    <a:cubicBezTo>
                      <a:pt x="1238" y="1832"/>
                      <a:pt x="1238" y="1808"/>
                      <a:pt x="1226" y="1784"/>
                    </a:cubicBezTo>
                    <a:cubicBezTo>
                      <a:pt x="1195" y="1727"/>
                      <a:pt x="1144" y="1702"/>
                      <a:pt x="1094" y="1702"/>
                    </a:cubicBezTo>
                    <a:cubicBezTo>
                      <a:pt x="1027" y="1702"/>
                      <a:pt x="961" y="1745"/>
                      <a:pt x="941" y="1820"/>
                    </a:cubicBezTo>
                    <a:cubicBezTo>
                      <a:pt x="941" y="1867"/>
                      <a:pt x="941" y="1915"/>
                      <a:pt x="941" y="1963"/>
                    </a:cubicBezTo>
                    <a:cubicBezTo>
                      <a:pt x="941" y="2022"/>
                      <a:pt x="941" y="2082"/>
                      <a:pt x="929" y="2141"/>
                    </a:cubicBezTo>
                    <a:cubicBezTo>
                      <a:pt x="929" y="2153"/>
                      <a:pt x="929" y="2153"/>
                      <a:pt x="929" y="2165"/>
                    </a:cubicBezTo>
                    <a:cubicBezTo>
                      <a:pt x="929" y="2177"/>
                      <a:pt x="929" y="2177"/>
                      <a:pt x="929" y="2189"/>
                    </a:cubicBezTo>
                    <a:cubicBezTo>
                      <a:pt x="929" y="2201"/>
                      <a:pt x="929" y="2201"/>
                      <a:pt x="917" y="2213"/>
                    </a:cubicBezTo>
                    <a:cubicBezTo>
                      <a:pt x="917" y="1951"/>
                      <a:pt x="822" y="1689"/>
                      <a:pt x="655" y="1486"/>
                    </a:cubicBezTo>
                    <a:cubicBezTo>
                      <a:pt x="595" y="1393"/>
                      <a:pt x="498" y="1345"/>
                      <a:pt x="402" y="1345"/>
                    </a:cubicBezTo>
                    <a:cubicBezTo>
                      <a:pt x="325" y="1345"/>
                      <a:pt x="249" y="1375"/>
                      <a:pt x="191" y="1439"/>
                    </a:cubicBezTo>
                    <a:cubicBezTo>
                      <a:pt x="0" y="1665"/>
                      <a:pt x="179" y="1974"/>
                      <a:pt x="286" y="2201"/>
                    </a:cubicBezTo>
                    <a:cubicBezTo>
                      <a:pt x="512" y="2617"/>
                      <a:pt x="798" y="2986"/>
                      <a:pt x="1155" y="3296"/>
                    </a:cubicBezTo>
                    <a:cubicBezTo>
                      <a:pt x="1170" y="3301"/>
                      <a:pt x="1185" y="3304"/>
                      <a:pt x="1199" y="3304"/>
                    </a:cubicBezTo>
                    <a:cubicBezTo>
                      <a:pt x="1310" y="3304"/>
                      <a:pt x="1394" y="3153"/>
                      <a:pt x="1310" y="3058"/>
                    </a:cubicBezTo>
                    <a:lnTo>
                      <a:pt x="1012" y="2725"/>
                    </a:lnTo>
                    <a:cubicBezTo>
                      <a:pt x="1072" y="2594"/>
                      <a:pt x="1119" y="2463"/>
                      <a:pt x="1143" y="2320"/>
                    </a:cubicBezTo>
                    <a:cubicBezTo>
                      <a:pt x="1167" y="2344"/>
                      <a:pt x="1179" y="2355"/>
                      <a:pt x="1203" y="2355"/>
                    </a:cubicBezTo>
                    <a:cubicBezTo>
                      <a:pt x="1241" y="2373"/>
                      <a:pt x="1278" y="2381"/>
                      <a:pt x="1312" y="2381"/>
                    </a:cubicBezTo>
                    <a:cubicBezTo>
                      <a:pt x="1438" y="2381"/>
                      <a:pt x="1534" y="2275"/>
                      <a:pt x="1572" y="2153"/>
                    </a:cubicBezTo>
                    <a:cubicBezTo>
                      <a:pt x="1638" y="2190"/>
                      <a:pt x="1707" y="2211"/>
                      <a:pt x="1772" y="2211"/>
                    </a:cubicBezTo>
                    <a:cubicBezTo>
                      <a:pt x="1920" y="2211"/>
                      <a:pt x="2054" y="2107"/>
                      <a:pt x="2119" y="1843"/>
                    </a:cubicBezTo>
                    <a:lnTo>
                      <a:pt x="2155" y="1879"/>
                    </a:lnTo>
                    <a:lnTo>
                      <a:pt x="2203" y="1927"/>
                    </a:lnTo>
                    <a:cubicBezTo>
                      <a:pt x="2215" y="1951"/>
                      <a:pt x="2215" y="1963"/>
                      <a:pt x="2238" y="1986"/>
                    </a:cubicBezTo>
                    <a:cubicBezTo>
                      <a:pt x="2262" y="2005"/>
                      <a:pt x="2292" y="2015"/>
                      <a:pt x="2321" y="2015"/>
                    </a:cubicBezTo>
                    <a:cubicBezTo>
                      <a:pt x="2365" y="2015"/>
                      <a:pt x="2408" y="1994"/>
                      <a:pt x="2429" y="1951"/>
                    </a:cubicBezTo>
                    <a:cubicBezTo>
                      <a:pt x="2477" y="1855"/>
                      <a:pt x="2560" y="1701"/>
                      <a:pt x="2655" y="1510"/>
                    </a:cubicBezTo>
                    <a:cubicBezTo>
                      <a:pt x="2667" y="1534"/>
                      <a:pt x="2691" y="1570"/>
                      <a:pt x="2703" y="1593"/>
                    </a:cubicBezTo>
                    <a:cubicBezTo>
                      <a:pt x="2736" y="1626"/>
                      <a:pt x="2758" y="1739"/>
                      <a:pt x="2872" y="1739"/>
                    </a:cubicBezTo>
                    <a:cubicBezTo>
                      <a:pt x="2882" y="1739"/>
                      <a:pt x="2893" y="1738"/>
                      <a:pt x="2905" y="1736"/>
                    </a:cubicBezTo>
                    <a:cubicBezTo>
                      <a:pt x="2989" y="1713"/>
                      <a:pt x="3072" y="1677"/>
                      <a:pt x="3143" y="1629"/>
                    </a:cubicBezTo>
                    <a:lnTo>
                      <a:pt x="3167" y="1617"/>
                    </a:lnTo>
                    <a:cubicBezTo>
                      <a:pt x="3274" y="1570"/>
                      <a:pt x="3346" y="1462"/>
                      <a:pt x="3346" y="1343"/>
                    </a:cubicBezTo>
                    <a:cubicBezTo>
                      <a:pt x="3355" y="1232"/>
                      <a:pt x="3357" y="1114"/>
                      <a:pt x="3352" y="1000"/>
                    </a:cubicBezTo>
                    <a:lnTo>
                      <a:pt x="3352" y="1000"/>
                    </a:lnTo>
                    <a:cubicBezTo>
                      <a:pt x="3365" y="1071"/>
                      <a:pt x="3387" y="1140"/>
                      <a:pt x="3417" y="1201"/>
                    </a:cubicBezTo>
                    <a:cubicBezTo>
                      <a:pt x="3438" y="1285"/>
                      <a:pt x="3513" y="1332"/>
                      <a:pt x="3590" y="1332"/>
                    </a:cubicBezTo>
                    <a:cubicBezTo>
                      <a:pt x="3644" y="1332"/>
                      <a:pt x="3700" y="1309"/>
                      <a:pt x="3739" y="1260"/>
                    </a:cubicBezTo>
                    <a:cubicBezTo>
                      <a:pt x="3798" y="1224"/>
                      <a:pt x="3846" y="1177"/>
                      <a:pt x="3882" y="1117"/>
                    </a:cubicBezTo>
                    <a:cubicBezTo>
                      <a:pt x="3966" y="1265"/>
                      <a:pt x="4104" y="1367"/>
                      <a:pt x="4250" y="1367"/>
                    </a:cubicBezTo>
                    <a:cubicBezTo>
                      <a:pt x="4351" y="1367"/>
                      <a:pt x="4456" y="1318"/>
                      <a:pt x="4548" y="1201"/>
                    </a:cubicBezTo>
                    <a:cubicBezTo>
                      <a:pt x="4632" y="1046"/>
                      <a:pt x="4644" y="867"/>
                      <a:pt x="4596" y="700"/>
                    </a:cubicBezTo>
                    <a:cubicBezTo>
                      <a:pt x="4691" y="653"/>
                      <a:pt x="4763" y="581"/>
                      <a:pt x="4834" y="510"/>
                    </a:cubicBezTo>
                    <a:cubicBezTo>
                      <a:pt x="4846" y="593"/>
                      <a:pt x="4846" y="641"/>
                      <a:pt x="4870" y="760"/>
                    </a:cubicBezTo>
                    <a:cubicBezTo>
                      <a:pt x="4894" y="891"/>
                      <a:pt x="4882" y="1058"/>
                      <a:pt x="5001" y="1117"/>
                    </a:cubicBezTo>
                    <a:cubicBezTo>
                      <a:pt x="5019" y="1123"/>
                      <a:pt x="5038" y="1126"/>
                      <a:pt x="5057" y="1126"/>
                    </a:cubicBezTo>
                    <a:cubicBezTo>
                      <a:pt x="5112" y="1126"/>
                      <a:pt x="5165" y="1102"/>
                      <a:pt x="5191" y="1058"/>
                    </a:cubicBezTo>
                    <a:cubicBezTo>
                      <a:pt x="5215" y="1022"/>
                      <a:pt x="5215" y="974"/>
                      <a:pt x="5215" y="939"/>
                    </a:cubicBezTo>
                    <a:cubicBezTo>
                      <a:pt x="5266" y="1075"/>
                      <a:pt x="5391" y="1157"/>
                      <a:pt x="5523" y="1157"/>
                    </a:cubicBezTo>
                    <a:cubicBezTo>
                      <a:pt x="5576" y="1157"/>
                      <a:pt x="5629" y="1144"/>
                      <a:pt x="5679" y="1117"/>
                    </a:cubicBezTo>
                    <a:cubicBezTo>
                      <a:pt x="5775" y="1081"/>
                      <a:pt x="5846" y="1010"/>
                      <a:pt x="5906" y="927"/>
                    </a:cubicBezTo>
                    <a:cubicBezTo>
                      <a:pt x="5929" y="1141"/>
                      <a:pt x="6013" y="1343"/>
                      <a:pt x="6215" y="1391"/>
                    </a:cubicBezTo>
                    <a:cubicBezTo>
                      <a:pt x="6224" y="1392"/>
                      <a:pt x="6232" y="1393"/>
                      <a:pt x="6241" y="1393"/>
                    </a:cubicBezTo>
                    <a:cubicBezTo>
                      <a:pt x="6426" y="1393"/>
                      <a:pt x="6517" y="1148"/>
                      <a:pt x="6346" y="1046"/>
                    </a:cubicBezTo>
                    <a:cubicBezTo>
                      <a:pt x="6346" y="1034"/>
                      <a:pt x="6334" y="1022"/>
                      <a:pt x="6334" y="1010"/>
                    </a:cubicBezTo>
                    <a:cubicBezTo>
                      <a:pt x="6334" y="998"/>
                      <a:pt x="6322" y="974"/>
                      <a:pt x="6322" y="962"/>
                    </a:cubicBezTo>
                    <a:cubicBezTo>
                      <a:pt x="6322" y="951"/>
                      <a:pt x="6322" y="939"/>
                      <a:pt x="6310" y="927"/>
                    </a:cubicBezTo>
                    <a:cubicBezTo>
                      <a:pt x="6239" y="712"/>
                      <a:pt x="6215" y="486"/>
                      <a:pt x="6251" y="272"/>
                    </a:cubicBezTo>
                    <a:cubicBezTo>
                      <a:pt x="6290" y="144"/>
                      <a:pt x="6248" y="1"/>
                      <a:pt x="61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8663257" y="1303220"/>
                <a:ext cx="43" cy="5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1" y="13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486006" y="1532726"/>
                <a:ext cx="111343" cy="75489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758" extrusionOk="0">
                    <a:moveTo>
                      <a:pt x="514" y="1"/>
                    </a:moveTo>
                    <a:cubicBezTo>
                      <a:pt x="509" y="1"/>
                      <a:pt x="503" y="1"/>
                      <a:pt x="497" y="2"/>
                    </a:cubicBezTo>
                    <a:cubicBezTo>
                      <a:pt x="355" y="26"/>
                      <a:pt x="366" y="204"/>
                      <a:pt x="414" y="311"/>
                    </a:cubicBezTo>
                    <a:cubicBezTo>
                      <a:pt x="450" y="418"/>
                      <a:pt x="509" y="514"/>
                      <a:pt x="581" y="609"/>
                    </a:cubicBezTo>
                    <a:cubicBezTo>
                      <a:pt x="500" y="582"/>
                      <a:pt x="420" y="569"/>
                      <a:pt x="340" y="569"/>
                    </a:cubicBezTo>
                    <a:cubicBezTo>
                      <a:pt x="313" y="569"/>
                      <a:pt x="286" y="570"/>
                      <a:pt x="259" y="573"/>
                    </a:cubicBezTo>
                    <a:cubicBezTo>
                      <a:pt x="244" y="570"/>
                      <a:pt x="230" y="568"/>
                      <a:pt x="217" y="568"/>
                    </a:cubicBezTo>
                    <a:cubicBezTo>
                      <a:pt x="48" y="568"/>
                      <a:pt x="0" y="827"/>
                      <a:pt x="188" y="871"/>
                    </a:cubicBezTo>
                    <a:cubicBezTo>
                      <a:pt x="343" y="942"/>
                      <a:pt x="497" y="1002"/>
                      <a:pt x="664" y="1014"/>
                    </a:cubicBezTo>
                    <a:cubicBezTo>
                      <a:pt x="724" y="1014"/>
                      <a:pt x="759" y="966"/>
                      <a:pt x="759" y="919"/>
                    </a:cubicBezTo>
                    <a:lnTo>
                      <a:pt x="890" y="954"/>
                    </a:lnTo>
                    <a:lnTo>
                      <a:pt x="855" y="978"/>
                    </a:lnTo>
                    <a:cubicBezTo>
                      <a:pt x="656" y="990"/>
                      <a:pt x="687" y="1276"/>
                      <a:pt x="879" y="1276"/>
                    </a:cubicBezTo>
                    <a:cubicBezTo>
                      <a:pt x="882" y="1276"/>
                      <a:pt x="886" y="1276"/>
                      <a:pt x="890" y="1276"/>
                    </a:cubicBezTo>
                    <a:cubicBezTo>
                      <a:pt x="1021" y="1311"/>
                      <a:pt x="1164" y="1323"/>
                      <a:pt x="1307" y="1323"/>
                    </a:cubicBezTo>
                    <a:cubicBezTo>
                      <a:pt x="1310" y="1323"/>
                      <a:pt x="1314" y="1322"/>
                      <a:pt x="1318" y="1322"/>
                    </a:cubicBezTo>
                    <a:cubicBezTo>
                      <a:pt x="1367" y="1322"/>
                      <a:pt x="1481" y="1363"/>
                      <a:pt x="1574" y="1363"/>
                    </a:cubicBezTo>
                    <a:cubicBezTo>
                      <a:pt x="1621" y="1363"/>
                      <a:pt x="1662" y="1353"/>
                      <a:pt x="1688" y="1323"/>
                    </a:cubicBezTo>
                    <a:cubicBezTo>
                      <a:pt x="1724" y="1323"/>
                      <a:pt x="1771" y="1323"/>
                      <a:pt x="1807" y="1311"/>
                    </a:cubicBezTo>
                    <a:cubicBezTo>
                      <a:pt x="1819" y="1300"/>
                      <a:pt x="1831" y="1288"/>
                      <a:pt x="1831" y="1276"/>
                    </a:cubicBezTo>
                    <a:lnTo>
                      <a:pt x="1843" y="1300"/>
                    </a:lnTo>
                    <a:cubicBezTo>
                      <a:pt x="1640" y="1371"/>
                      <a:pt x="1426" y="1514"/>
                      <a:pt x="1498" y="1681"/>
                    </a:cubicBezTo>
                    <a:cubicBezTo>
                      <a:pt x="1545" y="1740"/>
                      <a:pt x="1599" y="1758"/>
                      <a:pt x="1655" y="1758"/>
                    </a:cubicBezTo>
                    <a:cubicBezTo>
                      <a:pt x="1712" y="1758"/>
                      <a:pt x="1771" y="1740"/>
                      <a:pt x="1831" y="1728"/>
                    </a:cubicBezTo>
                    <a:cubicBezTo>
                      <a:pt x="1986" y="1692"/>
                      <a:pt x="2129" y="1633"/>
                      <a:pt x="2271" y="1550"/>
                    </a:cubicBezTo>
                    <a:cubicBezTo>
                      <a:pt x="2283" y="1538"/>
                      <a:pt x="2307" y="1526"/>
                      <a:pt x="2319" y="1514"/>
                    </a:cubicBezTo>
                    <a:cubicBezTo>
                      <a:pt x="2342" y="1536"/>
                      <a:pt x="2369" y="1545"/>
                      <a:pt x="2398" y="1545"/>
                    </a:cubicBezTo>
                    <a:cubicBezTo>
                      <a:pt x="2415" y="1545"/>
                      <a:pt x="2433" y="1542"/>
                      <a:pt x="2450" y="1538"/>
                    </a:cubicBezTo>
                    <a:lnTo>
                      <a:pt x="2498" y="1538"/>
                    </a:lnTo>
                    <a:cubicBezTo>
                      <a:pt x="2569" y="1514"/>
                      <a:pt x="2593" y="1430"/>
                      <a:pt x="2545" y="1383"/>
                    </a:cubicBezTo>
                    <a:cubicBezTo>
                      <a:pt x="2367" y="1252"/>
                      <a:pt x="2224" y="1097"/>
                      <a:pt x="2081" y="942"/>
                    </a:cubicBezTo>
                    <a:cubicBezTo>
                      <a:pt x="2032" y="865"/>
                      <a:pt x="1953" y="812"/>
                      <a:pt x="1889" y="812"/>
                    </a:cubicBezTo>
                    <a:cubicBezTo>
                      <a:pt x="1846" y="812"/>
                      <a:pt x="1810" y="837"/>
                      <a:pt x="1795" y="895"/>
                    </a:cubicBezTo>
                    <a:cubicBezTo>
                      <a:pt x="1629" y="716"/>
                      <a:pt x="1438" y="549"/>
                      <a:pt x="1236" y="407"/>
                    </a:cubicBezTo>
                    <a:cubicBezTo>
                      <a:pt x="1209" y="384"/>
                      <a:pt x="1177" y="373"/>
                      <a:pt x="1146" y="373"/>
                    </a:cubicBezTo>
                    <a:cubicBezTo>
                      <a:pt x="1079" y="373"/>
                      <a:pt x="1014" y="421"/>
                      <a:pt x="998" y="502"/>
                    </a:cubicBezTo>
                    <a:cubicBezTo>
                      <a:pt x="998" y="538"/>
                      <a:pt x="998" y="561"/>
                      <a:pt x="998" y="597"/>
                    </a:cubicBezTo>
                    <a:cubicBezTo>
                      <a:pt x="890" y="478"/>
                      <a:pt x="807" y="347"/>
                      <a:pt x="736" y="216"/>
                    </a:cubicBezTo>
                    <a:cubicBezTo>
                      <a:pt x="690" y="125"/>
                      <a:pt x="633" y="1"/>
                      <a:pt x="5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734535" y="1426024"/>
                <a:ext cx="66299" cy="12418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2892" extrusionOk="0">
                    <a:moveTo>
                      <a:pt x="900" y="0"/>
                    </a:moveTo>
                    <a:cubicBezTo>
                      <a:pt x="854" y="0"/>
                      <a:pt x="808" y="22"/>
                      <a:pt x="782" y="70"/>
                    </a:cubicBezTo>
                    <a:cubicBezTo>
                      <a:pt x="758" y="117"/>
                      <a:pt x="746" y="165"/>
                      <a:pt x="746" y="213"/>
                    </a:cubicBezTo>
                    <a:cubicBezTo>
                      <a:pt x="746" y="248"/>
                      <a:pt x="746" y="284"/>
                      <a:pt x="746" y="308"/>
                    </a:cubicBezTo>
                    <a:cubicBezTo>
                      <a:pt x="770" y="463"/>
                      <a:pt x="805" y="606"/>
                      <a:pt x="865" y="748"/>
                    </a:cubicBezTo>
                    <a:cubicBezTo>
                      <a:pt x="877" y="796"/>
                      <a:pt x="889" y="856"/>
                      <a:pt x="889" y="915"/>
                    </a:cubicBezTo>
                    <a:cubicBezTo>
                      <a:pt x="876" y="910"/>
                      <a:pt x="863" y="908"/>
                      <a:pt x="850" y="908"/>
                    </a:cubicBezTo>
                    <a:cubicBezTo>
                      <a:pt x="802" y="908"/>
                      <a:pt x="753" y="942"/>
                      <a:pt x="734" y="998"/>
                    </a:cubicBezTo>
                    <a:cubicBezTo>
                      <a:pt x="698" y="1177"/>
                      <a:pt x="710" y="1368"/>
                      <a:pt x="686" y="1546"/>
                    </a:cubicBezTo>
                    <a:cubicBezTo>
                      <a:pt x="686" y="1606"/>
                      <a:pt x="674" y="1677"/>
                      <a:pt x="651" y="1760"/>
                    </a:cubicBezTo>
                    <a:cubicBezTo>
                      <a:pt x="635" y="1680"/>
                      <a:pt x="597" y="1616"/>
                      <a:pt x="533" y="1616"/>
                    </a:cubicBezTo>
                    <a:cubicBezTo>
                      <a:pt x="503" y="1616"/>
                      <a:pt x="467" y="1630"/>
                      <a:pt x="424" y="1665"/>
                    </a:cubicBezTo>
                    <a:cubicBezTo>
                      <a:pt x="282" y="1832"/>
                      <a:pt x="270" y="2070"/>
                      <a:pt x="210" y="2272"/>
                    </a:cubicBezTo>
                    <a:cubicBezTo>
                      <a:pt x="151" y="2451"/>
                      <a:pt x="91" y="2618"/>
                      <a:pt x="8" y="2772"/>
                    </a:cubicBezTo>
                    <a:cubicBezTo>
                      <a:pt x="0" y="2834"/>
                      <a:pt x="51" y="2875"/>
                      <a:pt x="101" y="2875"/>
                    </a:cubicBezTo>
                    <a:cubicBezTo>
                      <a:pt x="129" y="2875"/>
                      <a:pt x="157" y="2862"/>
                      <a:pt x="174" y="2832"/>
                    </a:cubicBezTo>
                    <a:cubicBezTo>
                      <a:pt x="198" y="2868"/>
                      <a:pt x="234" y="2892"/>
                      <a:pt x="270" y="2892"/>
                    </a:cubicBezTo>
                    <a:cubicBezTo>
                      <a:pt x="353" y="2868"/>
                      <a:pt x="424" y="2844"/>
                      <a:pt x="496" y="2796"/>
                    </a:cubicBezTo>
                    <a:cubicBezTo>
                      <a:pt x="698" y="2701"/>
                      <a:pt x="865" y="2534"/>
                      <a:pt x="960" y="2332"/>
                    </a:cubicBezTo>
                    <a:cubicBezTo>
                      <a:pt x="1008" y="2249"/>
                      <a:pt x="1020" y="2130"/>
                      <a:pt x="972" y="2034"/>
                    </a:cubicBezTo>
                    <a:cubicBezTo>
                      <a:pt x="1032" y="1963"/>
                      <a:pt x="1091" y="1891"/>
                      <a:pt x="1139" y="1820"/>
                    </a:cubicBezTo>
                    <a:cubicBezTo>
                      <a:pt x="1258" y="1665"/>
                      <a:pt x="1341" y="1487"/>
                      <a:pt x="1401" y="1308"/>
                    </a:cubicBezTo>
                    <a:cubicBezTo>
                      <a:pt x="1436" y="1213"/>
                      <a:pt x="1401" y="1118"/>
                      <a:pt x="1317" y="1070"/>
                    </a:cubicBezTo>
                    <a:cubicBezTo>
                      <a:pt x="1353" y="975"/>
                      <a:pt x="1377" y="856"/>
                      <a:pt x="1413" y="772"/>
                    </a:cubicBezTo>
                    <a:cubicBezTo>
                      <a:pt x="1472" y="558"/>
                      <a:pt x="1544" y="284"/>
                      <a:pt x="1377" y="94"/>
                    </a:cubicBezTo>
                    <a:cubicBezTo>
                      <a:pt x="1330" y="64"/>
                      <a:pt x="1290" y="50"/>
                      <a:pt x="1255" y="50"/>
                    </a:cubicBezTo>
                    <a:cubicBezTo>
                      <a:pt x="1166" y="50"/>
                      <a:pt x="1114" y="137"/>
                      <a:pt x="1079" y="248"/>
                    </a:cubicBezTo>
                    <a:cubicBezTo>
                      <a:pt x="1079" y="189"/>
                      <a:pt x="1055" y="141"/>
                      <a:pt x="1044" y="94"/>
                    </a:cubicBezTo>
                    <a:cubicBezTo>
                      <a:pt x="1017" y="34"/>
                      <a:pt x="958" y="0"/>
                      <a:pt x="9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" name="Google Shape;80;p3"/>
            <p:cNvGrpSpPr/>
            <p:nvPr/>
          </p:nvGrpSpPr>
          <p:grpSpPr>
            <a:xfrm>
              <a:off x="226758" y="4206234"/>
              <a:ext cx="240873" cy="372087"/>
              <a:chOff x="9516020" y="401169"/>
              <a:chExt cx="318615" cy="492178"/>
            </a:xfrm>
          </p:grpSpPr>
          <p:sp>
            <p:nvSpPr>
              <p:cNvPr id="81" name="Google Shape;81;p3"/>
              <p:cNvSpPr/>
              <p:nvPr/>
            </p:nvSpPr>
            <p:spPr>
              <a:xfrm>
                <a:off x="9516020" y="401169"/>
                <a:ext cx="318615" cy="492178"/>
              </a:xfrm>
              <a:custGeom>
                <a:avLst/>
                <a:gdLst/>
                <a:ahLst/>
                <a:cxnLst/>
                <a:rect l="l" t="t" r="r" b="b"/>
                <a:pathLst>
                  <a:path w="7420" h="11462" extrusionOk="0">
                    <a:moveTo>
                      <a:pt x="4168" y="0"/>
                    </a:moveTo>
                    <a:cubicBezTo>
                      <a:pt x="3497" y="0"/>
                      <a:pt x="2849" y="223"/>
                      <a:pt x="2251" y="506"/>
                    </a:cubicBezTo>
                    <a:cubicBezTo>
                      <a:pt x="917" y="1066"/>
                      <a:pt x="36" y="2364"/>
                      <a:pt x="0" y="3804"/>
                    </a:cubicBezTo>
                    <a:cubicBezTo>
                      <a:pt x="24" y="4138"/>
                      <a:pt x="84" y="4471"/>
                      <a:pt x="179" y="4804"/>
                    </a:cubicBezTo>
                    <a:cubicBezTo>
                      <a:pt x="393" y="5555"/>
                      <a:pt x="667" y="6281"/>
                      <a:pt x="1001" y="6995"/>
                    </a:cubicBezTo>
                    <a:cubicBezTo>
                      <a:pt x="1263" y="7614"/>
                      <a:pt x="1358" y="7936"/>
                      <a:pt x="1763" y="8567"/>
                    </a:cubicBezTo>
                    <a:cubicBezTo>
                      <a:pt x="1763" y="8591"/>
                      <a:pt x="1798" y="8662"/>
                      <a:pt x="1846" y="8745"/>
                    </a:cubicBezTo>
                    <a:cubicBezTo>
                      <a:pt x="1965" y="9019"/>
                      <a:pt x="2108" y="9281"/>
                      <a:pt x="2275" y="9543"/>
                    </a:cubicBezTo>
                    <a:lnTo>
                      <a:pt x="2227" y="9484"/>
                    </a:lnTo>
                    <a:lnTo>
                      <a:pt x="2227" y="9484"/>
                    </a:lnTo>
                    <a:cubicBezTo>
                      <a:pt x="2406" y="9877"/>
                      <a:pt x="2632" y="10258"/>
                      <a:pt x="2906" y="10603"/>
                    </a:cubicBezTo>
                    <a:cubicBezTo>
                      <a:pt x="3025" y="10793"/>
                      <a:pt x="3179" y="11091"/>
                      <a:pt x="3394" y="11234"/>
                    </a:cubicBezTo>
                    <a:cubicBezTo>
                      <a:pt x="3409" y="11373"/>
                      <a:pt x="3530" y="11462"/>
                      <a:pt x="3655" y="11462"/>
                    </a:cubicBezTo>
                    <a:cubicBezTo>
                      <a:pt x="3722" y="11462"/>
                      <a:pt x="3792" y="11435"/>
                      <a:pt x="3846" y="11377"/>
                    </a:cubicBezTo>
                    <a:lnTo>
                      <a:pt x="3858" y="11365"/>
                    </a:lnTo>
                    <a:cubicBezTo>
                      <a:pt x="3906" y="11305"/>
                      <a:pt x="3953" y="11258"/>
                      <a:pt x="4001" y="11198"/>
                    </a:cubicBezTo>
                    <a:cubicBezTo>
                      <a:pt x="4132" y="11020"/>
                      <a:pt x="4263" y="10829"/>
                      <a:pt x="4382" y="10639"/>
                    </a:cubicBezTo>
                    <a:cubicBezTo>
                      <a:pt x="4561" y="10436"/>
                      <a:pt x="4739" y="10234"/>
                      <a:pt x="4894" y="10007"/>
                    </a:cubicBezTo>
                    <a:cubicBezTo>
                      <a:pt x="5287" y="9424"/>
                      <a:pt x="5620" y="8793"/>
                      <a:pt x="5894" y="8138"/>
                    </a:cubicBezTo>
                    <a:cubicBezTo>
                      <a:pt x="5954" y="8031"/>
                      <a:pt x="6335" y="7329"/>
                      <a:pt x="6323" y="7257"/>
                    </a:cubicBezTo>
                    <a:cubicBezTo>
                      <a:pt x="6335" y="7245"/>
                      <a:pt x="6347" y="7233"/>
                      <a:pt x="6358" y="7210"/>
                    </a:cubicBezTo>
                    <a:cubicBezTo>
                      <a:pt x="6442" y="7019"/>
                      <a:pt x="6537" y="6817"/>
                      <a:pt x="6608" y="6614"/>
                    </a:cubicBezTo>
                    <a:cubicBezTo>
                      <a:pt x="6775" y="6102"/>
                      <a:pt x="6918" y="5566"/>
                      <a:pt x="7025" y="5031"/>
                    </a:cubicBezTo>
                    <a:cubicBezTo>
                      <a:pt x="7049" y="4900"/>
                      <a:pt x="7061" y="4781"/>
                      <a:pt x="7073" y="4697"/>
                    </a:cubicBezTo>
                    <a:cubicBezTo>
                      <a:pt x="7109" y="4554"/>
                      <a:pt x="7144" y="4423"/>
                      <a:pt x="7168" y="4292"/>
                    </a:cubicBezTo>
                    <a:cubicBezTo>
                      <a:pt x="7255" y="4051"/>
                      <a:pt x="7107" y="3810"/>
                      <a:pt x="6876" y="3810"/>
                    </a:cubicBezTo>
                    <a:cubicBezTo>
                      <a:pt x="6823" y="3810"/>
                      <a:pt x="6764" y="3823"/>
                      <a:pt x="6704" y="3852"/>
                    </a:cubicBezTo>
                    <a:cubicBezTo>
                      <a:pt x="6513" y="3983"/>
                      <a:pt x="6513" y="4257"/>
                      <a:pt x="6430" y="4459"/>
                    </a:cubicBezTo>
                    <a:cubicBezTo>
                      <a:pt x="6239" y="5078"/>
                      <a:pt x="6204" y="5209"/>
                      <a:pt x="6001" y="5805"/>
                    </a:cubicBezTo>
                    <a:cubicBezTo>
                      <a:pt x="5763" y="6578"/>
                      <a:pt x="5168" y="7614"/>
                      <a:pt x="4680" y="8579"/>
                    </a:cubicBezTo>
                    <a:cubicBezTo>
                      <a:pt x="4299" y="9317"/>
                      <a:pt x="3977" y="10091"/>
                      <a:pt x="3584" y="10817"/>
                    </a:cubicBezTo>
                    <a:cubicBezTo>
                      <a:pt x="3358" y="10591"/>
                      <a:pt x="3179" y="10305"/>
                      <a:pt x="3060" y="10007"/>
                    </a:cubicBezTo>
                    <a:cubicBezTo>
                      <a:pt x="3013" y="9912"/>
                      <a:pt x="2787" y="9353"/>
                      <a:pt x="2727" y="9150"/>
                    </a:cubicBezTo>
                    <a:cubicBezTo>
                      <a:pt x="2453" y="8293"/>
                      <a:pt x="2382" y="7936"/>
                      <a:pt x="2096" y="7245"/>
                    </a:cubicBezTo>
                    <a:cubicBezTo>
                      <a:pt x="1751" y="6424"/>
                      <a:pt x="1013" y="4840"/>
                      <a:pt x="929" y="3852"/>
                    </a:cubicBezTo>
                    <a:cubicBezTo>
                      <a:pt x="905" y="2733"/>
                      <a:pt x="1858" y="1590"/>
                      <a:pt x="2918" y="1233"/>
                    </a:cubicBezTo>
                    <a:cubicBezTo>
                      <a:pt x="3470" y="1004"/>
                      <a:pt x="3916" y="935"/>
                      <a:pt x="4206" y="935"/>
                    </a:cubicBezTo>
                    <a:cubicBezTo>
                      <a:pt x="4279" y="935"/>
                      <a:pt x="4341" y="940"/>
                      <a:pt x="4394" y="947"/>
                    </a:cubicBezTo>
                    <a:cubicBezTo>
                      <a:pt x="5323" y="1090"/>
                      <a:pt x="5930" y="1495"/>
                      <a:pt x="6299" y="2233"/>
                    </a:cubicBezTo>
                    <a:cubicBezTo>
                      <a:pt x="6311" y="2280"/>
                      <a:pt x="6335" y="2340"/>
                      <a:pt x="6347" y="2387"/>
                    </a:cubicBezTo>
                    <a:cubicBezTo>
                      <a:pt x="6430" y="2590"/>
                      <a:pt x="6442" y="2840"/>
                      <a:pt x="6656" y="2947"/>
                    </a:cubicBezTo>
                    <a:cubicBezTo>
                      <a:pt x="6733" y="2989"/>
                      <a:pt x="6811" y="3008"/>
                      <a:pt x="6887" y="3008"/>
                    </a:cubicBezTo>
                    <a:cubicBezTo>
                      <a:pt x="7176" y="3008"/>
                      <a:pt x="7420" y="2732"/>
                      <a:pt x="7335" y="2411"/>
                    </a:cubicBezTo>
                    <a:cubicBezTo>
                      <a:pt x="7025" y="1042"/>
                      <a:pt x="5715" y="102"/>
                      <a:pt x="4358" y="6"/>
                    </a:cubicBezTo>
                    <a:cubicBezTo>
                      <a:pt x="4295" y="2"/>
                      <a:pt x="4231" y="0"/>
                      <a:pt x="4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9590132" y="483439"/>
                <a:ext cx="163129" cy="173349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4037" extrusionOk="0">
                    <a:moveTo>
                      <a:pt x="1596" y="995"/>
                    </a:moveTo>
                    <a:lnTo>
                      <a:pt x="1823" y="1007"/>
                    </a:lnTo>
                    <a:cubicBezTo>
                      <a:pt x="2020" y="1029"/>
                      <a:pt x="2208" y="1153"/>
                      <a:pt x="2414" y="1153"/>
                    </a:cubicBezTo>
                    <a:cubicBezTo>
                      <a:pt x="2431" y="1153"/>
                      <a:pt x="2448" y="1152"/>
                      <a:pt x="2465" y="1150"/>
                    </a:cubicBezTo>
                    <a:cubicBezTo>
                      <a:pt x="2489" y="1150"/>
                      <a:pt x="2513" y="1138"/>
                      <a:pt x="2537" y="1126"/>
                    </a:cubicBezTo>
                    <a:cubicBezTo>
                      <a:pt x="2573" y="1174"/>
                      <a:pt x="2585" y="1210"/>
                      <a:pt x="2668" y="1317"/>
                    </a:cubicBezTo>
                    <a:cubicBezTo>
                      <a:pt x="2751" y="1400"/>
                      <a:pt x="2799" y="1519"/>
                      <a:pt x="2811" y="1638"/>
                    </a:cubicBezTo>
                    <a:cubicBezTo>
                      <a:pt x="2811" y="1686"/>
                      <a:pt x="2823" y="1734"/>
                      <a:pt x="2823" y="1781"/>
                    </a:cubicBezTo>
                    <a:lnTo>
                      <a:pt x="2811" y="1781"/>
                    </a:lnTo>
                    <a:cubicBezTo>
                      <a:pt x="2736" y="2366"/>
                      <a:pt x="2187" y="2950"/>
                      <a:pt x="1588" y="2950"/>
                    </a:cubicBezTo>
                    <a:cubicBezTo>
                      <a:pt x="1516" y="2950"/>
                      <a:pt x="1443" y="2942"/>
                      <a:pt x="1370" y="2924"/>
                    </a:cubicBezTo>
                    <a:lnTo>
                      <a:pt x="1358" y="2924"/>
                    </a:lnTo>
                    <a:cubicBezTo>
                      <a:pt x="1251" y="2781"/>
                      <a:pt x="1168" y="2615"/>
                      <a:pt x="1108" y="2448"/>
                    </a:cubicBezTo>
                    <a:cubicBezTo>
                      <a:pt x="1037" y="2269"/>
                      <a:pt x="1025" y="2079"/>
                      <a:pt x="1049" y="1900"/>
                    </a:cubicBezTo>
                    <a:cubicBezTo>
                      <a:pt x="1120" y="1507"/>
                      <a:pt x="1084" y="1579"/>
                      <a:pt x="1227" y="1317"/>
                    </a:cubicBezTo>
                    <a:cubicBezTo>
                      <a:pt x="1311" y="1186"/>
                      <a:pt x="1430" y="1091"/>
                      <a:pt x="1561" y="1019"/>
                    </a:cubicBezTo>
                    <a:lnTo>
                      <a:pt x="1596" y="995"/>
                    </a:lnTo>
                    <a:close/>
                    <a:moveTo>
                      <a:pt x="2081" y="0"/>
                    </a:moveTo>
                    <a:cubicBezTo>
                      <a:pt x="1842" y="0"/>
                      <a:pt x="1595" y="70"/>
                      <a:pt x="1370" y="150"/>
                    </a:cubicBezTo>
                    <a:cubicBezTo>
                      <a:pt x="1132" y="233"/>
                      <a:pt x="918" y="376"/>
                      <a:pt x="739" y="555"/>
                    </a:cubicBezTo>
                    <a:cubicBezTo>
                      <a:pt x="691" y="579"/>
                      <a:pt x="656" y="614"/>
                      <a:pt x="620" y="650"/>
                    </a:cubicBezTo>
                    <a:cubicBezTo>
                      <a:pt x="120" y="1043"/>
                      <a:pt x="1" y="1769"/>
                      <a:pt x="96" y="2365"/>
                    </a:cubicBezTo>
                    <a:cubicBezTo>
                      <a:pt x="144" y="2674"/>
                      <a:pt x="287" y="2972"/>
                      <a:pt x="501" y="3210"/>
                    </a:cubicBezTo>
                    <a:cubicBezTo>
                      <a:pt x="703" y="3603"/>
                      <a:pt x="1072" y="3900"/>
                      <a:pt x="1501" y="4020"/>
                    </a:cubicBezTo>
                    <a:cubicBezTo>
                      <a:pt x="1561" y="4031"/>
                      <a:pt x="1623" y="4036"/>
                      <a:pt x="1685" y="4036"/>
                    </a:cubicBezTo>
                    <a:cubicBezTo>
                      <a:pt x="2210" y="4036"/>
                      <a:pt x="2775" y="3654"/>
                      <a:pt x="3073" y="3281"/>
                    </a:cubicBezTo>
                    <a:cubicBezTo>
                      <a:pt x="3323" y="3019"/>
                      <a:pt x="3525" y="2698"/>
                      <a:pt x="3644" y="2353"/>
                    </a:cubicBezTo>
                    <a:cubicBezTo>
                      <a:pt x="3799" y="1865"/>
                      <a:pt x="3716" y="1341"/>
                      <a:pt x="3418" y="936"/>
                    </a:cubicBezTo>
                    <a:cubicBezTo>
                      <a:pt x="3358" y="829"/>
                      <a:pt x="3287" y="733"/>
                      <a:pt x="3216" y="638"/>
                    </a:cubicBezTo>
                    <a:cubicBezTo>
                      <a:pt x="3001" y="376"/>
                      <a:pt x="2727" y="174"/>
                      <a:pt x="2418" y="55"/>
                    </a:cubicBezTo>
                    <a:cubicBezTo>
                      <a:pt x="2310" y="16"/>
                      <a:pt x="2196" y="0"/>
                      <a:pt x="20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9725647" y="507227"/>
                <a:ext cx="3092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85" extrusionOk="0">
                    <a:moveTo>
                      <a:pt x="0" y="1"/>
                    </a:moveTo>
                    <a:lnTo>
                      <a:pt x="24" y="28"/>
                    </a:lnTo>
                    <a:lnTo>
                      <a:pt x="24" y="28"/>
                    </a:lnTo>
                    <a:cubicBezTo>
                      <a:pt x="17" y="19"/>
                      <a:pt x="9" y="10"/>
                      <a:pt x="0" y="1"/>
                    </a:cubicBezTo>
                    <a:close/>
                    <a:moveTo>
                      <a:pt x="24" y="28"/>
                    </a:moveTo>
                    <a:lnTo>
                      <a:pt x="24" y="28"/>
                    </a:lnTo>
                    <a:cubicBezTo>
                      <a:pt x="35" y="43"/>
                      <a:pt x="45" y="58"/>
                      <a:pt x="60" y="72"/>
                    </a:cubicBezTo>
                    <a:lnTo>
                      <a:pt x="71" y="84"/>
                    </a:lnTo>
                    <a:lnTo>
                      <a:pt x="24" y="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" name="Google Shape;84;p3"/>
            <p:cNvSpPr/>
            <p:nvPr/>
          </p:nvSpPr>
          <p:spPr>
            <a:xfrm>
              <a:off x="6737155" y="4657190"/>
              <a:ext cx="493552" cy="372161"/>
            </a:xfrm>
            <a:custGeom>
              <a:avLst/>
              <a:gdLst/>
              <a:ahLst/>
              <a:cxnLst/>
              <a:rect l="l" t="t" r="r" b="b"/>
              <a:pathLst>
                <a:path w="11494" h="8667" extrusionOk="0">
                  <a:moveTo>
                    <a:pt x="8726" y="0"/>
                  </a:moveTo>
                  <a:cubicBezTo>
                    <a:pt x="8147" y="0"/>
                    <a:pt x="7578" y="185"/>
                    <a:pt x="7029" y="350"/>
                  </a:cubicBezTo>
                  <a:cubicBezTo>
                    <a:pt x="5719" y="659"/>
                    <a:pt x="4886" y="1040"/>
                    <a:pt x="3588" y="1528"/>
                  </a:cubicBezTo>
                  <a:lnTo>
                    <a:pt x="3576" y="1528"/>
                  </a:lnTo>
                  <a:cubicBezTo>
                    <a:pt x="3290" y="1433"/>
                    <a:pt x="2993" y="1350"/>
                    <a:pt x="2695" y="1290"/>
                  </a:cubicBezTo>
                  <a:cubicBezTo>
                    <a:pt x="2625" y="1267"/>
                    <a:pt x="2167" y="1152"/>
                    <a:pt x="1752" y="1152"/>
                  </a:cubicBezTo>
                  <a:cubicBezTo>
                    <a:pt x="1534" y="1152"/>
                    <a:pt x="1327" y="1184"/>
                    <a:pt x="1195" y="1278"/>
                  </a:cubicBezTo>
                  <a:cubicBezTo>
                    <a:pt x="1028" y="1386"/>
                    <a:pt x="909" y="1552"/>
                    <a:pt x="850" y="1743"/>
                  </a:cubicBezTo>
                  <a:cubicBezTo>
                    <a:pt x="778" y="1755"/>
                    <a:pt x="707" y="1755"/>
                    <a:pt x="647" y="1755"/>
                  </a:cubicBezTo>
                  <a:cubicBezTo>
                    <a:pt x="641" y="1754"/>
                    <a:pt x="635" y="1754"/>
                    <a:pt x="629" y="1754"/>
                  </a:cubicBezTo>
                  <a:cubicBezTo>
                    <a:pt x="325" y="1754"/>
                    <a:pt x="0" y="2049"/>
                    <a:pt x="397" y="2469"/>
                  </a:cubicBezTo>
                  <a:cubicBezTo>
                    <a:pt x="969" y="3040"/>
                    <a:pt x="1719" y="3410"/>
                    <a:pt x="2362" y="3683"/>
                  </a:cubicBezTo>
                  <a:cubicBezTo>
                    <a:pt x="2624" y="3826"/>
                    <a:pt x="2886" y="3969"/>
                    <a:pt x="3160" y="4088"/>
                  </a:cubicBezTo>
                  <a:cubicBezTo>
                    <a:pt x="3302" y="4422"/>
                    <a:pt x="3481" y="4743"/>
                    <a:pt x="3660" y="5076"/>
                  </a:cubicBezTo>
                  <a:cubicBezTo>
                    <a:pt x="4279" y="6184"/>
                    <a:pt x="4648" y="7053"/>
                    <a:pt x="5469" y="7886"/>
                  </a:cubicBezTo>
                  <a:cubicBezTo>
                    <a:pt x="5609" y="8069"/>
                    <a:pt x="6340" y="8666"/>
                    <a:pt x="6840" y="8666"/>
                  </a:cubicBezTo>
                  <a:cubicBezTo>
                    <a:pt x="7023" y="8666"/>
                    <a:pt x="7175" y="8586"/>
                    <a:pt x="7255" y="8374"/>
                  </a:cubicBezTo>
                  <a:cubicBezTo>
                    <a:pt x="7255" y="7779"/>
                    <a:pt x="6898" y="7220"/>
                    <a:pt x="6696" y="6660"/>
                  </a:cubicBezTo>
                  <a:cubicBezTo>
                    <a:pt x="6481" y="6124"/>
                    <a:pt x="6267" y="5624"/>
                    <a:pt x="6041" y="5124"/>
                  </a:cubicBezTo>
                  <a:lnTo>
                    <a:pt x="6041" y="5124"/>
                  </a:lnTo>
                  <a:cubicBezTo>
                    <a:pt x="6267" y="5184"/>
                    <a:pt x="6481" y="5231"/>
                    <a:pt x="6696" y="5291"/>
                  </a:cubicBezTo>
                  <a:cubicBezTo>
                    <a:pt x="7351" y="5469"/>
                    <a:pt x="8029" y="5612"/>
                    <a:pt x="8696" y="5707"/>
                  </a:cubicBezTo>
                  <a:cubicBezTo>
                    <a:pt x="8815" y="6029"/>
                    <a:pt x="8958" y="6339"/>
                    <a:pt x="9136" y="6648"/>
                  </a:cubicBezTo>
                  <a:cubicBezTo>
                    <a:pt x="9176" y="6736"/>
                    <a:pt x="9271" y="6800"/>
                    <a:pt x="9377" y="6800"/>
                  </a:cubicBezTo>
                  <a:cubicBezTo>
                    <a:pt x="9400" y="6800"/>
                    <a:pt x="9423" y="6797"/>
                    <a:pt x="9446" y="6791"/>
                  </a:cubicBezTo>
                  <a:cubicBezTo>
                    <a:pt x="9577" y="6779"/>
                    <a:pt x="9696" y="6708"/>
                    <a:pt x="9779" y="6600"/>
                  </a:cubicBezTo>
                  <a:cubicBezTo>
                    <a:pt x="9839" y="6362"/>
                    <a:pt x="9898" y="6112"/>
                    <a:pt x="9934" y="5850"/>
                  </a:cubicBezTo>
                  <a:cubicBezTo>
                    <a:pt x="9934" y="5838"/>
                    <a:pt x="9934" y="5815"/>
                    <a:pt x="9934" y="5791"/>
                  </a:cubicBezTo>
                  <a:cubicBezTo>
                    <a:pt x="10004" y="5803"/>
                    <a:pt x="10074" y="5810"/>
                    <a:pt x="10143" y="5810"/>
                  </a:cubicBezTo>
                  <a:cubicBezTo>
                    <a:pt x="10275" y="5810"/>
                    <a:pt x="10405" y="5786"/>
                    <a:pt x="10529" y="5731"/>
                  </a:cubicBezTo>
                  <a:cubicBezTo>
                    <a:pt x="10708" y="5624"/>
                    <a:pt x="10684" y="5481"/>
                    <a:pt x="10565" y="5326"/>
                  </a:cubicBezTo>
                  <a:cubicBezTo>
                    <a:pt x="10625" y="5267"/>
                    <a:pt x="10672" y="5196"/>
                    <a:pt x="10732" y="5148"/>
                  </a:cubicBezTo>
                  <a:cubicBezTo>
                    <a:pt x="10982" y="4815"/>
                    <a:pt x="11494" y="4088"/>
                    <a:pt x="10744" y="4017"/>
                  </a:cubicBezTo>
                  <a:cubicBezTo>
                    <a:pt x="10494" y="4008"/>
                    <a:pt x="10245" y="3919"/>
                    <a:pt x="9995" y="3919"/>
                  </a:cubicBezTo>
                  <a:cubicBezTo>
                    <a:pt x="9923" y="3919"/>
                    <a:pt x="9851" y="3927"/>
                    <a:pt x="9779" y="3945"/>
                  </a:cubicBezTo>
                  <a:cubicBezTo>
                    <a:pt x="9565" y="4017"/>
                    <a:pt x="9386" y="4160"/>
                    <a:pt x="9279" y="4350"/>
                  </a:cubicBezTo>
                  <a:cubicBezTo>
                    <a:pt x="8946" y="4136"/>
                    <a:pt x="8601" y="3945"/>
                    <a:pt x="8255" y="3767"/>
                  </a:cubicBezTo>
                  <a:cubicBezTo>
                    <a:pt x="7755" y="3445"/>
                    <a:pt x="7231" y="3148"/>
                    <a:pt x="6684" y="2910"/>
                  </a:cubicBezTo>
                  <a:cubicBezTo>
                    <a:pt x="7172" y="2659"/>
                    <a:pt x="7660" y="2386"/>
                    <a:pt x="8124" y="2088"/>
                  </a:cubicBezTo>
                  <a:cubicBezTo>
                    <a:pt x="8470" y="1898"/>
                    <a:pt x="8827" y="1719"/>
                    <a:pt x="9172" y="1540"/>
                  </a:cubicBezTo>
                  <a:cubicBezTo>
                    <a:pt x="9398" y="1409"/>
                    <a:pt x="9625" y="1266"/>
                    <a:pt x="9696" y="1028"/>
                  </a:cubicBezTo>
                  <a:cubicBezTo>
                    <a:pt x="9815" y="564"/>
                    <a:pt x="9267" y="123"/>
                    <a:pt x="8875" y="4"/>
                  </a:cubicBezTo>
                  <a:cubicBezTo>
                    <a:pt x="8825" y="2"/>
                    <a:pt x="8776" y="0"/>
                    <a:pt x="8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6737140" y="37274"/>
              <a:ext cx="240893" cy="201002"/>
            </a:xfrm>
            <a:custGeom>
              <a:avLst/>
              <a:gdLst/>
              <a:ahLst/>
              <a:cxnLst/>
              <a:rect l="l" t="t" r="r" b="b"/>
              <a:pathLst>
                <a:path w="5610" h="4681" extrusionOk="0">
                  <a:moveTo>
                    <a:pt x="3584" y="1"/>
                  </a:moveTo>
                  <a:cubicBezTo>
                    <a:pt x="3430" y="1"/>
                    <a:pt x="3287" y="13"/>
                    <a:pt x="3132" y="49"/>
                  </a:cubicBezTo>
                  <a:cubicBezTo>
                    <a:pt x="3037" y="72"/>
                    <a:pt x="2965" y="156"/>
                    <a:pt x="2965" y="263"/>
                  </a:cubicBezTo>
                  <a:cubicBezTo>
                    <a:pt x="2965" y="381"/>
                    <a:pt x="3063" y="481"/>
                    <a:pt x="3179" y="481"/>
                  </a:cubicBezTo>
                  <a:cubicBezTo>
                    <a:pt x="3191" y="481"/>
                    <a:pt x="3203" y="479"/>
                    <a:pt x="3215" y="477"/>
                  </a:cubicBezTo>
                  <a:cubicBezTo>
                    <a:pt x="3334" y="453"/>
                    <a:pt x="3465" y="441"/>
                    <a:pt x="3584" y="441"/>
                  </a:cubicBezTo>
                  <a:cubicBezTo>
                    <a:pt x="3668" y="441"/>
                    <a:pt x="3739" y="441"/>
                    <a:pt x="3823" y="453"/>
                  </a:cubicBezTo>
                  <a:lnTo>
                    <a:pt x="3870" y="453"/>
                  </a:lnTo>
                  <a:cubicBezTo>
                    <a:pt x="3886" y="456"/>
                    <a:pt x="3900" y="457"/>
                    <a:pt x="3915" y="457"/>
                  </a:cubicBezTo>
                  <a:cubicBezTo>
                    <a:pt x="4163" y="457"/>
                    <a:pt x="4212" y="82"/>
                    <a:pt x="3942" y="37"/>
                  </a:cubicBezTo>
                  <a:lnTo>
                    <a:pt x="3882" y="25"/>
                  </a:lnTo>
                  <a:cubicBezTo>
                    <a:pt x="3787" y="13"/>
                    <a:pt x="3680" y="1"/>
                    <a:pt x="3584" y="1"/>
                  </a:cubicBezTo>
                  <a:close/>
                  <a:moveTo>
                    <a:pt x="4792" y="397"/>
                  </a:moveTo>
                  <a:cubicBezTo>
                    <a:pt x="4723" y="397"/>
                    <a:pt x="4654" y="429"/>
                    <a:pt x="4608" y="489"/>
                  </a:cubicBezTo>
                  <a:cubicBezTo>
                    <a:pt x="4585" y="525"/>
                    <a:pt x="4573" y="561"/>
                    <a:pt x="4573" y="608"/>
                  </a:cubicBezTo>
                  <a:cubicBezTo>
                    <a:pt x="4573" y="680"/>
                    <a:pt x="4608" y="739"/>
                    <a:pt x="4668" y="787"/>
                  </a:cubicBezTo>
                  <a:cubicBezTo>
                    <a:pt x="4847" y="918"/>
                    <a:pt x="5013" y="1073"/>
                    <a:pt x="5144" y="1251"/>
                  </a:cubicBezTo>
                  <a:cubicBezTo>
                    <a:pt x="5190" y="1314"/>
                    <a:pt x="5250" y="1340"/>
                    <a:pt x="5309" y="1340"/>
                  </a:cubicBezTo>
                  <a:cubicBezTo>
                    <a:pt x="5463" y="1340"/>
                    <a:pt x="5610" y="1161"/>
                    <a:pt x="5489" y="989"/>
                  </a:cubicBezTo>
                  <a:cubicBezTo>
                    <a:pt x="5323" y="775"/>
                    <a:pt x="5132" y="584"/>
                    <a:pt x="4906" y="430"/>
                  </a:cubicBezTo>
                  <a:cubicBezTo>
                    <a:pt x="4871" y="408"/>
                    <a:pt x="4831" y="397"/>
                    <a:pt x="4792" y="397"/>
                  </a:cubicBezTo>
                  <a:close/>
                  <a:moveTo>
                    <a:pt x="2309" y="414"/>
                  </a:moveTo>
                  <a:cubicBezTo>
                    <a:pt x="2271" y="414"/>
                    <a:pt x="2231" y="426"/>
                    <a:pt x="2191" y="453"/>
                  </a:cubicBezTo>
                  <a:cubicBezTo>
                    <a:pt x="1965" y="608"/>
                    <a:pt x="1763" y="799"/>
                    <a:pt x="1608" y="1025"/>
                  </a:cubicBezTo>
                  <a:cubicBezTo>
                    <a:pt x="1584" y="1061"/>
                    <a:pt x="1572" y="1096"/>
                    <a:pt x="1572" y="1144"/>
                  </a:cubicBezTo>
                  <a:cubicBezTo>
                    <a:pt x="1572" y="1280"/>
                    <a:pt x="1678" y="1363"/>
                    <a:pt x="1789" y="1363"/>
                  </a:cubicBezTo>
                  <a:cubicBezTo>
                    <a:pt x="1852" y="1363"/>
                    <a:pt x="1917" y="1336"/>
                    <a:pt x="1965" y="1275"/>
                  </a:cubicBezTo>
                  <a:cubicBezTo>
                    <a:pt x="2084" y="1096"/>
                    <a:pt x="2251" y="942"/>
                    <a:pt x="2430" y="811"/>
                  </a:cubicBezTo>
                  <a:cubicBezTo>
                    <a:pt x="2616" y="673"/>
                    <a:pt x="2487" y="414"/>
                    <a:pt x="2309" y="414"/>
                  </a:cubicBezTo>
                  <a:close/>
                  <a:moveTo>
                    <a:pt x="2694" y="1556"/>
                  </a:moveTo>
                  <a:cubicBezTo>
                    <a:pt x="2594" y="1556"/>
                    <a:pt x="2510" y="1624"/>
                    <a:pt x="2489" y="1727"/>
                  </a:cubicBezTo>
                  <a:cubicBezTo>
                    <a:pt x="2477" y="1739"/>
                    <a:pt x="2477" y="1763"/>
                    <a:pt x="2489" y="1775"/>
                  </a:cubicBezTo>
                  <a:lnTo>
                    <a:pt x="2477" y="1775"/>
                  </a:lnTo>
                  <a:cubicBezTo>
                    <a:pt x="2489" y="1870"/>
                    <a:pt x="2549" y="1954"/>
                    <a:pt x="2644" y="1977"/>
                  </a:cubicBezTo>
                  <a:cubicBezTo>
                    <a:pt x="2858" y="2025"/>
                    <a:pt x="3072" y="2108"/>
                    <a:pt x="3263" y="2227"/>
                  </a:cubicBezTo>
                  <a:cubicBezTo>
                    <a:pt x="3304" y="2256"/>
                    <a:pt x="3346" y="2269"/>
                    <a:pt x="3384" y="2269"/>
                  </a:cubicBezTo>
                  <a:cubicBezTo>
                    <a:pt x="3569" y="2269"/>
                    <a:pt x="3696" y="1986"/>
                    <a:pt x="3489" y="1858"/>
                  </a:cubicBezTo>
                  <a:cubicBezTo>
                    <a:pt x="3251" y="1727"/>
                    <a:pt x="3001" y="1620"/>
                    <a:pt x="2739" y="1561"/>
                  </a:cubicBezTo>
                  <a:cubicBezTo>
                    <a:pt x="2724" y="1558"/>
                    <a:pt x="2709" y="1556"/>
                    <a:pt x="2694" y="1556"/>
                  </a:cubicBezTo>
                  <a:close/>
                  <a:moveTo>
                    <a:pt x="1757" y="1555"/>
                  </a:moveTo>
                  <a:cubicBezTo>
                    <a:pt x="1740" y="1555"/>
                    <a:pt x="1722" y="1557"/>
                    <a:pt x="1703" y="1561"/>
                  </a:cubicBezTo>
                  <a:cubicBezTo>
                    <a:pt x="1489" y="1596"/>
                    <a:pt x="1287" y="1680"/>
                    <a:pt x="1096" y="1787"/>
                  </a:cubicBezTo>
                  <a:cubicBezTo>
                    <a:pt x="1048" y="1823"/>
                    <a:pt x="1001" y="1846"/>
                    <a:pt x="953" y="1882"/>
                  </a:cubicBezTo>
                  <a:cubicBezTo>
                    <a:pt x="894" y="1918"/>
                    <a:pt x="858" y="1989"/>
                    <a:pt x="858" y="2061"/>
                  </a:cubicBezTo>
                  <a:lnTo>
                    <a:pt x="870" y="2061"/>
                  </a:lnTo>
                  <a:cubicBezTo>
                    <a:pt x="870" y="2182"/>
                    <a:pt x="972" y="2274"/>
                    <a:pt x="1085" y="2274"/>
                  </a:cubicBezTo>
                  <a:cubicBezTo>
                    <a:pt x="1116" y="2274"/>
                    <a:pt x="1148" y="2267"/>
                    <a:pt x="1179" y="2251"/>
                  </a:cubicBezTo>
                  <a:cubicBezTo>
                    <a:pt x="1179" y="2430"/>
                    <a:pt x="1191" y="2608"/>
                    <a:pt x="1227" y="2787"/>
                  </a:cubicBezTo>
                  <a:cubicBezTo>
                    <a:pt x="1253" y="2909"/>
                    <a:pt x="1344" y="2964"/>
                    <a:pt x="1435" y="2964"/>
                  </a:cubicBezTo>
                  <a:cubicBezTo>
                    <a:pt x="1556" y="2964"/>
                    <a:pt x="1678" y="2867"/>
                    <a:pt x="1644" y="2704"/>
                  </a:cubicBezTo>
                  <a:cubicBezTo>
                    <a:pt x="1608" y="2489"/>
                    <a:pt x="1596" y="2263"/>
                    <a:pt x="1632" y="2049"/>
                  </a:cubicBezTo>
                  <a:cubicBezTo>
                    <a:pt x="1632" y="2037"/>
                    <a:pt x="1632" y="2025"/>
                    <a:pt x="1632" y="2025"/>
                  </a:cubicBezTo>
                  <a:cubicBezTo>
                    <a:pt x="1679" y="2001"/>
                    <a:pt x="1739" y="1989"/>
                    <a:pt x="1799" y="1977"/>
                  </a:cubicBezTo>
                  <a:cubicBezTo>
                    <a:pt x="2054" y="1922"/>
                    <a:pt x="1998" y="1555"/>
                    <a:pt x="1757" y="1555"/>
                  </a:cubicBezTo>
                  <a:close/>
                  <a:moveTo>
                    <a:pt x="4050" y="2502"/>
                  </a:moveTo>
                  <a:cubicBezTo>
                    <a:pt x="3942" y="2502"/>
                    <a:pt x="3834" y="2584"/>
                    <a:pt x="3834" y="2716"/>
                  </a:cubicBezTo>
                  <a:lnTo>
                    <a:pt x="3823" y="2716"/>
                  </a:lnTo>
                  <a:cubicBezTo>
                    <a:pt x="3834" y="2763"/>
                    <a:pt x="3834" y="2799"/>
                    <a:pt x="3858" y="2823"/>
                  </a:cubicBezTo>
                  <a:cubicBezTo>
                    <a:pt x="3965" y="3013"/>
                    <a:pt x="4025" y="3216"/>
                    <a:pt x="4037" y="3430"/>
                  </a:cubicBezTo>
                  <a:cubicBezTo>
                    <a:pt x="4037" y="3580"/>
                    <a:pt x="4146" y="3652"/>
                    <a:pt x="4255" y="3652"/>
                  </a:cubicBezTo>
                  <a:cubicBezTo>
                    <a:pt x="4370" y="3652"/>
                    <a:pt x="4484" y="3571"/>
                    <a:pt x="4466" y="3418"/>
                  </a:cubicBezTo>
                  <a:cubicBezTo>
                    <a:pt x="4454" y="3132"/>
                    <a:pt x="4370" y="2858"/>
                    <a:pt x="4227" y="2608"/>
                  </a:cubicBezTo>
                  <a:cubicBezTo>
                    <a:pt x="4186" y="2535"/>
                    <a:pt x="4118" y="2502"/>
                    <a:pt x="4050" y="2502"/>
                  </a:cubicBezTo>
                  <a:close/>
                  <a:moveTo>
                    <a:pt x="446" y="2546"/>
                  </a:moveTo>
                  <a:cubicBezTo>
                    <a:pt x="376" y="2546"/>
                    <a:pt x="306" y="2582"/>
                    <a:pt x="263" y="2668"/>
                  </a:cubicBezTo>
                  <a:cubicBezTo>
                    <a:pt x="132" y="2906"/>
                    <a:pt x="48" y="3156"/>
                    <a:pt x="1" y="3430"/>
                  </a:cubicBezTo>
                  <a:cubicBezTo>
                    <a:pt x="1" y="3430"/>
                    <a:pt x="1" y="3454"/>
                    <a:pt x="1" y="3466"/>
                  </a:cubicBezTo>
                  <a:cubicBezTo>
                    <a:pt x="1" y="3604"/>
                    <a:pt x="107" y="3676"/>
                    <a:pt x="213" y="3676"/>
                  </a:cubicBezTo>
                  <a:cubicBezTo>
                    <a:pt x="307" y="3676"/>
                    <a:pt x="401" y="3619"/>
                    <a:pt x="417" y="3501"/>
                  </a:cubicBezTo>
                  <a:cubicBezTo>
                    <a:pt x="465" y="3275"/>
                    <a:pt x="536" y="3061"/>
                    <a:pt x="644" y="2870"/>
                  </a:cubicBezTo>
                  <a:cubicBezTo>
                    <a:pt x="731" y="2695"/>
                    <a:pt x="589" y="2546"/>
                    <a:pt x="446" y="2546"/>
                  </a:cubicBezTo>
                  <a:close/>
                  <a:moveTo>
                    <a:pt x="1809" y="3401"/>
                  </a:moveTo>
                  <a:cubicBezTo>
                    <a:pt x="1702" y="3401"/>
                    <a:pt x="1596" y="3484"/>
                    <a:pt x="1596" y="3620"/>
                  </a:cubicBezTo>
                  <a:cubicBezTo>
                    <a:pt x="1596" y="3656"/>
                    <a:pt x="1608" y="3704"/>
                    <a:pt x="1632" y="3740"/>
                  </a:cubicBezTo>
                  <a:cubicBezTo>
                    <a:pt x="1787" y="3966"/>
                    <a:pt x="1977" y="4156"/>
                    <a:pt x="2203" y="4311"/>
                  </a:cubicBezTo>
                  <a:cubicBezTo>
                    <a:pt x="2249" y="4345"/>
                    <a:pt x="2295" y="4360"/>
                    <a:pt x="2338" y="4360"/>
                  </a:cubicBezTo>
                  <a:cubicBezTo>
                    <a:pt x="2519" y="4360"/>
                    <a:pt x="2646" y="4100"/>
                    <a:pt x="2453" y="3966"/>
                  </a:cubicBezTo>
                  <a:cubicBezTo>
                    <a:pt x="2263" y="3835"/>
                    <a:pt x="2108" y="3680"/>
                    <a:pt x="1977" y="3489"/>
                  </a:cubicBezTo>
                  <a:cubicBezTo>
                    <a:pt x="1934" y="3429"/>
                    <a:pt x="1871" y="3401"/>
                    <a:pt x="1809" y="3401"/>
                  </a:cubicBezTo>
                  <a:close/>
                  <a:moveTo>
                    <a:pt x="3908" y="4047"/>
                  </a:moveTo>
                  <a:cubicBezTo>
                    <a:pt x="3865" y="4047"/>
                    <a:pt x="3819" y="4062"/>
                    <a:pt x="3775" y="4097"/>
                  </a:cubicBezTo>
                  <a:cubicBezTo>
                    <a:pt x="3632" y="4204"/>
                    <a:pt x="3465" y="4251"/>
                    <a:pt x="3287" y="4251"/>
                  </a:cubicBezTo>
                  <a:lnTo>
                    <a:pt x="3227" y="4251"/>
                  </a:lnTo>
                  <a:cubicBezTo>
                    <a:pt x="3220" y="4251"/>
                    <a:pt x="3214" y="4250"/>
                    <a:pt x="3207" y="4250"/>
                  </a:cubicBezTo>
                  <a:cubicBezTo>
                    <a:pt x="3096" y="4250"/>
                    <a:pt x="3001" y="4342"/>
                    <a:pt x="3001" y="4454"/>
                  </a:cubicBezTo>
                  <a:lnTo>
                    <a:pt x="3001" y="4466"/>
                  </a:lnTo>
                  <a:cubicBezTo>
                    <a:pt x="3001" y="4573"/>
                    <a:pt x="3084" y="4668"/>
                    <a:pt x="3203" y="4680"/>
                  </a:cubicBezTo>
                  <a:lnTo>
                    <a:pt x="3287" y="4680"/>
                  </a:lnTo>
                  <a:cubicBezTo>
                    <a:pt x="3561" y="4680"/>
                    <a:pt x="3823" y="4597"/>
                    <a:pt x="4037" y="4442"/>
                  </a:cubicBezTo>
                  <a:cubicBezTo>
                    <a:pt x="4219" y="4298"/>
                    <a:pt x="4085" y="4047"/>
                    <a:pt x="3908" y="40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" name="Google Shape;86;p3"/>
            <p:cNvGrpSpPr/>
            <p:nvPr/>
          </p:nvGrpSpPr>
          <p:grpSpPr>
            <a:xfrm rot="-2292864">
              <a:off x="565730" y="4701555"/>
              <a:ext cx="237986" cy="281278"/>
              <a:chOff x="9492885" y="3796155"/>
              <a:chExt cx="440382" cy="520474"/>
            </a:xfrm>
          </p:grpSpPr>
          <p:sp>
            <p:nvSpPr>
              <p:cNvPr id="87" name="Google Shape;87;p3"/>
              <p:cNvSpPr/>
              <p:nvPr/>
            </p:nvSpPr>
            <p:spPr>
              <a:xfrm>
                <a:off x="9639135" y="3796155"/>
                <a:ext cx="82316" cy="41437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965" extrusionOk="0">
                    <a:moveTo>
                      <a:pt x="1322" y="0"/>
                    </a:moveTo>
                    <a:cubicBezTo>
                      <a:pt x="1048" y="12"/>
                      <a:pt x="762" y="48"/>
                      <a:pt x="488" y="107"/>
                    </a:cubicBezTo>
                    <a:cubicBezTo>
                      <a:pt x="0" y="227"/>
                      <a:pt x="83" y="965"/>
                      <a:pt x="595" y="965"/>
                    </a:cubicBezTo>
                    <a:lnTo>
                      <a:pt x="691" y="965"/>
                    </a:lnTo>
                    <a:cubicBezTo>
                      <a:pt x="905" y="905"/>
                      <a:pt x="1131" y="881"/>
                      <a:pt x="1357" y="869"/>
                    </a:cubicBezTo>
                    <a:cubicBezTo>
                      <a:pt x="1917" y="822"/>
                      <a:pt x="1881" y="0"/>
                      <a:pt x="1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9492885" y="3835358"/>
                <a:ext cx="407028" cy="481272"/>
              </a:xfrm>
              <a:custGeom>
                <a:avLst/>
                <a:gdLst/>
                <a:ahLst/>
                <a:cxnLst/>
                <a:rect l="l" t="t" r="r" b="b"/>
                <a:pathLst>
                  <a:path w="9479" h="11208" extrusionOk="0">
                    <a:moveTo>
                      <a:pt x="2282" y="1"/>
                    </a:moveTo>
                    <a:cubicBezTo>
                      <a:pt x="2195" y="1"/>
                      <a:pt x="2103" y="30"/>
                      <a:pt x="2013" y="99"/>
                    </a:cubicBezTo>
                    <a:cubicBezTo>
                      <a:pt x="1573" y="421"/>
                      <a:pt x="1192" y="814"/>
                      <a:pt x="870" y="1266"/>
                    </a:cubicBezTo>
                    <a:cubicBezTo>
                      <a:pt x="668" y="1552"/>
                      <a:pt x="882" y="1945"/>
                      <a:pt x="1227" y="1945"/>
                    </a:cubicBezTo>
                    <a:cubicBezTo>
                      <a:pt x="1370" y="1945"/>
                      <a:pt x="1501" y="1873"/>
                      <a:pt x="1584" y="1766"/>
                    </a:cubicBezTo>
                    <a:cubicBezTo>
                      <a:pt x="1846" y="1397"/>
                      <a:pt x="2168" y="1064"/>
                      <a:pt x="2537" y="790"/>
                    </a:cubicBezTo>
                    <a:cubicBezTo>
                      <a:pt x="2911" y="511"/>
                      <a:pt x="2643" y="1"/>
                      <a:pt x="2282" y="1"/>
                    </a:cubicBezTo>
                    <a:close/>
                    <a:moveTo>
                      <a:pt x="6952" y="2145"/>
                    </a:moveTo>
                    <a:cubicBezTo>
                      <a:pt x="6937" y="2145"/>
                      <a:pt x="6922" y="2146"/>
                      <a:pt x="6907" y="2147"/>
                    </a:cubicBezTo>
                    <a:cubicBezTo>
                      <a:pt x="6347" y="2171"/>
                      <a:pt x="5787" y="2338"/>
                      <a:pt x="5287" y="2623"/>
                    </a:cubicBezTo>
                    <a:cubicBezTo>
                      <a:pt x="4908" y="2849"/>
                      <a:pt x="5060" y="3429"/>
                      <a:pt x="5508" y="3433"/>
                    </a:cubicBezTo>
                    <a:lnTo>
                      <a:pt x="5508" y="3433"/>
                    </a:lnTo>
                    <a:cubicBezTo>
                      <a:pt x="5589" y="3432"/>
                      <a:pt x="5658" y="3420"/>
                      <a:pt x="5728" y="3374"/>
                    </a:cubicBezTo>
                    <a:cubicBezTo>
                      <a:pt x="6097" y="3159"/>
                      <a:pt x="6526" y="3040"/>
                      <a:pt x="6954" y="3016"/>
                    </a:cubicBezTo>
                    <a:cubicBezTo>
                      <a:pt x="7534" y="3005"/>
                      <a:pt x="7515" y="2145"/>
                      <a:pt x="6952" y="2145"/>
                    </a:cubicBezTo>
                    <a:close/>
                    <a:moveTo>
                      <a:pt x="5508" y="3433"/>
                    </a:moveTo>
                    <a:cubicBezTo>
                      <a:pt x="5506" y="3433"/>
                      <a:pt x="5504" y="3433"/>
                      <a:pt x="5502" y="3433"/>
                    </a:cubicBezTo>
                    <a:lnTo>
                      <a:pt x="5513" y="3433"/>
                    </a:lnTo>
                    <a:cubicBezTo>
                      <a:pt x="5512" y="3433"/>
                      <a:pt x="5510" y="3433"/>
                      <a:pt x="5508" y="3433"/>
                    </a:cubicBezTo>
                    <a:close/>
                    <a:moveTo>
                      <a:pt x="8647" y="2848"/>
                    </a:moveTo>
                    <a:cubicBezTo>
                      <a:pt x="8335" y="2848"/>
                      <a:pt x="8047" y="3210"/>
                      <a:pt x="8300" y="3540"/>
                    </a:cubicBezTo>
                    <a:cubicBezTo>
                      <a:pt x="8502" y="3838"/>
                      <a:pt x="8609" y="4183"/>
                      <a:pt x="8597" y="4540"/>
                    </a:cubicBezTo>
                    <a:lnTo>
                      <a:pt x="8597" y="4671"/>
                    </a:lnTo>
                    <a:cubicBezTo>
                      <a:pt x="8573" y="4909"/>
                      <a:pt x="8764" y="5112"/>
                      <a:pt x="9002" y="5124"/>
                    </a:cubicBezTo>
                    <a:lnTo>
                      <a:pt x="9026" y="5124"/>
                    </a:lnTo>
                    <a:cubicBezTo>
                      <a:pt x="9033" y="5124"/>
                      <a:pt x="9040" y="5124"/>
                      <a:pt x="9047" y="5124"/>
                    </a:cubicBezTo>
                    <a:cubicBezTo>
                      <a:pt x="9275" y="5124"/>
                      <a:pt x="9455" y="4938"/>
                      <a:pt x="9466" y="4719"/>
                    </a:cubicBezTo>
                    <a:lnTo>
                      <a:pt x="9466" y="4540"/>
                    </a:lnTo>
                    <a:cubicBezTo>
                      <a:pt x="9478" y="3993"/>
                      <a:pt x="9312" y="3457"/>
                      <a:pt x="8978" y="3016"/>
                    </a:cubicBezTo>
                    <a:cubicBezTo>
                      <a:pt x="8882" y="2897"/>
                      <a:pt x="8763" y="2848"/>
                      <a:pt x="8647" y="2848"/>
                    </a:cubicBezTo>
                    <a:close/>
                    <a:moveTo>
                      <a:pt x="481" y="2843"/>
                    </a:moveTo>
                    <a:cubicBezTo>
                      <a:pt x="290" y="2843"/>
                      <a:pt x="102" y="2956"/>
                      <a:pt x="60" y="3207"/>
                    </a:cubicBezTo>
                    <a:cubicBezTo>
                      <a:pt x="60" y="3243"/>
                      <a:pt x="49" y="3290"/>
                      <a:pt x="49" y="3338"/>
                    </a:cubicBezTo>
                    <a:cubicBezTo>
                      <a:pt x="13" y="3528"/>
                      <a:pt x="1" y="3731"/>
                      <a:pt x="1" y="3933"/>
                    </a:cubicBezTo>
                    <a:cubicBezTo>
                      <a:pt x="1" y="4231"/>
                      <a:pt x="37" y="4540"/>
                      <a:pt x="96" y="4850"/>
                    </a:cubicBezTo>
                    <a:cubicBezTo>
                      <a:pt x="132" y="5040"/>
                      <a:pt x="310" y="5195"/>
                      <a:pt x="525" y="5195"/>
                    </a:cubicBezTo>
                    <a:lnTo>
                      <a:pt x="608" y="5195"/>
                    </a:lnTo>
                    <a:cubicBezTo>
                      <a:pt x="846" y="5148"/>
                      <a:pt x="989" y="4921"/>
                      <a:pt x="941" y="4683"/>
                    </a:cubicBezTo>
                    <a:cubicBezTo>
                      <a:pt x="894" y="4433"/>
                      <a:pt x="870" y="4183"/>
                      <a:pt x="870" y="3933"/>
                    </a:cubicBezTo>
                    <a:cubicBezTo>
                      <a:pt x="870" y="3778"/>
                      <a:pt x="882" y="3612"/>
                      <a:pt x="906" y="3457"/>
                    </a:cubicBezTo>
                    <a:cubicBezTo>
                      <a:pt x="906" y="3421"/>
                      <a:pt x="918" y="3385"/>
                      <a:pt x="918" y="3350"/>
                    </a:cubicBezTo>
                    <a:cubicBezTo>
                      <a:pt x="971" y="3029"/>
                      <a:pt x="724" y="2843"/>
                      <a:pt x="481" y="2843"/>
                    </a:cubicBezTo>
                    <a:close/>
                    <a:moveTo>
                      <a:pt x="4129" y="3902"/>
                    </a:moveTo>
                    <a:cubicBezTo>
                      <a:pt x="3997" y="3902"/>
                      <a:pt x="3865" y="3964"/>
                      <a:pt x="3775" y="4112"/>
                    </a:cubicBezTo>
                    <a:cubicBezTo>
                      <a:pt x="3489" y="4588"/>
                      <a:pt x="3287" y="5100"/>
                      <a:pt x="3156" y="5636"/>
                    </a:cubicBezTo>
                    <a:cubicBezTo>
                      <a:pt x="3108" y="5862"/>
                      <a:pt x="3251" y="6100"/>
                      <a:pt x="3489" y="6148"/>
                    </a:cubicBezTo>
                    <a:cubicBezTo>
                      <a:pt x="3525" y="6160"/>
                      <a:pt x="3549" y="6160"/>
                      <a:pt x="3585" y="6160"/>
                    </a:cubicBezTo>
                    <a:cubicBezTo>
                      <a:pt x="3787" y="6160"/>
                      <a:pt x="3966" y="6029"/>
                      <a:pt x="4013" y="5826"/>
                    </a:cubicBezTo>
                    <a:cubicBezTo>
                      <a:pt x="4109" y="5386"/>
                      <a:pt x="4287" y="4957"/>
                      <a:pt x="4525" y="4576"/>
                    </a:cubicBezTo>
                    <a:cubicBezTo>
                      <a:pt x="4733" y="4228"/>
                      <a:pt x="4431" y="3902"/>
                      <a:pt x="4129" y="3902"/>
                    </a:cubicBezTo>
                    <a:close/>
                    <a:moveTo>
                      <a:pt x="8369" y="6039"/>
                    </a:moveTo>
                    <a:cubicBezTo>
                      <a:pt x="8246" y="6039"/>
                      <a:pt x="8121" y="6095"/>
                      <a:pt x="8026" y="6231"/>
                    </a:cubicBezTo>
                    <a:cubicBezTo>
                      <a:pt x="7764" y="6600"/>
                      <a:pt x="7442" y="6922"/>
                      <a:pt x="7073" y="7172"/>
                    </a:cubicBezTo>
                    <a:cubicBezTo>
                      <a:pt x="6728" y="7422"/>
                      <a:pt x="6895" y="7969"/>
                      <a:pt x="7323" y="7969"/>
                    </a:cubicBezTo>
                    <a:cubicBezTo>
                      <a:pt x="7407" y="7969"/>
                      <a:pt x="7502" y="7934"/>
                      <a:pt x="7573" y="7886"/>
                    </a:cubicBezTo>
                    <a:cubicBezTo>
                      <a:pt x="8026" y="7576"/>
                      <a:pt x="8419" y="7184"/>
                      <a:pt x="8740" y="6731"/>
                    </a:cubicBezTo>
                    <a:cubicBezTo>
                      <a:pt x="8970" y="6391"/>
                      <a:pt x="8677" y="6039"/>
                      <a:pt x="8369" y="6039"/>
                    </a:cubicBezTo>
                    <a:close/>
                    <a:moveTo>
                      <a:pt x="1283" y="6085"/>
                    </a:moveTo>
                    <a:cubicBezTo>
                      <a:pt x="981" y="6085"/>
                      <a:pt x="696" y="6426"/>
                      <a:pt x="918" y="6767"/>
                    </a:cubicBezTo>
                    <a:cubicBezTo>
                      <a:pt x="1227" y="7219"/>
                      <a:pt x="1608" y="7612"/>
                      <a:pt x="2061" y="7934"/>
                    </a:cubicBezTo>
                    <a:cubicBezTo>
                      <a:pt x="2132" y="7993"/>
                      <a:pt x="2215" y="8017"/>
                      <a:pt x="2311" y="8017"/>
                    </a:cubicBezTo>
                    <a:cubicBezTo>
                      <a:pt x="2727" y="8017"/>
                      <a:pt x="2906" y="7481"/>
                      <a:pt x="2573" y="7231"/>
                    </a:cubicBezTo>
                    <a:cubicBezTo>
                      <a:pt x="2204" y="6969"/>
                      <a:pt x="1882" y="6636"/>
                      <a:pt x="1620" y="6267"/>
                    </a:cubicBezTo>
                    <a:cubicBezTo>
                      <a:pt x="1525" y="6138"/>
                      <a:pt x="1403" y="6085"/>
                      <a:pt x="1283" y="6085"/>
                    </a:cubicBezTo>
                    <a:close/>
                    <a:moveTo>
                      <a:pt x="3580" y="7207"/>
                    </a:moveTo>
                    <a:cubicBezTo>
                      <a:pt x="3330" y="7207"/>
                      <a:pt x="3075" y="7407"/>
                      <a:pt x="3144" y="7731"/>
                    </a:cubicBezTo>
                    <a:cubicBezTo>
                      <a:pt x="3239" y="8172"/>
                      <a:pt x="3394" y="8588"/>
                      <a:pt x="3620" y="8969"/>
                    </a:cubicBezTo>
                    <a:cubicBezTo>
                      <a:pt x="3680" y="9065"/>
                      <a:pt x="3739" y="9160"/>
                      <a:pt x="3799" y="9255"/>
                    </a:cubicBezTo>
                    <a:cubicBezTo>
                      <a:pt x="3882" y="9374"/>
                      <a:pt x="4013" y="9446"/>
                      <a:pt x="4156" y="9446"/>
                    </a:cubicBezTo>
                    <a:lnTo>
                      <a:pt x="4156" y="9434"/>
                    </a:lnTo>
                    <a:cubicBezTo>
                      <a:pt x="4490" y="9434"/>
                      <a:pt x="4692" y="9089"/>
                      <a:pt x="4537" y="8803"/>
                    </a:cubicBezTo>
                    <a:lnTo>
                      <a:pt x="4537" y="8803"/>
                    </a:lnTo>
                    <a:cubicBezTo>
                      <a:pt x="4586" y="8804"/>
                      <a:pt x="4634" y="8805"/>
                      <a:pt x="4682" y="8805"/>
                    </a:cubicBezTo>
                    <a:cubicBezTo>
                      <a:pt x="5012" y="8805"/>
                      <a:pt x="5333" y="8770"/>
                      <a:pt x="5644" y="8708"/>
                    </a:cubicBezTo>
                    <a:cubicBezTo>
                      <a:pt x="6182" y="8596"/>
                      <a:pt x="6066" y="7841"/>
                      <a:pt x="5575" y="7841"/>
                    </a:cubicBezTo>
                    <a:cubicBezTo>
                      <a:pt x="5544" y="7841"/>
                      <a:pt x="5512" y="7844"/>
                      <a:pt x="5478" y="7850"/>
                    </a:cubicBezTo>
                    <a:cubicBezTo>
                      <a:pt x="5226" y="7905"/>
                      <a:pt x="4970" y="7932"/>
                      <a:pt x="4713" y="7932"/>
                    </a:cubicBezTo>
                    <a:cubicBezTo>
                      <a:pt x="4520" y="7932"/>
                      <a:pt x="4326" y="7917"/>
                      <a:pt x="4132" y="7886"/>
                    </a:cubicBezTo>
                    <a:lnTo>
                      <a:pt x="4085" y="7886"/>
                    </a:lnTo>
                    <a:cubicBezTo>
                      <a:pt x="4049" y="7779"/>
                      <a:pt x="4013" y="7660"/>
                      <a:pt x="3989" y="7553"/>
                    </a:cubicBezTo>
                    <a:cubicBezTo>
                      <a:pt x="3939" y="7312"/>
                      <a:pt x="3761" y="7207"/>
                      <a:pt x="3580" y="7207"/>
                    </a:cubicBezTo>
                    <a:close/>
                    <a:moveTo>
                      <a:pt x="5584" y="9843"/>
                    </a:moveTo>
                    <a:cubicBezTo>
                      <a:pt x="5188" y="9843"/>
                      <a:pt x="4956" y="10416"/>
                      <a:pt x="5383" y="10660"/>
                    </a:cubicBezTo>
                    <a:cubicBezTo>
                      <a:pt x="5871" y="10922"/>
                      <a:pt x="6383" y="11101"/>
                      <a:pt x="6930" y="11196"/>
                    </a:cubicBezTo>
                    <a:lnTo>
                      <a:pt x="7002" y="11196"/>
                    </a:lnTo>
                    <a:lnTo>
                      <a:pt x="7002" y="11208"/>
                    </a:lnTo>
                    <a:cubicBezTo>
                      <a:pt x="7538" y="11208"/>
                      <a:pt x="7597" y="10434"/>
                      <a:pt x="7073" y="10339"/>
                    </a:cubicBezTo>
                    <a:cubicBezTo>
                      <a:pt x="6621" y="10267"/>
                      <a:pt x="6192" y="10112"/>
                      <a:pt x="5799" y="9898"/>
                    </a:cubicBezTo>
                    <a:cubicBezTo>
                      <a:pt x="5724" y="9860"/>
                      <a:pt x="5651" y="9843"/>
                      <a:pt x="5584" y="984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9849921" y="4261780"/>
                <a:ext cx="83347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158" extrusionOk="0">
                    <a:moveTo>
                      <a:pt x="1316" y="0"/>
                    </a:moveTo>
                    <a:cubicBezTo>
                      <a:pt x="1253" y="0"/>
                      <a:pt x="1185" y="16"/>
                      <a:pt x="1116" y="50"/>
                    </a:cubicBezTo>
                    <a:cubicBezTo>
                      <a:pt x="913" y="158"/>
                      <a:pt x="699" y="241"/>
                      <a:pt x="485" y="312"/>
                    </a:cubicBezTo>
                    <a:cubicBezTo>
                      <a:pt x="0" y="442"/>
                      <a:pt x="102" y="1158"/>
                      <a:pt x="592" y="1158"/>
                    </a:cubicBezTo>
                    <a:cubicBezTo>
                      <a:pt x="596" y="1158"/>
                      <a:pt x="600" y="1158"/>
                      <a:pt x="604" y="1158"/>
                    </a:cubicBezTo>
                    <a:cubicBezTo>
                      <a:pt x="651" y="1158"/>
                      <a:pt x="687" y="1158"/>
                      <a:pt x="735" y="1146"/>
                    </a:cubicBezTo>
                    <a:cubicBezTo>
                      <a:pt x="1008" y="1063"/>
                      <a:pt x="1270" y="955"/>
                      <a:pt x="1520" y="824"/>
                    </a:cubicBezTo>
                    <a:cubicBezTo>
                      <a:pt x="1941" y="589"/>
                      <a:pt x="1708" y="0"/>
                      <a:pt x="13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" name="Google Shape;90;p3"/>
            <p:cNvSpPr/>
            <p:nvPr/>
          </p:nvSpPr>
          <p:spPr>
            <a:xfrm>
              <a:off x="8606114" y="2809486"/>
              <a:ext cx="360997" cy="371603"/>
            </a:xfrm>
            <a:custGeom>
              <a:avLst/>
              <a:gdLst/>
              <a:ahLst/>
              <a:cxnLst/>
              <a:rect l="l" t="t" r="r" b="b"/>
              <a:pathLst>
                <a:path w="8407" h="8654" extrusionOk="0">
                  <a:moveTo>
                    <a:pt x="594" y="1"/>
                  </a:moveTo>
                  <a:cubicBezTo>
                    <a:pt x="504" y="1"/>
                    <a:pt x="415" y="51"/>
                    <a:pt x="382" y="164"/>
                  </a:cubicBezTo>
                  <a:cubicBezTo>
                    <a:pt x="298" y="438"/>
                    <a:pt x="239" y="700"/>
                    <a:pt x="179" y="962"/>
                  </a:cubicBezTo>
                  <a:cubicBezTo>
                    <a:pt x="148" y="1121"/>
                    <a:pt x="275" y="1232"/>
                    <a:pt x="405" y="1232"/>
                  </a:cubicBezTo>
                  <a:cubicBezTo>
                    <a:pt x="470" y="1232"/>
                    <a:pt x="537" y="1204"/>
                    <a:pt x="584" y="1140"/>
                  </a:cubicBezTo>
                  <a:cubicBezTo>
                    <a:pt x="596" y="1117"/>
                    <a:pt x="620" y="1081"/>
                    <a:pt x="620" y="1045"/>
                  </a:cubicBezTo>
                  <a:cubicBezTo>
                    <a:pt x="679" y="807"/>
                    <a:pt x="739" y="545"/>
                    <a:pt x="810" y="295"/>
                  </a:cubicBezTo>
                  <a:cubicBezTo>
                    <a:pt x="868" y="116"/>
                    <a:pt x="730" y="1"/>
                    <a:pt x="594" y="1"/>
                  </a:cubicBezTo>
                  <a:close/>
                  <a:moveTo>
                    <a:pt x="246" y="1830"/>
                  </a:moveTo>
                  <a:cubicBezTo>
                    <a:pt x="133" y="1830"/>
                    <a:pt x="25" y="1887"/>
                    <a:pt x="37" y="2010"/>
                  </a:cubicBezTo>
                  <a:cubicBezTo>
                    <a:pt x="25" y="2164"/>
                    <a:pt x="13" y="2319"/>
                    <a:pt x="13" y="2462"/>
                  </a:cubicBezTo>
                  <a:cubicBezTo>
                    <a:pt x="1" y="2581"/>
                    <a:pt x="13" y="2712"/>
                    <a:pt x="13" y="2831"/>
                  </a:cubicBezTo>
                  <a:cubicBezTo>
                    <a:pt x="20" y="2967"/>
                    <a:pt x="133" y="3050"/>
                    <a:pt x="246" y="3050"/>
                  </a:cubicBezTo>
                  <a:cubicBezTo>
                    <a:pt x="310" y="3050"/>
                    <a:pt x="374" y="3023"/>
                    <a:pt x="418" y="2962"/>
                  </a:cubicBezTo>
                  <a:cubicBezTo>
                    <a:pt x="441" y="2914"/>
                    <a:pt x="465" y="2867"/>
                    <a:pt x="465" y="2819"/>
                  </a:cubicBezTo>
                  <a:lnTo>
                    <a:pt x="465" y="2474"/>
                  </a:lnTo>
                  <a:cubicBezTo>
                    <a:pt x="465" y="2331"/>
                    <a:pt x="477" y="2188"/>
                    <a:pt x="477" y="2045"/>
                  </a:cubicBezTo>
                  <a:cubicBezTo>
                    <a:pt x="509" y="1905"/>
                    <a:pt x="374" y="1830"/>
                    <a:pt x="246" y="1830"/>
                  </a:cubicBezTo>
                  <a:close/>
                  <a:moveTo>
                    <a:pt x="5026" y="2573"/>
                  </a:moveTo>
                  <a:cubicBezTo>
                    <a:pt x="4919" y="2573"/>
                    <a:pt x="4811" y="2584"/>
                    <a:pt x="4704" y="2605"/>
                  </a:cubicBezTo>
                  <a:cubicBezTo>
                    <a:pt x="4425" y="2672"/>
                    <a:pt x="4491" y="3063"/>
                    <a:pt x="4745" y="3063"/>
                  </a:cubicBezTo>
                  <a:cubicBezTo>
                    <a:pt x="4762" y="3063"/>
                    <a:pt x="4780" y="3061"/>
                    <a:pt x="4799" y="3057"/>
                  </a:cubicBezTo>
                  <a:cubicBezTo>
                    <a:pt x="4876" y="3041"/>
                    <a:pt x="4956" y="3032"/>
                    <a:pt x="5036" y="3032"/>
                  </a:cubicBezTo>
                  <a:cubicBezTo>
                    <a:pt x="5129" y="3032"/>
                    <a:pt x="5222" y="3044"/>
                    <a:pt x="5311" y="3069"/>
                  </a:cubicBezTo>
                  <a:cubicBezTo>
                    <a:pt x="5359" y="3093"/>
                    <a:pt x="5394" y="3105"/>
                    <a:pt x="5442" y="3129"/>
                  </a:cubicBezTo>
                  <a:cubicBezTo>
                    <a:pt x="5471" y="3143"/>
                    <a:pt x="5502" y="3150"/>
                    <a:pt x="5534" y="3150"/>
                  </a:cubicBezTo>
                  <a:cubicBezTo>
                    <a:pt x="5604" y="3150"/>
                    <a:pt x="5674" y="3115"/>
                    <a:pt x="5716" y="3057"/>
                  </a:cubicBezTo>
                  <a:cubicBezTo>
                    <a:pt x="5728" y="3045"/>
                    <a:pt x="5728" y="3022"/>
                    <a:pt x="5740" y="3010"/>
                  </a:cubicBezTo>
                  <a:cubicBezTo>
                    <a:pt x="5787" y="2891"/>
                    <a:pt x="5740" y="2760"/>
                    <a:pt x="5632" y="2712"/>
                  </a:cubicBezTo>
                  <a:cubicBezTo>
                    <a:pt x="5573" y="2676"/>
                    <a:pt x="5513" y="2652"/>
                    <a:pt x="5442" y="2641"/>
                  </a:cubicBezTo>
                  <a:cubicBezTo>
                    <a:pt x="5306" y="2593"/>
                    <a:pt x="5167" y="2573"/>
                    <a:pt x="5026" y="2573"/>
                  </a:cubicBezTo>
                  <a:close/>
                  <a:moveTo>
                    <a:pt x="3890" y="3143"/>
                  </a:moveTo>
                  <a:cubicBezTo>
                    <a:pt x="3833" y="3143"/>
                    <a:pt x="3775" y="3167"/>
                    <a:pt x="3727" y="3224"/>
                  </a:cubicBezTo>
                  <a:cubicBezTo>
                    <a:pt x="3525" y="3450"/>
                    <a:pt x="3370" y="3712"/>
                    <a:pt x="3287" y="3998"/>
                  </a:cubicBezTo>
                  <a:cubicBezTo>
                    <a:pt x="3238" y="4168"/>
                    <a:pt x="3366" y="4293"/>
                    <a:pt x="3501" y="4293"/>
                  </a:cubicBezTo>
                  <a:cubicBezTo>
                    <a:pt x="3564" y="4293"/>
                    <a:pt x="3630" y="4265"/>
                    <a:pt x="3680" y="4200"/>
                  </a:cubicBezTo>
                  <a:cubicBezTo>
                    <a:pt x="3692" y="4176"/>
                    <a:pt x="3704" y="4153"/>
                    <a:pt x="3716" y="4129"/>
                  </a:cubicBezTo>
                  <a:cubicBezTo>
                    <a:pt x="3787" y="3903"/>
                    <a:pt x="3906" y="3700"/>
                    <a:pt x="4061" y="3522"/>
                  </a:cubicBezTo>
                  <a:cubicBezTo>
                    <a:pt x="4212" y="3352"/>
                    <a:pt x="4057" y="3143"/>
                    <a:pt x="3890" y="3143"/>
                  </a:cubicBezTo>
                  <a:close/>
                  <a:moveTo>
                    <a:pt x="6231" y="3415"/>
                  </a:moveTo>
                  <a:cubicBezTo>
                    <a:pt x="6083" y="3415"/>
                    <a:pt x="5938" y="3566"/>
                    <a:pt x="6025" y="3748"/>
                  </a:cubicBezTo>
                  <a:cubicBezTo>
                    <a:pt x="6061" y="3819"/>
                    <a:pt x="6097" y="3903"/>
                    <a:pt x="6121" y="3974"/>
                  </a:cubicBezTo>
                  <a:cubicBezTo>
                    <a:pt x="6168" y="4117"/>
                    <a:pt x="6204" y="4272"/>
                    <a:pt x="6204" y="4426"/>
                  </a:cubicBezTo>
                  <a:cubicBezTo>
                    <a:pt x="6211" y="4554"/>
                    <a:pt x="6323" y="4635"/>
                    <a:pt x="6438" y="4635"/>
                  </a:cubicBezTo>
                  <a:cubicBezTo>
                    <a:pt x="6505" y="4635"/>
                    <a:pt x="6572" y="4607"/>
                    <a:pt x="6621" y="4546"/>
                  </a:cubicBezTo>
                  <a:lnTo>
                    <a:pt x="6633" y="4546"/>
                  </a:lnTo>
                  <a:cubicBezTo>
                    <a:pt x="6656" y="4498"/>
                    <a:pt x="6668" y="4450"/>
                    <a:pt x="6656" y="4403"/>
                  </a:cubicBezTo>
                  <a:cubicBezTo>
                    <a:pt x="6644" y="4212"/>
                    <a:pt x="6609" y="4010"/>
                    <a:pt x="6549" y="3831"/>
                  </a:cubicBezTo>
                  <a:cubicBezTo>
                    <a:pt x="6514" y="3736"/>
                    <a:pt x="6478" y="3641"/>
                    <a:pt x="6430" y="3545"/>
                  </a:cubicBezTo>
                  <a:cubicBezTo>
                    <a:pt x="6382" y="3454"/>
                    <a:pt x="6306" y="3415"/>
                    <a:pt x="6231" y="3415"/>
                  </a:cubicBezTo>
                  <a:close/>
                  <a:moveTo>
                    <a:pt x="380" y="3614"/>
                  </a:moveTo>
                  <a:cubicBezTo>
                    <a:pt x="248" y="3614"/>
                    <a:pt x="114" y="3719"/>
                    <a:pt x="156" y="3891"/>
                  </a:cubicBezTo>
                  <a:cubicBezTo>
                    <a:pt x="215" y="4165"/>
                    <a:pt x="298" y="4438"/>
                    <a:pt x="406" y="4688"/>
                  </a:cubicBezTo>
                  <a:cubicBezTo>
                    <a:pt x="442" y="4780"/>
                    <a:pt x="527" y="4836"/>
                    <a:pt x="619" y="4836"/>
                  </a:cubicBezTo>
                  <a:cubicBezTo>
                    <a:pt x="647" y="4836"/>
                    <a:pt x="675" y="4831"/>
                    <a:pt x="703" y="4819"/>
                  </a:cubicBezTo>
                  <a:cubicBezTo>
                    <a:pt x="739" y="4807"/>
                    <a:pt x="775" y="4784"/>
                    <a:pt x="799" y="4748"/>
                  </a:cubicBezTo>
                  <a:cubicBezTo>
                    <a:pt x="846" y="4677"/>
                    <a:pt x="858" y="4593"/>
                    <a:pt x="834" y="4522"/>
                  </a:cubicBezTo>
                  <a:cubicBezTo>
                    <a:pt x="739" y="4284"/>
                    <a:pt x="656" y="4045"/>
                    <a:pt x="596" y="3795"/>
                  </a:cubicBezTo>
                  <a:cubicBezTo>
                    <a:pt x="571" y="3670"/>
                    <a:pt x="476" y="3614"/>
                    <a:pt x="380" y="3614"/>
                  </a:cubicBezTo>
                  <a:close/>
                  <a:moveTo>
                    <a:pt x="3461" y="4860"/>
                  </a:moveTo>
                  <a:cubicBezTo>
                    <a:pt x="3333" y="4860"/>
                    <a:pt x="3205" y="4960"/>
                    <a:pt x="3239" y="5129"/>
                  </a:cubicBezTo>
                  <a:cubicBezTo>
                    <a:pt x="3299" y="5415"/>
                    <a:pt x="3382" y="5689"/>
                    <a:pt x="3513" y="5939"/>
                  </a:cubicBezTo>
                  <a:cubicBezTo>
                    <a:pt x="3557" y="6018"/>
                    <a:pt x="3640" y="6064"/>
                    <a:pt x="3723" y="6064"/>
                  </a:cubicBezTo>
                  <a:cubicBezTo>
                    <a:pt x="3753" y="6064"/>
                    <a:pt x="3783" y="6058"/>
                    <a:pt x="3811" y="6046"/>
                  </a:cubicBezTo>
                  <a:cubicBezTo>
                    <a:pt x="3847" y="6034"/>
                    <a:pt x="3870" y="6010"/>
                    <a:pt x="3894" y="5974"/>
                  </a:cubicBezTo>
                  <a:lnTo>
                    <a:pt x="3906" y="5974"/>
                  </a:lnTo>
                  <a:cubicBezTo>
                    <a:pt x="3954" y="5915"/>
                    <a:pt x="3966" y="5820"/>
                    <a:pt x="3930" y="5748"/>
                  </a:cubicBezTo>
                  <a:cubicBezTo>
                    <a:pt x="3811" y="5522"/>
                    <a:pt x="3727" y="5284"/>
                    <a:pt x="3680" y="5046"/>
                  </a:cubicBezTo>
                  <a:cubicBezTo>
                    <a:pt x="3654" y="4917"/>
                    <a:pt x="3558" y="4860"/>
                    <a:pt x="3461" y="4860"/>
                  </a:cubicBezTo>
                  <a:close/>
                  <a:moveTo>
                    <a:pt x="6253" y="5180"/>
                  </a:moveTo>
                  <a:cubicBezTo>
                    <a:pt x="6172" y="5180"/>
                    <a:pt x="6092" y="5222"/>
                    <a:pt x="6049" y="5319"/>
                  </a:cubicBezTo>
                  <a:cubicBezTo>
                    <a:pt x="5978" y="5498"/>
                    <a:pt x="5882" y="5665"/>
                    <a:pt x="5763" y="5820"/>
                  </a:cubicBezTo>
                  <a:cubicBezTo>
                    <a:pt x="5728" y="5867"/>
                    <a:pt x="5704" y="5903"/>
                    <a:pt x="5668" y="5939"/>
                  </a:cubicBezTo>
                  <a:cubicBezTo>
                    <a:pt x="5518" y="6115"/>
                    <a:pt x="5669" y="6324"/>
                    <a:pt x="5839" y="6324"/>
                  </a:cubicBezTo>
                  <a:cubicBezTo>
                    <a:pt x="5899" y="6324"/>
                    <a:pt x="5961" y="6298"/>
                    <a:pt x="6013" y="6236"/>
                  </a:cubicBezTo>
                  <a:cubicBezTo>
                    <a:pt x="6049" y="6201"/>
                    <a:pt x="6085" y="6153"/>
                    <a:pt x="6121" y="6105"/>
                  </a:cubicBezTo>
                  <a:lnTo>
                    <a:pt x="6121" y="6093"/>
                  </a:lnTo>
                  <a:cubicBezTo>
                    <a:pt x="6263" y="5903"/>
                    <a:pt x="6383" y="5712"/>
                    <a:pt x="6466" y="5498"/>
                  </a:cubicBezTo>
                  <a:cubicBezTo>
                    <a:pt x="6542" y="5314"/>
                    <a:pt x="6398" y="5180"/>
                    <a:pt x="6253" y="5180"/>
                  </a:cubicBezTo>
                  <a:close/>
                  <a:moveTo>
                    <a:pt x="1119" y="5280"/>
                  </a:moveTo>
                  <a:cubicBezTo>
                    <a:pt x="956" y="5280"/>
                    <a:pt x="801" y="5470"/>
                    <a:pt x="929" y="5641"/>
                  </a:cubicBezTo>
                  <a:cubicBezTo>
                    <a:pt x="1025" y="5784"/>
                    <a:pt x="1132" y="5915"/>
                    <a:pt x="1251" y="6034"/>
                  </a:cubicBezTo>
                  <a:cubicBezTo>
                    <a:pt x="1322" y="6117"/>
                    <a:pt x="1406" y="6201"/>
                    <a:pt x="1489" y="6272"/>
                  </a:cubicBezTo>
                  <a:cubicBezTo>
                    <a:pt x="1535" y="6312"/>
                    <a:pt x="1592" y="6333"/>
                    <a:pt x="1648" y="6333"/>
                  </a:cubicBezTo>
                  <a:cubicBezTo>
                    <a:pt x="1709" y="6333"/>
                    <a:pt x="1767" y="6309"/>
                    <a:pt x="1811" y="6260"/>
                  </a:cubicBezTo>
                  <a:lnTo>
                    <a:pt x="1822" y="6248"/>
                  </a:lnTo>
                  <a:cubicBezTo>
                    <a:pt x="1894" y="6153"/>
                    <a:pt x="1882" y="6022"/>
                    <a:pt x="1799" y="5939"/>
                  </a:cubicBezTo>
                  <a:cubicBezTo>
                    <a:pt x="1727" y="5879"/>
                    <a:pt x="1644" y="5796"/>
                    <a:pt x="1584" y="5724"/>
                  </a:cubicBezTo>
                  <a:cubicBezTo>
                    <a:pt x="1477" y="5617"/>
                    <a:pt x="1382" y="5498"/>
                    <a:pt x="1299" y="5379"/>
                  </a:cubicBezTo>
                  <a:cubicBezTo>
                    <a:pt x="1248" y="5309"/>
                    <a:pt x="1183" y="5280"/>
                    <a:pt x="1119" y="5280"/>
                  </a:cubicBezTo>
                  <a:close/>
                  <a:moveTo>
                    <a:pt x="2484" y="6452"/>
                  </a:moveTo>
                  <a:cubicBezTo>
                    <a:pt x="2272" y="6452"/>
                    <a:pt x="2166" y="6765"/>
                    <a:pt x="2394" y="6879"/>
                  </a:cubicBezTo>
                  <a:cubicBezTo>
                    <a:pt x="2644" y="6998"/>
                    <a:pt x="2918" y="7093"/>
                    <a:pt x="3204" y="7153"/>
                  </a:cubicBezTo>
                  <a:cubicBezTo>
                    <a:pt x="3214" y="7155"/>
                    <a:pt x="3225" y="7155"/>
                    <a:pt x="3236" y="7155"/>
                  </a:cubicBezTo>
                  <a:cubicBezTo>
                    <a:pt x="3308" y="7155"/>
                    <a:pt x="3378" y="7122"/>
                    <a:pt x="3430" y="7070"/>
                  </a:cubicBezTo>
                  <a:lnTo>
                    <a:pt x="3442" y="7070"/>
                  </a:lnTo>
                  <a:cubicBezTo>
                    <a:pt x="3454" y="7034"/>
                    <a:pt x="3477" y="7010"/>
                    <a:pt x="3489" y="6974"/>
                  </a:cubicBezTo>
                  <a:cubicBezTo>
                    <a:pt x="3513" y="6843"/>
                    <a:pt x="3418" y="6724"/>
                    <a:pt x="3287" y="6712"/>
                  </a:cubicBezTo>
                  <a:cubicBezTo>
                    <a:pt x="3049" y="6653"/>
                    <a:pt x="2811" y="6582"/>
                    <a:pt x="2584" y="6474"/>
                  </a:cubicBezTo>
                  <a:cubicBezTo>
                    <a:pt x="2549" y="6459"/>
                    <a:pt x="2515" y="6452"/>
                    <a:pt x="2484" y="6452"/>
                  </a:cubicBezTo>
                  <a:close/>
                  <a:moveTo>
                    <a:pt x="4274" y="6483"/>
                  </a:moveTo>
                  <a:cubicBezTo>
                    <a:pt x="4114" y="6483"/>
                    <a:pt x="3963" y="6670"/>
                    <a:pt x="4085" y="6843"/>
                  </a:cubicBezTo>
                  <a:cubicBezTo>
                    <a:pt x="3983" y="6990"/>
                    <a:pt x="4096" y="7191"/>
                    <a:pt x="4280" y="7191"/>
                  </a:cubicBezTo>
                  <a:cubicBezTo>
                    <a:pt x="4290" y="7191"/>
                    <a:pt x="4300" y="7190"/>
                    <a:pt x="4311" y="7189"/>
                  </a:cubicBezTo>
                  <a:lnTo>
                    <a:pt x="4358" y="7177"/>
                  </a:lnTo>
                  <a:cubicBezTo>
                    <a:pt x="4454" y="7284"/>
                    <a:pt x="4549" y="7379"/>
                    <a:pt x="4632" y="7474"/>
                  </a:cubicBezTo>
                  <a:cubicBezTo>
                    <a:pt x="4680" y="7516"/>
                    <a:pt x="4739" y="7537"/>
                    <a:pt x="4798" y="7537"/>
                  </a:cubicBezTo>
                  <a:cubicBezTo>
                    <a:pt x="4856" y="7537"/>
                    <a:pt x="4912" y="7516"/>
                    <a:pt x="4954" y="7474"/>
                  </a:cubicBezTo>
                  <a:cubicBezTo>
                    <a:pt x="4966" y="7463"/>
                    <a:pt x="4978" y="7463"/>
                    <a:pt x="4978" y="7451"/>
                  </a:cubicBezTo>
                  <a:lnTo>
                    <a:pt x="4990" y="7451"/>
                  </a:lnTo>
                  <a:cubicBezTo>
                    <a:pt x="5049" y="7355"/>
                    <a:pt x="5037" y="7224"/>
                    <a:pt x="4954" y="7153"/>
                  </a:cubicBezTo>
                  <a:lnTo>
                    <a:pt x="4859" y="7046"/>
                  </a:lnTo>
                  <a:cubicBezTo>
                    <a:pt x="4954" y="7010"/>
                    <a:pt x="5049" y="6974"/>
                    <a:pt x="5144" y="6927"/>
                  </a:cubicBezTo>
                  <a:cubicBezTo>
                    <a:pt x="5353" y="6802"/>
                    <a:pt x="5233" y="6503"/>
                    <a:pt x="5031" y="6503"/>
                  </a:cubicBezTo>
                  <a:cubicBezTo>
                    <a:pt x="5003" y="6503"/>
                    <a:pt x="4973" y="6509"/>
                    <a:pt x="4942" y="6522"/>
                  </a:cubicBezTo>
                  <a:cubicBezTo>
                    <a:pt x="4859" y="6570"/>
                    <a:pt x="4775" y="6593"/>
                    <a:pt x="4692" y="6629"/>
                  </a:cubicBezTo>
                  <a:cubicBezTo>
                    <a:pt x="4644" y="6641"/>
                    <a:pt x="4585" y="6665"/>
                    <a:pt x="4537" y="6677"/>
                  </a:cubicBezTo>
                  <a:lnTo>
                    <a:pt x="4442" y="6570"/>
                  </a:lnTo>
                  <a:cubicBezTo>
                    <a:pt x="4394" y="6509"/>
                    <a:pt x="4333" y="6483"/>
                    <a:pt x="4274" y="6483"/>
                  </a:cubicBezTo>
                  <a:close/>
                  <a:moveTo>
                    <a:pt x="5577" y="7723"/>
                  </a:moveTo>
                  <a:cubicBezTo>
                    <a:pt x="5377" y="7723"/>
                    <a:pt x="5243" y="8026"/>
                    <a:pt x="5478" y="8153"/>
                  </a:cubicBezTo>
                  <a:cubicBezTo>
                    <a:pt x="5716" y="8308"/>
                    <a:pt x="5978" y="8439"/>
                    <a:pt x="6252" y="8522"/>
                  </a:cubicBezTo>
                  <a:cubicBezTo>
                    <a:pt x="6274" y="8532"/>
                    <a:pt x="6298" y="8536"/>
                    <a:pt x="6322" y="8536"/>
                  </a:cubicBezTo>
                  <a:cubicBezTo>
                    <a:pt x="6389" y="8536"/>
                    <a:pt x="6458" y="8503"/>
                    <a:pt x="6502" y="8451"/>
                  </a:cubicBezTo>
                  <a:cubicBezTo>
                    <a:pt x="6514" y="8427"/>
                    <a:pt x="6525" y="8403"/>
                    <a:pt x="6537" y="8379"/>
                  </a:cubicBezTo>
                  <a:cubicBezTo>
                    <a:pt x="6573" y="8260"/>
                    <a:pt x="6514" y="8129"/>
                    <a:pt x="6383" y="8094"/>
                  </a:cubicBezTo>
                  <a:cubicBezTo>
                    <a:pt x="6156" y="8010"/>
                    <a:pt x="5930" y="7903"/>
                    <a:pt x="5716" y="7772"/>
                  </a:cubicBezTo>
                  <a:cubicBezTo>
                    <a:pt x="5669" y="7738"/>
                    <a:pt x="5621" y="7723"/>
                    <a:pt x="5577" y="7723"/>
                  </a:cubicBezTo>
                  <a:close/>
                  <a:moveTo>
                    <a:pt x="8107" y="7973"/>
                  </a:moveTo>
                  <a:cubicBezTo>
                    <a:pt x="8073" y="7973"/>
                    <a:pt x="8037" y="7981"/>
                    <a:pt x="8002" y="7998"/>
                  </a:cubicBezTo>
                  <a:cubicBezTo>
                    <a:pt x="7787" y="8106"/>
                    <a:pt x="7549" y="8177"/>
                    <a:pt x="7311" y="8201"/>
                  </a:cubicBezTo>
                  <a:cubicBezTo>
                    <a:pt x="7061" y="8272"/>
                    <a:pt x="7109" y="8641"/>
                    <a:pt x="7371" y="8653"/>
                  </a:cubicBezTo>
                  <a:cubicBezTo>
                    <a:pt x="7657" y="8617"/>
                    <a:pt x="7942" y="8522"/>
                    <a:pt x="8204" y="8391"/>
                  </a:cubicBezTo>
                  <a:cubicBezTo>
                    <a:pt x="8240" y="8379"/>
                    <a:pt x="8264" y="8356"/>
                    <a:pt x="8288" y="8332"/>
                  </a:cubicBezTo>
                  <a:cubicBezTo>
                    <a:pt x="8407" y="8173"/>
                    <a:pt x="8277" y="7973"/>
                    <a:pt x="8107" y="7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98625" y="1812600"/>
              <a:ext cx="140577" cy="14224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54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7"/>
          <p:cNvSpPr txBox="1">
            <a:spLocks noGrp="1"/>
          </p:cNvSpPr>
          <p:nvPr>
            <p:ph type="body" idx="1"/>
          </p:nvPr>
        </p:nvSpPr>
        <p:spPr>
          <a:xfrm>
            <a:off x="720000" y="1160600"/>
            <a:ext cx="4003200" cy="31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ublic Sans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62" name="Google Shape;162;p7"/>
          <p:cNvSpPr>
            <a:spLocks noGrp="1"/>
          </p:cNvSpPr>
          <p:nvPr>
            <p:ph type="pic" idx="2"/>
          </p:nvPr>
        </p:nvSpPr>
        <p:spPr>
          <a:xfrm rot="174171">
            <a:off x="5341438" y="1279327"/>
            <a:ext cx="2950085" cy="2917052"/>
          </a:xfrm>
          <a:prstGeom prst="rect">
            <a:avLst/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pSp>
        <p:nvGrpSpPr>
          <p:cNvPr id="163" name="Google Shape;163;p7"/>
          <p:cNvGrpSpPr/>
          <p:nvPr/>
        </p:nvGrpSpPr>
        <p:grpSpPr>
          <a:xfrm>
            <a:off x="119462" y="77299"/>
            <a:ext cx="8711613" cy="4952052"/>
            <a:chOff x="119462" y="77299"/>
            <a:chExt cx="8711613" cy="4952052"/>
          </a:xfrm>
        </p:grpSpPr>
        <p:sp>
          <p:nvSpPr>
            <p:cNvPr id="164" name="Google Shape;164;p7"/>
            <p:cNvSpPr/>
            <p:nvPr/>
          </p:nvSpPr>
          <p:spPr>
            <a:xfrm flipH="1">
              <a:off x="6784745" y="399485"/>
              <a:ext cx="113949" cy="11529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 flipH="1">
              <a:off x="5862137" y="4825288"/>
              <a:ext cx="154349" cy="156173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7"/>
            <p:cNvGrpSpPr/>
            <p:nvPr/>
          </p:nvGrpSpPr>
          <p:grpSpPr>
            <a:xfrm rot="2095361" flipH="1">
              <a:off x="179513" y="604967"/>
              <a:ext cx="240887" cy="248644"/>
              <a:chOff x="17133251" y="8387808"/>
              <a:chExt cx="370701" cy="382638"/>
            </a:xfrm>
          </p:grpSpPr>
          <p:sp>
            <p:nvSpPr>
              <p:cNvPr id="167" name="Google Shape;167;p7"/>
              <p:cNvSpPr/>
              <p:nvPr/>
            </p:nvSpPr>
            <p:spPr>
              <a:xfrm>
                <a:off x="17133251" y="8387808"/>
                <a:ext cx="370701" cy="382638"/>
              </a:xfrm>
              <a:custGeom>
                <a:avLst/>
                <a:gdLst/>
                <a:ahLst/>
                <a:cxnLst/>
                <a:rect l="l" t="t" r="r" b="b"/>
                <a:pathLst>
                  <a:path w="8633" h="8911" extrusionOk="0">
                    <a:moveTo>
                      <a:pt x="4357" y="1"/>
                    </a:moveTo>
                    <a:cubicBezTo>
                      <a:pt x="4113" y="1"/>
                      <a:pt x="3871" y="25"/>
                      <a:pt x="3632" y="72"/>
                    </a:cubicBezTo>
                    <a:cubicBezTo>
                      <a:pt x="3298" y="179"/>
                      <a:pt x="2977" y="322"/>
                      <a:pt x="2679" y="512"/>
                    </a:cubicBezTo>
                    <a:cubicBezTo>
                      <a:pt x="1869" y="1060"/>
                      <a:pt x="1298" y="1893"/>
                      <a:pt x="857" y="2762"/>
                    </a:cubicBezTo>
                    <a:cubicBezTo>
                      <a:pt x="500" y="3465"/>
                      <a:pt x="274" y="4215"/>
                      <a:pt x="179" y="5001"/>
                    </a:cubicBezTo>
                    <a:cubicBezTo>
                      <a:pt x="167" y="5620"/>
                      <a:pt x="72" y="6287"/>
                      <a:pt x="84" y="6953"/>
                    </a:cubicBezTo>
                    <a:cubicBezTo>
                      <a:pt x="95" y="7120"/>
                      <a:pt x="107" y="7287"/>
                      <a:pt x="143" y="7442"/>
                    </a:cubicBezTo>
                    <a:cubicBezTo>
                      <a:pt x="143" y="7477"/>
                      <a:pt x="155" y="7501"/>
                      <a:pt x="191" y="7525"/>
                    </a:cubicBezTo>
                    <a:cubicBezTo>
                      <a:pt x="212" y="7540"/>
                      <a:pt x="235" y="7546"/>
                      <a:pt x="257" y="7546"/>
                    </a:cubicBezTo>
                    <a:cubicBezTo>
                      <a:pt x="325" y="7546"/>
                      <a:pt x="390" y="7486"/>
                      <a:pt x="381" y="7406"/>
                    </a:cubicBezTo>
                    <a:cubicBezTo>
                      <a:pt x="322" y="6965"/>
                      <a:pt x="345" y="6513"/>
                      <a:pt x="453" y="6072"/>
                    </a:cubicBezTo>
                    <a:cubicBezTo>
                      <a:pt x="512" y="5679"/>
                      <a:pt x="619" y="5275"/>
                      <a:pt x="750" y="4894"/>
                    </a:cubicBezTo>
                    <a:cubicBezTo>
                      <a:pt x="929" y="4489"/>
                      <a:pt x="917" y="4501"/>
                      <a:pt x="1072" y="4072"/>
                    </a:cubicBezTo>
                    <a:cubicBezTo>
                      <a:pt x="1453" y="3179"/>
                      <a:pt x="2036" y="1834"/>
                      <a:pt x="3108" y="1131"/>
                    </a:cubicBezTo>
                    <a:lnTo>
                      <a:pt x="3132" y="1107"/>
                    </a:lnTo>
                    <a:lnTo>
                      <a:pt x="3322" y="1000"/>
                    </a:lnTo>
                    <a:cubicBezTo>
                      <a:pt x="3441" y="941"/>
                      <a:pt x="3560" y="893"/>
                      <a:pt x="3691" y="846"/>
                    </a:cubicBezTo>
                    <a:lnTo>
                      <a:pt x="4215" y="750"/>
                    </a:lnTo>
                    <a:cubicBezTo>
                      <a:pt x="5644" y="750"/>
                      <a:pt x="6942" y="1393"/>
                      <a:pt x="7489" y="2370"/>
                    </a:cubicBezTo>
                    <a:cubicBezTo>
                      <a:pt x="7680" y="2727"/>
                      <a:pt x="7787" y="3132"/>
                      <a:pt x="7787" y="3536"/>
                    </a:cubicBezTo>
                    <a:cubicBezTo>
                      <a:pt x="7763" y="4001"/>
                      <a:pt x="7668" y="4286"/>
                      <a:pt x="7418" y="4858"/>
                    </a:cubicBezTo>
                    <a:cubicBezTo>
                      <a:pt x="7402" y="4890"/>
                      <a:pt x="7397" y="4900"/>
                      <a:pt x="7398" y="4900"/>
                    </a:cubicBezTo>
                    <a:cubicBezTo>
                      <a:pt x="7399" y="4900"/>
                      <a:pt x="7402" y="4898"/>
                      <a:pt x="7406" y="4894"/>
                    </a:cubicBezTo>
                    <a:lnTo>
                      <a:pt x="7406" y="4894"/>
                    </a:lnTo>
                    <a:cubicBezTo>
                      <a:pt x="7275" y="5120"/>
                      <a:pt x="7108" y="5334"/>
                      <a:pt x="6930" y="5525"/>
                    </a:cubicBezTo>
                    <a:cubicBezTo>
                      <a:pt x="6644" y="5834"/>
                      <a:pt x="6334" y="6108"/>
                      <a:pt x="6013" y="6358"/>
                    </a:cubicBezTo>
                    <a:cubicBezTo>
                      <a:pt x="5668" y="6632"/>
                      <a:pt x="4953" y="6930"/>
                      <a:pt x="4298" y="7180"/>
                    </a:cubicBezTo>
                    <a:cubicBezTo>
                      <a:pt x="3905" y="7346"/>
                      <a:pt x="3501" y="7501"/>
                      <a:pt x="3096" y="7620"/>
                    </a:cubicBezTo>
                    <a:cubicBezTo>
                      <a:pt x="2381" y="7787"/>
                      <a:pt x="1727" y="8037"/>
                      <a:pt x="1453" y="8132"/>
                    </a:cubicBezTo>
                    <a:cubicBezTo>
                      <a:pt x="1238" y="8204"/>
                      <a:pt x="1203" y="8192"/>
                      <a:pt x="1119" y="8227"/>
                    </a:cubicBezTo>
                    <a:cubicBezTo>
                      <a:pt x="1060" y="8239"/>
                      <a:pt x="1000" y="8251"/>
                      <a:pt x="953" y="8263"/>
                    </a:cubicBezTo>
                    <a:lnTo>
                      <a:pt x="798" y="8263"/>
                    </a:lnTo>
                    <a:lnTo>
                      <a:pt x="738" y="8239"/>
                    </a:lnTo>
                    <a:cubicBezTo>
                      <a:pt x="715" y="8224"/>
                      <a:pt x="697" y="8208"/>
                      <a:pt x="677" y="8196"/>
                    </a:cubicBezTo>
                    <a:lnTo>
                      <a:pt x="677" y="8196"/>
                    </a:lnTo>
                    <a:cubicBezTo>
                      <a:pt x="689" y="8201"/>
                      <a:pt x="695" y="8203"/>
                      <a:pt x="696" y="8203"/>
                    </a:cubicBezTo>
                    <a:cubicBezTo>
                      <a:pt x="703" y="8203"/>
                      <a:pt x="637" y="8168"/>
                      <a:pt x="595" y="8168"/>
                    </a:cubicBezTo>
                    <a:cubicBezTo>
                      <a:pt x="572" y="8160"/>
                      <a:pt x="548" y="8156"/>
                      <a:pt x="524" y="8156"/>
                    </a:cubicBezTo>
                    <a:cubicBezTo>
                      <a:pt x="478" y="8156"/>
                      <a:pt x="433" y="8172"/>
                      <a:pt x="393" y="8204"/>
                    </a:cubicBezTo>
                    <a:cubicBezTo>
                      <a:pt x="0" y="8525"/>
                      <a:pt x="572" y="8870"/>
                      <a:pt x="953" y="8894"/>
                    </a:cubicBezTo>
                    <a:cubicBezTo>
                      <a:pt x="986" y="8903"/>
                      <a:pt x="1020" y="8911"/>
                      <a:pt x="1058" y="8911"/>
                    </a:cubicBezTo>
                    <a:cubicBezTo>
                      <a:pt x="1074" y="8911"/>
                      <a:pt x="1090" y="8910"/>
                      <a:pt x="1107" y="8906"/>
                    </a:cubicBezTo>
                    <a:cubicBezTo>
                      <a:pt x="1536" y="8906"/>
                      <a:pt x="2489" y="8585"/>
                      <a:pt x="2572" y="8549"/>
                    </a:cubicBezTo>
                    <a:cubicBezTo>
                      <a:pt x="3346" y="8358"/>
                      <a:pt x="4096" y="8108"/>
                      <a:pt x="4834" y="7799"/>
                    </a:cubicBezTo>
                    <a:cubicBezTo>
                      <a:pt x="5727" y="7465"/>
                      <a:pt x="6572" y="7001"/>
                      <a:pt x="7227" y="6310"/>
                    </a:cubicBezTo>
                    <a:cubicBezTo>
                      <a:pt x="7477" y="6060"/>
                      <a:pt x="7704" y="5799"/>
                      <a:pt x="7918" y="5513"/>
                    </a:cubicBezTo>
                    <a:cubicBezTo>
                      <a:pt x="8156" y="5120"/>
                      <a:pt x="8335" y="4679"/>
                      <a:pt x="8442" y="4227"/>
                    </a:cubicBezTo>
                    <a:cubicBezTo>
                      <a:pt x="8632" y="3477"/>
                      <a:pt x="8525" y="2679"/>
                      <a:pt x="8144" y="2012"/>
                    </a:cubicBezTo>
                    <a:cubicBezTo>
                      <a:pt x="7918" y="1608"/>
                      <a:pt x="7608" y="1262"/>
                      <a:pt x="7251" y="976"/>
                    </a:cubicBezTo>
                    <a:cubicBezTo>
                      <a:pt x="6572" y="488"/>
                      <a:pt x="5775" y="167"/>
                      <a:pt x="4941" y="48"/>
                    </a:cubicBezTo>
                    <a:cubicBezTo>
                      <a:pt x="4746" y="16"/>
                      <a:pt x="4551" y="1"/>
                      <a:pt x="43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17236519" y="8472912"/>
                <a:ext cx="163129" cy="164675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3835" extrusionOk="0">
                    <a:moveTo>
                      <a:pt x="2215" y="780"/>
                    </a:moveTo>
                    <a:cubicBezTo>
                      <a:pt x="2298" y="804"/>
                      <a:pt x="2381" y="840"/>
                      <a:pt x="2441" y="888"/>
                    </a:cubicBezTo>
                    <a:cubicBezTo>
                      <a:pt x="2798" y="1102"/>
                      <a:pt x="3036" y="1554"/>
                      <a:pt x="3001" y="1816"/>
                    </a:cubicBezTo>
                    <a:cubicBezTo>
                      <a:pt x="3036" y="2554"/>
                      <a:pt x="2584" y="2912"/>
                      <a:pt x="2322" y="3031"/>
                    </a:cubicBezTo>
                    <a:cubicBezTo>
                      <a:pt x="2200" y="3066"/>
                      <a:pt x="2072" y="3088"/>
                      <a:pt x="1941" y="3088"/>
                    </a:cubicBezTo>
                    <a:cubicBezTo>
                      <a:pt x="1894" y="3088"/>
                      <a:pt x="1846" y="3085"/>
                      <a:pt x="1798" y="3078"/>
                    </a:cubicBezTo>
                    <a:cubicBezTo>
                      <a:pt x="1405" y="3019"/>
                      <a:pt x="1489" y="3043"/>
                      <a:pt x="1155" y="2840"/>
                    </a:cubicBezTo>
                    <a:cubicBezTo>
                      <a:pt x="846" y="2519"/>
                      <a:pt x="750" y="2054"/>
                      <a:pt x="893" y="1650"/>
                    </a:cubicBezTo>
                    <a:cubicBezTo>
                      <a:pt x="1048" y="1376"/>
                      <a:pt x="1274" y="1138"/>
                      <a:pt x="1524" y="959"/>
                    </a:cubicBezTo>
                    <a:cubicBezTo>
                      <a:pt x="1608" y="899"/>
                      <a:pt x="1703" y="864"/>
                      <a:pt x="1798" y="840"/>
                    </a:cubicBezTo>
                    <a:lnTo>
                      <a:pt x="1822" y="840"/>
                    </a:lnTo>
                    <a:lnTo>
                      <a:pt x="1893" y="816"/>
                    </a:lnTo>
                    <a:cubicBezTo>
                      <a:pt x="1989" y="792"/>
                      <a:pt x="2072" y="780"/>
                      <a:pt x="2167" y="780"/>
                    </a:cubicBezTo>
                    <a:close/>
                    <a:moveTo>
                      <a:pt x="1976" y="0"/>
                    </a:moveTo>
                    <a:cubicBezTo>
                      <a:pt x="1357" y="0"/>
                      <a:pt x="724" y="337"/>
                      <a:pt x="446" y="889"/>
                    </a:cubicBezTo>
                    <a:lnTo>
                      <a:pt x="446" y="889"/>
                    </a:lnTo>
                    <a:cubicBezTo>
                      <a:pt x="465" y="851"/>
                      <a:pt x="471" y="836"/>
                      <a:pt x="470" y="836"/>
                    </a:cubicBezTo>
                    <a:lnTo>
                      <a:pt x="470" y="836"/>
                    </a:lnTo>
                    <a:cubicBezTo>
                      <a:pt x="466" y="836"/>
                      <a:pt x="398" y="958"/>
                      <a:pt x="381" y="1019"/>
                    </a:cubicBezTo>
                    <a:cubicBezTo>
                      <a:pt x="369" y="1042"/>
                      <a:pt x="369" y="1066"/>
                      <a:pt x="357" y="1090"/>
                    </a:cubicBezTo>
                    <a:cubicBezTo>
                      <a:pt x="238" y="1269"/>
                      <a:pt x="155" y="1459"/>
                      <a:pt x="119" y="1661"/>
                    </a:cubicBezTo>
                    <a:cubicBezTo>
                      <a:pt x="0" y="2221"/>
                      <a:pt x="155" y="2804"/>
                      <a:pt x="512" y="3245"/>
                    </a:cubicBezTo>
                    <a:cubicBezTo>
                      <a:pt x="774" y="3543"/>
                      <a:pt x="1131" y="3733"/>
                      <a:pt x="1524" y="3793"/>
                    </a:cubicBezTo>
                    <a:cubicBezTo>
                      <a:pt x="1667" y="3821"/>
                      <a:pt x="1805" y="3834"/>
                      <a:pt x="1939" y="3834"/>
                    </a:cubicBezTo>
                    <a:cubicBezTo>
                      <a:pt x="2992" y="3834"/>
                      <a:pt x="3751" y="2998"/>
                      <a:pt x="3751" y="1900"/>
                    </a:cubicBezTo>
                    <a:cubicBezTo>
                      <a:pt x="3798" y="1138"/>
                      <a:pt x="3274" y="423"/>
                      <a:pt x="2596" y="126"/>
                    </a:cubicBezTo>
                    <a:cubicBezTo>
                      <a:pt x="2401" y="40"/>
                      <a:pt x="2189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7"/>
            <p:cNvGrpSpPr/>
            <p:nvPr/>
          </p:nvGrpSpPr>
          <p:grpSpPr>
            <a:xfrm flipH="1">
              <a:off x="225573" y="637247"/>
              <a:ext cx="148783" cy="184077"/>
              <a:chOff x="8710318" y="1433109"/>
              <a:chExt cx="148783" cy="184077"/>
            </a:xfrm>
          </p:grpSpPr>
          <p:sp>
            <p:nvSpPr>
              <p:cNvPr id="170" name="Google Shape;170;p7"/>
              <p:cNvSpPr/>
              <p:nvPr/>
            </p:nvSpPr>
            <p:spPr>
              <a:xfrm>
                <a:off x="8858070" y="1616113"/>
                <a:ext cx="1031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24" h="25" extrusionOk="0">
                    <a:moveTo>
                      <a:pt x="24" y="0"/>
                    </a:moveTo>
                    <a:lnTo>
                      <a:pt x="24" y="0"/>
                    </a:lnTo>
                    <a:cubicBezTo>
                      <a:pt x="12" y="12"/>
                      <a:pt x="0" y="12"/>
                      <a:pt x="0" y="24"/>
                    </a:cubicBezTo>
                    <a:lnTo>
                      <a:pt x="12" y="1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7"/>
              <p:cNvSpPr/>
              <p:nvPr/>
            </p:nvSpPr>
            <p:spPr>
              <a:xfrm>
                <a:off x="8846820" y="1593098"/>
                <a:ext cx="43" cy="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7"/>
              <p:cNvSpPr/>
              <p:nvPr/>
            </p:nvSpPr>
            <p:spPr>
              <a:xfrm>
                <a:off x="8710318" y="1433109"/>
                <a:ext cx="1546" cy="51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2" extrusionOk="0">
                    <a:moveTo>
                      <a:pt x="24" y="0"/>
                    </a:moveTo>
                    <a:lnTo>
                      <a:pt x="0" y="12"/>
                    </a:lnTo>
                    <a:lnTo>
                      <a:pt x="0" y="1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" name="Google Shape;173;p7"/>
            <p:cNvGrpSpPr/>
            <p:nvPr/>
          </p:nvGrpSpPr>
          <p:grpSpPr>
            <a:xfrm flipH="1">
              <a:off x="8633144" y="4608497"/>
              <a:ext cx="197932" cy="305754"/>
              <a:chOff x="9516023" y="488918"/>
              <a:chExt cx="261815" cy="404437"/>
            </a:xfrm>
          </p:grpSpPr>
          <p:sp>
            <p:nvSpPr>
              <p:cNvPr id="174" name="Google Shape;174;p7"/>
              <p:cNvSpPr/>
              <p:nvPr/>
            </p:nvSpPr>
            <p:spPr>
              <a:xfrm>
                <a:off x="9516023" y="488918"/>
                <a:ext cx="261815" cy="404437"/>
              </a:xfrm>
              <a:custGeom>
                <a:avLst/>
                <a:gdLst/>
                <a:ahLst/>
                <a:cxnLst/>
                <a:rect l="l" t="t" r="r" b="b"/>
                <a:pathLst>
                  <a:path w="7420" h="11462" extrusionOk="0">
                    <a:moveTo>
                      <a:pt x="4168" y="0"/>
                    </a:moveTo>
                    <a:cubicBezTo>
                      <a:pt x="3497" y="0"/>
                      <a:pt x="2849" y="223"/>
                      <a:pt x="2251" y="506"/>
                    </a:cubicBezTo>
                    <a:cubicBezTo>
                      <a:pt x="917" y="1066"/>
                      <a:pt x="36" y="2364"/>
                      <a:pt x="0" y="3804"/>
                    </a:cubicBezTo>
                    <a:cubicBezTo>
                      <a:pt x="24" y="4138"/>
                      <a:pt x="84" y="4471"/>
                      <a:pt x="179" y="4804"/>
                    </a:cubicBezTo>
                    <a:cubicBezTo>
                      <a:pt x="393" y="5555"/>
                      <a:pt x="667" y="6281"/>
                      <a:pt x="1001" y="6995"/>
                    </a:cubicBezTo>
                    <a:cubicBezTo>
                      <a:pt x="1263" y="7614"/>
                      <a:pt x="1358" y="7936"/>
                      <a:pt x="1763" y="8567"/>
                    </a:cubicBezTo>
                    <a:cubicBezTo>
                      <a:pt x="1763" y="8591"/>
                      <a:pt x="1798" y="8662"/>
                      <a:pt x="1846" y="8745"/>
                    </a:cubicBezTo>
                    <a:cubicBezTo>
                      <a:pt x="1965" y="9019"/>
                      <a:pt x="2108" y="9281"/>
                      <a:pt x="2275" y="9543"/>
                    </a:cubicBezTo>
                    <a:lnTo>
                      <a:pt x="2227" y="9484"/>
                    </a:lnTo>
                    <a:lnTo>
                      <a:pt x="2227" y="9484"/>
                    </a:lnTo>
                    <a:cubicBezTo>
                      <a:pt x="2406" y="9877"/>
                      <a:pt x="2632" y="10258"/>
                      <a:pt x="2906" y="10603"/>
                    </a:cubicBezTo>
                    <a:cubicBezTo>
                      <a:pt x="3025" y="10793"/>
                      <a:pt x="3179" y="11091"/>
                      <a:pt x="3394" y="11234"/>
                    </a:cubicBezTo>
                    <a:cubicBezTo>
                      <a:pt x="3409" y="11373"/>
                      <a:pt x="3530" y="11462"/>
                      <a:pt x="3655" y="11462"/>
                    </a:cubicBezTo>
                    <a:cubicBezTo>
                      <a:pt x="3722" y="11462"/>
                      <a:pt x="3792" y="11435"/>
                      <a:pt x="3846" y="11377"/>
                    </a:cubicBezTo>
                    <a:lnTo>
                      <a:pt x="3858" y="11365"/>
                    </a:lnTo>
                    <a:cubicBezTo>
                      <a:pt x="3906" y="11305"/>
                      <a:pt x="3953" y="11258"/>
                      <a:pt x="4001" y="11198"/>
                    </a:cubicBezTo>
                    <a:cubicBezTo>
                      <a:pt x="4132" y="11020"/>
                      <a:pt x="4263" y="10829"/>
                      <a:pt x="4382" y="10639"/>
                    </a:cubicBezTo>
                    <a:cubicBezTo>
                      <a:pt x="4561" y="10436"/>
                      <a:pt x="4739" y="10234"/>
                      <a:pt x="4894" y="10007"/>
                    </a:cubicBezTo>
                    <a:cubicBezTo>
                      <a:pt x="5287" y="9424"/>
                      <a:pt x="5620" y="8793"/>
                      <a:pt x="5894" y="8138"/>
                    </a:cubicBezTo>
                    <a:cubicBezTo>
                      <a:pt x="5954" y="8031"/>
                      <a:pt x="6335" y="7329"/>
                      <a:pt x="6323" y="7257"/>
                    </a:cubicBezTo>
                    <a:cubicBezTo>
                      <a:pt x="6335" y="7245"/>
                      <a:pt x="6347" y="7233"/>
                      <a:pt x="6358" y="7210"/>
                    </a:cubicBezTo>
                    <a:cubicBezTo>
                      <a:pt x="6442" y="7019"/>
                      <a:pt x="6537" y="6817"/>
                      <a:pt x="6608" y="6614"/>
                    </a:cubicBezTo>
                    <a:cubicBezTo>
                      <a:pt x="6775" y="6102"/>
                      <a:pt x="6918" y="5566"/>
                      <a:pt x="7025" y="5031"/>
                    </a:cubicBezTo>
                    <a:cubicBezTo>
                      <a:pt x="7049" y="4900"/>
                      <a:pt x="7061" y="4781"/>
                      <a:pt x="7073" y="4697"/>
                    </a:cubicBezTo>
                    <a:cubicBezTo>
                      <a:pt x="7109" y="4554"/>
                      <a:pt x="7144" y="4423"/>
                      <a:pt x="7168" y="4292"/>
                    </a:cubicBezTo>
                    <a:cubicBezTo>
                      <a:pt x="7255" y="4051"/>
                      <a:pt x="7107" y="3810"/>
                      <a:pt x="6876" y="3810"/>
                    </a:cubicBezTo>
                    <a:cubicBezTo>
                      <a:pt x="6823" y="3810"/>
                      <a:pt x="6764" y="3823"/>
                      <a:pt x="6704" y="3852"/>
                    </a:cubicBezTo>
                    <a:cubicBezTo>
                      <a:pt x="6513" y="3983"/>
                      <a:pt x="6513" y="4257"/>
                      <a:pt x="6430" y="4459"/>
                    </a:cubicBezTo>
                    <a:cubicBezTo>
                      <a:pt x="6239" y="5078"/>
                      <a:pt x="6204" y="5209"/>
                      <a:pt x="6001" y="5805"/>
                    </a:cubicBezTo>
                    <a:cubicBezTo>
                      <a:pt x="5763" y="6578"/>
                      <a:pt x="5168" y="7614"/>
                      <a:pt x="4680" y="8579"/>
                    </a:cubicBezTo>
                    <a:cubicBezTo>
                      <a:pt x="4299" y="9317"/>
                      <a:pt x="3977" y="10091"/>
                      <a:pt x="3584" y="10817"/>
                    </a:cubicBezTo>
                    <a:cubicBezTo>
                      <a:pt x="3358" y="10591"/>
                      <a:pt x="3179" y="10305"/>
                      <a:pt x="3060" y="10007"/>
                    </a:cubicBezTo>
                    <a:cubicBezTo>
                      <a:pt x="3013" y="9912"/>
                      <a:pt x="2787" y="9353"/>
                      <a:pt x="2727" y="9150"/>
                    </a:cubicBezTo>
                    <a:cubicBezTo>
                      <a:pt x="2453" y="8293"/>
                      <a:pt x="2382" y="7936"/>
                      <a:pt x="2096" y="7245"/>
                    </a:cubicBezTo>
                    <a:cubicBezTo>
                      <a:pt x="1751" y="6424"/>
                      <a:pt x="1013" y="4840"/>
                      <a:pt x="929" y="3852"/>
                    </a:cubicBezTo>
                    <a:cubicBezTo>
                      <a:pt x="905" y="2733"/>
                      <a:pt x="1858" y="1590"/>
                      <a:pt x="2918" y="1233"/>
                    </a:cubicBezTo>
                    <a:cubicBezTo>
                      <a:pt x="3470" y="1004"/>
                      <a:pt x="3916" y="935"/>
                      <a:pt x="4206" y="935"/>
                    </a:cubicBezTo>
                    <a:cubicBezTo>
                      <a:pt x="4279" y="935"/>
                      <a:pt x="4341" y="940"/>
                      <a:pt x="4394" y="947"/>
                    </a:cubicBezTo>
                    <a:cubicBezTo>
                      <a:pt x="5323" y="1090"/>
                      <a:pt x="5930" y="1495"/>
                      <a:pt x="6299" y="2233"/>
                    </a:cubicBezTo>
                    <a:cubicBezTo>
                      <a:pt x="6311" y="2280"/>
                      <a:pt x="6335" y="2340"/>
                      <a:pt x="6347" y="2387"/>
                    </a:cubicBezTo>
                    <a:cubicBezTo>
                      <a:pt x="6430" y="2590"/>
                      <a:pt x="6442" y="2840"/>
                      <a:pt x="6656" y="2947"/>
                    </a:cubicBezTo>
                    <a:cubicBezTo>
                      <a:pt x="6733" y="2989"/>
                      <a:pt x="6811" y="3008"/>
                      <a:pt x="6887" y="3008"/>
                    </a:cubicBezTo>
                    <a:cubicBezTo>
                      <a:pt x="7176" y="3008"/>
                      <a:pt x="7420" y="2732"/>
                      <a:pt x="7335" y="2411"/>
                    </a:cubicBezTo>
                    <a:cubicBezTo>
                      <a:pt x="7025" y="1042"/>
                      <a:pt x="5715" y="102"/>
                      <a:pt x="4358" y="6"/>
                    </a:cubicBezTo>
                    <a:cubicBezTo>
                      <a:pt x="4295" y="2"/>
                      <a:pt x="4231" y="0"/>
                      <a:pt x="4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7"/>
              <p:cNvSpPr/>
              <p:nvPr/>
            </p:nvSpPr>
            <p:spPr>
              <a:xfrm>
                <a:off x="9576921" y="556521"/>
                <a:ext cx="134048" cy="142446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4037" extrusionOk="0">
                    <a:moveTo>
                      <a:pt x="1596" y="995"/>
                    </a:moveTo>
                    <a:lnTo>
                      <a:pt x="1823" y="1007"/>
                    </a:lnTo>
                    <a:cubicBezTo>
                      <a:pt x="2020" y="1029"/>
                      <a:pt x="2208" y="1153"/>
                      <a:pt x="2414" y="1153"/>
                    </a:cubicBezTo>
                    <a:cubicBezTo>
                      <a:pt x="2431" y="1153"/>
                      <a:pt x="2448" y="1152"/>
                      <a:pt x="2465" y="1150"/>
                    </a:cubicBezTo>
                    <a:cubicBezTo>
                      <a:pt x="2489" y="1150"/>
                      <a:pt x="2513" y="1138"/>
                      <a:pt x="2537" y="1126"/>
                    </a:cubicBezTo>
                    <a:cubicBezTo>
                      <a:pt x="2573" y="1174"/>
                      <a:pt x="2585" y="1210"/>
                      <a:pt x="2668" y="1317"/>
                    </a:cubicBezTo>
                    <a:cubicBezTo>
                      <a:pt x="2751" y="1400"/>
                      <a:pt x="2799" y="1519"/>
                      <a:pt x="2811" y="1638"/>
                    </a:cubicBezTo>
                    <a:cubicBezTo>
                      <a:pt x="2811" y="1686"/>
                      <a:pt x="2823" y="1734"/>
                      <a:pt x="2823" y="1781"/>
                    </a:cubicBezTo>
                    <a:lnTo>
                      <a:pt x="2811" y="1781"/>
                    </a:lnTo>
                    <a:cubicBezTo>
                      <a:pt x="2736" y="2366"/>
                      <a:pt x="2187" y="2950"/>
                      <a:pt x="1588" y="2950"/>
                    </a:cubicBezTo>
                    <a:cubicBezTo>
                      <a:pt x="1516" y="2950"/>
                      <a:pt x="1443" y="2942"/>
                      <a:pt x="1370" y="2924"/>
                    </a:cubicBezTo>
                    <a:lnTo>
                      <a:pt x="1358" y="2924"/>
                    </a:lnTo>
                    <a:cubicBezTo>
                      <a:pt x="1251" y="2781"/>
                      <a:pt x="1168" y="2615"/>
                      <a:pt x="1108" y="2448"/>
                    </a:cubicBezTo>
                    <a:cubicBezTo>
                      <a:pt x="1037" y="2269"/>
                      <a:pt x="1025" y="2079"/>
                      <a:pt x="1049" y="1900"/>
                    </a:cubicBezTo>
                    <a:cubicBezTo>
                      <a:pt x="1120" y="1507"/>
                      <a:pt x="1084" y="1579"/>
                      <a:pt x="1227" y="1317"/>
                    </a:cubicBezTo>
                    <a:cubicBezTo>
                      <a:pt x="1311" y="1186"/>
                      <a:pt x="1430" y="1091"/>
                      <a:pt x="1561" y="1019"/>
                    </a:cubicBezTo>
                    <a:lnTo>
                      <a:pt x="1596" y="995"/>
                    </a:lnTo>
                    <a:close/>
                    <a:moveTo>
                      <a:pt x="2081" y="0"/>
                    </a:moveTo>
                    <a:cubicBezTo>
                      <a:pt x="1842" y="0"/>
                      <a:pt x="1595" y="70"/>
                      <a:pt x="1370" y="150"/>
                    </a:cubicBezTo>
                    <a:cubicBezTo>
                      <a:pt x="1132" y="233"/>
                      <a:pt x="918" y="376"/>
                      <a:pt x="739" y="555"/>
                    </a:cubicBezTo>
                    <a:cubicBezTo>
                      <a:pt x="691" y="579"/>
                      <a:pt x="656" y="614"/>
                      <a:pt x="620" y="650"/>
                    </a:cubicBezTo>
                    <a:cubicBezTo>
                      <a:pt x="120" y="1043"/>
                      <a:pt x="1" y="1769"/>
                      <a:pt x="96" y="2365"/>
                    </a:cubicBezTo>
                    <a:cubicBezTo>
                      <a:pt x="144" y="2674"/>
                      <a:pt x="287" y="2972"/>
                      <a:pt x="501" y="3210"/>
                    </a:cubicBezTo>
                    <a:cubicBezTo>
                      <a:pt x="703" y="3603"/>
                      <a:pt x="1072" y="3900"/>
                      <a:pt x="1501" y="4020"/>
                    </a:cubicBezTo>
                    <a:cubicBezTo>
                      <a:pt x="1561" y="4031"/>
                      <a:pt x="1623" y="4036"/>
                      <a:pt x="1685" y="4036"/>
                    </a:cubicBezTo>
                    <a:cubicBezTo>
                      <a:pt x="2210" y="4036"/>
                      <a:pt x="2775" y="3654"/>
                      <a:pt x="3073" y="3281"/>
                    </a:cubicBezTo>
                    <a:cubicBezTo>
                      <a:pt x="3323" y="3019"/>
                      <a:pt x="3525" y="2698"/>
                      <a:pt x="3644" y="2353"/>
                    </a:cubicBezTo>
                    <a:cubicBezTo>
                      <a:pt x="3799" y="1865"/>
                      <a:pt x="3716" y="1341"/>
                      <a:pt x="3418" y="936"/>
                    </a:cubicBezTo>
                    <a:cubicBezTo>
                      <a:pt x="3358" y="829"/>
                      <a:pt x="3287" y="733"/>
                      <a:pt x="3216" y="638"/>
                    </a:cubicBezTo>
                    <a:cubicBezTo>
                      <a:pt x="3001" y="376"/>
                      <a:pt x="2727" y="174"/>
                      <a:pt x="2418" y="55"/>
                    </a:cubicBezTo>
                    <a:cubicBezTo>
                      <a:pt x="2310" y="16"/>
                      <a:pt x="2196" y="0"/>
                      <a:pt x="20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7"/>
              <p:cNvSpPr/>
              <p:nvPr/>
            </p:nvSpPr>
            <p:spPr>
              <a:xfrm>
                <a:off x="9725647" y="507227"/>
                <a:ext cx="3092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85" extrusionOk="0">
                    <a:moveTo>
                      <a:pt x="0" y="1"/>
                    </a:moveTo>
                    <a:lnTo>
                      <a:pt x="24" y="28"/>
                    </a:lnTo>
                    <a:lnTo>
                      <a:pt x="24" y="28"/>
                    </a:lnTo>
                    <a:cubicBezTo>
                      <a:pt x="17" y="19"/>
                      <a:pt x="9" y="10"/>
                      <a:pt x="0" y="1"/>
                    </a:cubicBezTo>
                    <a:close/>
                    <a:moveTo>
                      <a:pt x="24" y="28"/>
                    </a:moveTo>
                    <a:lnTo>
                      <a:pt x="24" y="28"/>
                    </a:lnTo>
                    <a:cubicBezTo>
                      <a:pt x="35" y="43"/>
                      <a:pt x="45" y="58"/>
                      <a:pt x="60" y="72"/>
                    </a:cubicBezTo>
                    <a:lnTo>
                      <a:pt x="71" y="84"/>
                    </a:lnTo>
                    <a:lnTo>
                      <a:pt x="24" y="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" name="Google Shape;177;p7"/>
            <p:cNvSpPr/>
            <p:nvPr/>
          </p:nvSpPr>
          <p:spPr>
            <a:xfrm flipH="1">
              <a:off x="1935029" y="4657190"/>
              <a:ext cx="493552" cy="372161"/>
            </a:xfrm>
            <a:custGeom>
              <a:avLst/>
              <a:gdLst/>
              <a:ahLst/>
              <a:cxnLst/>
              <a:rect l="l" t="t" r="r" b="b"/>
              <a:pathLst>
                <a:path w="11494" h="8667" extrusionOk="0">
                  <a:moveTo>
                    <a:pt x="8726" y="0"/>
                  </a:moveTo>
                  <a:cubicBezTo>
                    <a:pt x="8147" y="0"/>
                    <a:pt x="7578" y="185"/>
                    <a:pt x="7029" y="350"/>
                  </a:cubicBezTo>
                  <a:cubicBezTo>
                    <a:pt x="5719" y="659"/>
                    <a:pt x="4886" y="1040"/>
                    <a:pt x="3588" y="1528"/>
                  </a:cubicBezTo>
                  <a:lnTo>
                    <a:pt x="3576" y="1528"/>
                  </a:lnTo>
                  <a:cubicBezTo>
                    <a:pt x="3290" y="1433"/>
                    <a:pt x="2993" y="1350"/>
                    <a:pt x="2695" y="1290"/>
                  </a:cubicBezTo>
                  <a:cubicBezTo>
                    <a:pt x="2625" y="1267"/>
                    <a:pt x="2167" y="1152"/>
                    <a:pt x="1752" y="1152"/>
                  </a:cubicBezTo>
                  <a:cubicBezTo>
                    <a:pt x="1534" y="1152"/>
                    <a:pt x="1327" y="1184"/>
                    <a:pt x="1195" y="1278"/>
                  </a:cubicBezTo>
                  <a:cubicBezTo>
                    <a:pt x="1028" y="1386"/>
                    <a:pt x="909" y="1552"/>
                    <a:pt x="850" y="1743"/>
                  </a:cubicBezTo>
                  <a:cubicBezTo>
                    <a:pt x="778" y="1755"/>
                    <a:pt x="707" y="1755"/>
                    <a:pt x="647" y="1755"/>
                  </a:cubicBezTo>
                  <a:cubicBezTo>
                    <a:pt x="641" y="1754"/>
                    <a:pt x="635" y="1754"/>
                    <a:pt x="629" y="1754"/>
                  </a:cubicBezTo>
                  <a:cubicBezTo>
                    <a:pt x="325" y="1754"/>
                    <a:pt x="0" y="2049"/>
                    <a:pt x="397" y="2469"/>
                  </a:cubicBezTo>
                  <a:cubicBezTo>
                    <a:pt x="969" y="3040"/>
                    <a:pt x="1719" y="3410"/>
                    <a:pt x="2362" y="3683"/>
                  </a:cubicBezTo>
                  <a:cubicBezTo>
                    <a:pt x="2624" y="3826"/>
                    <a:pt x="2886" y="3969"/>
                    <a:pt x="3160" y="4088"/>
                  </a:cubicBezTo>
                  <a:cubicBezTo>
                    <a:pt x="3302" y="4422"/>
                    <a:pt x="3481" y="4743"/>
                    <a:pt x="3660" y="5076"/>
                  </a:cubicBezTo>
                  <a:cubicBezTo>
                    <a:pt x="4279" y="6184"/>
                    <a:pt x="4648" y="7053"/>
                    <a:pt x="5469" y="7886"/>
                  </a:cubicBezTo>
                  <a:cubicBezTo>
                    <a:pt x="5609" y="8069"/>
                    <a:pt x="6340" y="8666"/>
                    <a:pt x="6840" y="8666"/>
                  </a:cubicBezTo>
                  <a:cubicBezTo>
                    <a:pt x="7023" y="8666"/>
                    <a:pt x="7175" y="8586"/>
                    <a:pt x="7255" y="8374"/>
                  </a:cubicBezTo>
                  <a:cubicBezTo>
                    <a:pt x="7255" y="7779"/>
                    <a:pt x="6898" y="7220"/>
                    <a:pt x="6696" y="6660"/>
                  </a:cubicBezTo>
                  <a:cubicBezTo>
                    <a:pt x="6481" y="6124"/>
                    <a:pt x="6267" y="5624"/>
                    <a:pt x="6041" y="5124"/>
                  </a:cubicBezTo>
                  <a:lnTo>
                    <a:pt x="6041" y="5124"/>
                  </a:lnTo>
                  <a:cubicBezTo>
                    <a:pt x="6267" y="5184"/>
                    <a:pt x="6481" y="5231"/>
                    <a:pt x="6696" y="5291"/>
                  </a:cubicBezTo>
                  <a:cubicBezTo>
                    <a:pt x="7351" y="5469"/>
                    <a:pt x="8029" y="5612"/>
                    <a:pt x="8696" y="5707"/>
                  </a:cubicBezTo>
                  <a:cubicBezTo>
                    <a:pt x="8815" y="6029"/>
                    <a:pt x="8958" y="6339"/>
                    <a:pt x="9136" y="6648"/>
                  </a:cubicBezTo>
                  <a:cubicBezTo>
                    <a:pt x="9176" y="6736"/>
                    <a:pt x="9271" y="6800"/>
                    <a:pt x="9377" y="6800"/>
                  </a:cubicBezTo>
                  <a:cubicBezTo>
                    <a:pt x="9400" y="6800"/>
                    <a:pt x="9423" y="6797"/>
                    <a:pt x="9446" y="6791"/>
                  </a:cubicBezTo>
                  <a:cubicBezTo>
                    <a:pt x="9577" y="6779"/>
                    <a:pt x="9696" y="6708"/>
                    <a:pt x="9779" y="6600"/>
                  </a:cubicBezTo>
                  <a:cubicBezTo>
                    <a:pt x="9839" y="6362"/>
                    <a:pt x="9898" y="6112"/>
                    <a:pt x="9934" y="5850"/>
                  </a:cubicBezTo>
                  <a:cubicBezTo>
                    <a:pt x="9934" y="5838"/>
                    <a:pt x="9934" y="5815"/>
                    <a:pt x="9934" y="5791"/>
                  </a:cubicBezTo>
                  <a:cubicBezTo>
                    <a:pt x="10004" y="5803"/>
                    <a:pt x="10074" y="5810"/>
                    <a:pt x="10143" y="5810"/>
                  </a:cubicBezTo>
                  <a:cubicBezTo>
                    <a:pt x="10275" y="5810"/>
                    <a:pt x="10405" y="5786"/>
                    <a:pt x="10529" y="5731"/>
                  </a:cubicBezTo>
                  <a:cubicBezTo>
                    <a:pt x="10708" y="5624"/>
                    <a:pt x="10684" y="5481"/>
                    <a:pt x="10565" y="5326"/>
                  </a:cubicBezTo>
                  <a:cubicBezTo>
                    <a:pt x="10625" y="5267"/>
                    <a:pt x="10672" y="5196"/>
                    <a:pt x="10732" y="5148"/>
                  </a:cubicBezTo>
                  <a:cubicBezTo>
                    <a:pt x="10982" y="4815"/>
                    <a:pt x="11494" y="4088"/>
                    <a:pt x="10744" y="4017"/>
                  </a:cubicBezTo>
                  <a:cubicBezTo>
                    <a:pt x="10494" y="4008"/>
                    <a:pt x="10245" y="3919"/>
                    <a:pt x="9995" y="3919"/>
                  </a:cubicBezTo>
                  <a:cubicBezTo>
                    <a:pt x="9923" y="3919"/>
                    <a:pt x="9851" y="3927"/>
                    <a:pt x="9779" y="3945"/>
                  </a:cubicBezTo>
                  <a:cubicBezTo>
                    <a:pt x="9565" y="4017"/>
                    <a:pt x="9386" y="4160"/>
                    <a:pt x="9279" y="4350"/>
                  </a:cubicBezTo>
                  <a:cubicBezTo>
                    <a:pt x="8946" y="4136"/>
                    <a:pt x="8601" y="3945"/>
                    <a:pt x="8255" y="3767"/>
                  </a:cubicBezTo>
                  <a:cubicBezTo>
                    <a:pt x="7755" y="3445"/>
                    <a:pt x="7231" y="3148"/>
                    <a:pt x="6684" y="2910"/>
                  </a:cubicBezTo>
                  <a:cubicBezTo>
                    <a:pt x="7172" y="2659"/>
                    <a:pt x="7660" y="2386"/>
                    <a:pt x="8124" y="2088"/>
                  </a:cubicBezTo>
                  <a:cubicBezTo>
                    <a:pt x="8470" y="1898"/>
                    <a:pt x="8827" y="1719"/>
                    <a:pt x="9172" y="1540"/>
                  </a:cubicBezTo>
                  <a:cubicBezTo>
                    <a:pt x="9398" y="1409"/>
                    <a:pt x="9625" y="1266"/>
                    <a:pt x="9696" y="1028"/>
                  </a:cubicBezTo>
                  <a:cubicBezTo>
                    <a:pt x="9815" y="564"/>
                    <a:pt x="9267" y="123"/>
                    <a:pt x="8875" y="4"/>
                  </a:cubicBezTo>
                  <a:cubicBezTo>
                    <a:pt x="8825" y="2"/>
                    <a:pt x="8776" y="0"/>
                    <a:pt x="8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 flipH="1">
              <a:off x="2187677" y="77299"/>
              <a:ext cx="240893" cy="201002"/>
            </a:xfrm>
            <a:custGeom>
              <a:avLst/>
              <a:gdLst/>
              <a:ahLst/>
              <a:cxnLst/>
              <a:rect l="l" t="t" r="r" b="b"/>
              <a:pathLst>
                <a:path w="5610" h="4681" extrusionOk="0">
                  <a:moveTo>
                    <a:pt x="3584" y="1"/>
                  </a:moveTo>
                  <a:cubicBezTo>
                    <a:pt x="3430" y="1"/>
                    <a:pt x="3287" y="13"/>
                    <a:pt x="3132" y="49"/>
                  </a:cubicBezTo>
                  <a:cubicBezTo>
                    <a:pt x="3037" y="72"/>
                    <a:pt x="2965" y="156"/>
                    <a:pt x="2965" y="263"/>
                  </a:cubicBezTo>
                  <a:cubicBezTo>
                    <a:pt x="2965" y="381"/>
                    <a:pt x="3063" y="481"/>
                    <a:pt x="3179" y="481"/>
                  </a:cubicBezTo>
                  <a:cubicBezTo>
                    <a:pt x="3191" y="481"/>
                    <a:pt x="3203" y="479"/>
                    <a:pt x="3215" y="477"/>
                  </a:cubicBezTo>
                  <a:cubicBezTo>
                    <a:pt x="3334" y="453"/>
                    <a:pt x="3465" y="441"/>
                    <a:pt x="3584" y="441"/>
                  </a:cubicBezTo>
                  <a:cubicBezTo>
                    <a:pt x="3668" y="441"/>
                    <a:pt x="3739" y="441"/>
                    <a:pt x="3823" y="453"/>
                  </a:cubicBezTo>
                  <a:lnTo>
                    <a:pt x="3870" y="453"/>
                  </a:lnTo>
                  <a:cubicBezTo>
                    <a:pt x="3886" y="456"/>
                    <a:pt x="3900" y="457"/>
                    <a:pt x="3915" y="457"/>
                  </a:cubicBezTo>
                  <a:cubicBezTo>
                    <a:pt x="4163" y="457"/>
                    <a:pt x="4212" y="82"/>
                    <a:pt x="3942" y="37"/>
                  </a:cubicBezTo>
                  <a:lnTo>
                    <a:pt x="3882" y="25"/>
                  </a:lnTo>
                  <a:cubicBezTo>
                    <a:pt x="3787" y="13"/>
                    <a:pt x="3680" y="1"/>
                    <a:pt x="3584" y="1"/>
                  </a:cubicBezTo>
                  <a:close/>
                  <a:moveTo>
                    <a:pt x="4792" y="397"/>
                  </a:moveTo>
                  <a:cubicBezTo>
                    <a:pt x="4723" y="397"/>
                    <a:pt x="4654" y="429"/>
                    <a:pt x="4608" y="489"/>
                  </a:cubicBezTo>
                  <a:cubicBezTo>
                    <a:pt x="4585" y="525"/>
                    <a:pt x="4573" y="561"/>
                    <a:pt x="4573" y="608"/>
                  </a:cubicBezTo>
                  <a:cubicBezTo>
                    <a:pt x="4573" y="680"/>
                    <a:pt x="4608" y="739"/>
                    <a:pt x="4668" y="787"/>
                  </a:cubicBezTo>
                  <a:cubicBezTo>
                    <a:pt x="4847" y="918"/>
                    <a:pt x="5013" y="1073"/>
                    <a:pt x="5144" y="1251"/>
                  </a:cubicBezTo>
                  <a:cubicBezTo>
                    <a:pt x="5190" y="1314"/>
                    <a:pt x="5250" y="1340"/>
                    <a:pt x="5309" y="1340"/>
                  </a:cubicBezTo>
                  <a:cubicBezTo>
                    <a:pt x="5463" y="1340"/>
                    <a:pt x="5610" y="1161"/>
                    <a:pt x="5489" y="989"/>
                  </a:cubicBezTo>
                  <a:cubicBezTo>
                    <a:pt x="5323" y="775"/>
                    <a:pt x="5132" y="584"/>
                    <a:pt x="4906" y="430"/>
                  </a:cubicBezTo>
                  <a:cubicBezTo>
                    <a:pt x="4871" y="408"/>
                    <a:pt x="4831" y="397"/>
                    <a:pt x="4792" y="397"/>
                  </a:cubicBezTo>
                  <a:close/>
                  <a:moveTo>
                    <a:pt x="2309" y="414"/>
                  </a:moveTo>
                  <a:cubicBezTo>
                    <a:pt x="2271" y="414"/>
                    <a:pt x="2231" y="426"/>
                    <a:pt x="2191" y="453"/>
                  </a:cubicBezTo>
                  <a:cubicBezTo>
                    <a:pt x="1965" y="608"/>
                    <a:pt x="1763" y="799"/>
                    <a:pt x="1608" y="1025"/>
                  </a:cubicBezTo>
                  <a:cubicBezTo>
                    <a:pt x="1584" y="1061"/>
                    <a:pt x="1572" y="1096"/>
                    <a:pt x="1572" y="1144"/>
                  </a:cubicBezTo>
                  <a:cubicBezTo>
                    <a:pt x="1572" y="1280"/>
                    <a:pt x="1678" y="1363"/>
                    <a:pt x="1789" y="1363"/>
                  </a:cubicBezTo>
                  <a:cubicBezTo>
                    <a:pt x="1852" y="1363"/>
                    <a:pt x="1917" y="1336"/>
                    <a:pt x="1965" y="1275"/>
                  </a:cubicBezTo>
                  <a:cubicBezTo>
                    <a:pt x="2084" y="1096"/>
                    <a:pt x="2251" y="942"/>
                    <a:pt x="2430" y="811"/>
                  </a:cubicBezTo>
                  <a:cubicBezTo>
                    <a:pt x="2616" y="673"/>
                    <a:pt x="2487" y="414"/>
                    <a:pt x="2309" y="414"/>
                  </a:cubicBezTo>
                  <a:close/>
                  <a:moveTo>
                    <a:pt x="2694" y="1556"/>
                  </a:moveTo>
                  <a:cubicBezTo>
                    <a:pt x="2594" y="1556"/>
                    <a:pt x="2510" y="1624"/>
                    <a:pt x="2489" y="1727"/>
                  </a:cubicBezTo>
                  <a:cubicBezTo>
                    <a:pt x="2477" y="1739"/>
                    <a:pt x="2477" y="1763"/>
                    <a:pt x="2489" y="1775"/>
                  </a:cubicBezTo>
                  <a:lnTo>
                    <a:pt x="2477" y="1775"/>
                  </a:lnTo>
                  <a:cubicBezTo>
                    <a:pt x="2489" y="1870"/>
                    <a:pt x="2549" y="1954"/>
                    <a:pt x="2644" y="1977"/>
                  </a:cubicBezTo>
                  <a:cubicBezTo>
                    <a:pt x="2858" y="2025"/>
                    <a:pt x="3072" y="2108"/>
                    <a:pt x="3263" y="2227"/>
                  </a:cubicBezTo>
                  <a:cubicBezTo>
                    <a:pt x="3304" y="2256"/>
                    <a:pt x="3346" y="2269"/>
                    <a:pt x="3384" y="2269"/>
                  </a:cubicBezTo>
                  <a:cubicBezTo>
                    <a:pt x="3569" y="2269"/>
                    <a:pt x="3696" y="1986"/>
                    <a:pt x="3489" y="1858"/>
                  </a:cubicBezTo>
                  <a:cubicBezTo>
                    <a:pt x="3251" y="1727"/>
                    <a:pt x="3001" y="1620"/>
                    <a:pt x="2739" y="1561"/>
                  </a:cubicBezTo>
                  <a:cubicBezTo>
                    <a:pt x="2724" y="1558"/>
                    <a:pt x="2709" y="1556"/>
                    <a:pt x="2694" y="1556"/>
                  </a:cubicBezTo>
                  <a:close/>
                  <a:moveTo>
                    <a:pt x="1757" y="1555"/>
                  </a:moveTo>
                  <a:cubicBezTo>
                    <a:pt x="1740" y="1555"/>
                    <a:pt x="1722" y="1557"/>
                    <a:pt x="1703" y="1561"/>
                  </a:cubicBezTo>
                  <a:cubicBezTo>
                    <a:pt x="1489" y="1596"/>
                    <a:pt x="1287" y="1680"/>
                    <a:pt x="1096" y="1787"/>
                  </a:cubicBezTo>
                  <a:cubicBezTo>
                    <a:pt x="1048" y="1823"/>
                    <a:pt x="1001" y="1846"/>
                    <a:pt x="953" y="1882"/>
                  </a:cubicBezTo>
                  <a:cubicBezTo>
                    <a:pt x="894" y="1918"/>
                    <a:pt x="858" y="1989"/>
                    <a:pt x="858" y="2061"/>
                  </a:cubicBezTo>
                  <a:lnTo>
                    <a:pt x="870" y="2061"/>
                  </a:lnTo>
                  <a:cubicBezTo>
                    <a:pt x="870" y="2182"/>
                    <a:pt x="972" y="2274"/>
                    <a:pt x="1085" y="2274"/>
                  </a:cubicBezTo>
                  <a:cubicBezTo>
                    <a:pt x="1116" y="2274"/>
                    <a:pt x="1148" y="2267"/>
                    <a:pt x="1179" y="2251"/>
                  </a:cubicBezTo>
                  <a:cubicBezTo>
                    <a:pt x="1179" y="2430"/>
                    <a:pt x="1191" y="2608"/>
                    <a:pt x="1227" y="2787"/>
                  </a:cubicBezTo>
                  <a:cubicBezTo>
                    <a:pt x="1253" y="2909"/>
                    <a:pt x="1344" y="2964"/>
                    <a:pt x="1435" y="2964"/>
                  </a:cubicBezTo>
                  <a:cubicBezTo>
                    <a:pt x="1556" y="2964"/>
                    <a:pt x="1678" y="2867"/>
                    <a:pt x="1644" y="2704"/>
                  </a:cubicBezTo>
                  <a:cubicBezTo>
                    <a:pt x="1608" y="2489"/>
                    <a:pt x="1596" y="2263"/>
                    <a:pt x="1632" y="2049"/>
                  </a:cubicBezTo>
                  <a:cubicBezTo>
                    <a:pt x="1632" y="2037"/>
                    <a:pt x="1632" y="2025"/>
                    <a:pt x="1632" y="2025"/>
                  </a:cubicBezTo>
                  <a:cubicBezTo>
                    <a:pt x="1679" y="2001"/>
                    <a:pt x="1739" y="1989"/>
                    <a:pt x="1799" y="1977"/>
                  </a:cubicBezTo>
                  <a:cubicBezTo>
                    <a:pt x="2054" y="1922"/>
                    <a:pt x="1998" y="1555"/>
                    <a:pt x="1757" y="1555"/>
                  </a:cubicBezTo>
                  <a:close/>
                  <a:moveTo>
                    <a:pt x="4050" y="2502"/>
                  </a:moveTo>
                  <a:cubicBezTo>
                    <a:pt x="3942" y="2502"/>
                    <a:pt x="3834" y="2584"/>
                    <a:pt x="3834" y="2716"/>
                  </a:cubicBezTo>
                  <a:lnTo>
                    <a:pt x="3823" y="2716"/>
                  </a:lnTo>
                  <a:cubicBezTo>
                    <a:pt x="3834" y="2763"/>
                    <a:pt x="3834" y="2799"/>
                    <a:pt x="3858" y="2823"/>
                  </a:cubicBezTo>
                  <a:cubicBezTo>
                    <a:pt x="3965" y="3013"/>
                    <a:pt x="4025" y="3216"/>
                    <a:pt x="4037" y="3430"/>
                  </a:cubicBezTo>
                  <a:cubicBezTo>
                    <a:pt x="4037" y="3580"/>
                    <a:pt x="4146" y="3652"/>
                    <a:pt x="4255" y="3652"/>
                  </a:cubicBezTo>
                  <a:cubicBezTo>
                    <a:pt x="4370" y="3652"/>
                    <a:pt x="4484" y="3571"/>
                    <a:pt x="4466" y="3418"/>
                  </a:cubicBezTo>
                  <a:cubicBezTo>
                    <a:pt x="4454" y="3132"/>
                    <a:pt x="4370" y="2858"/>
                    <a:pt x="4227" y="2608"/>
                  </a:cubicBezTo>
                  <a:cubicBezTo>
                    <a:pt x="4186" y="2535"/>
                    <a:pt x="4118" y="2502"/>
                    <a:pt x="4050" y="2502"/>
                  </a:cubicBezTo>
                  <a:close/>
                  <a:moveTo>
                    <a:pt x="446" y="2546"/>
                  </a:moveTo>
                  <a:cubicBezTo>
                    <a:pt x="376" y="2546"/>
                    <a:pt x="306" y="2582"/>
                    <a:pt x="263" y="2668"/>
                  </a:cubicBezTo>
                  <a:cubicBezTo>
                    <a:pt x="132" y="2906"/>
                    <a:pt x="48" y="3156"/>
                    <a:pt x="1" y="3430"/>
                  </a:cubicBezTo>
                  <a:cubicBezTo>
                    <a:pt x="1" y="3430"/>
                    <a:pt x="1" y="3454"/>
                    <a:pt x="1" y="3466"/>
                  </a:cubicBezTo>
                  <a:cubicBezTo>
                    <a:pt x="1" y="3604"/>
                    <a:pt x="107" y="3676"/>
                    <a:pt x="213" y="3676"/>
                  </a:cubicBezTo>
                  <a:cubicBezTo>
                    <a:pt x="307" y="3676"/>
                    <a:pt x="401" y="3619"/>
                    <a:pt x="417" y="3501"/>
                  </a:cubicBezTo>
                  <a:cubicBezTo>
                    <a:pt x="465" y="3275"/>
                    <a:pt x="536" y="3061"/>
                    <a:pt x="644" y="2870"/>
                  </a:cubicBezTo>
                  <a:cubicBezTo>
                    <a:pt x="731" y="2695"/>
                    <a:pt x="589" y="2546"/>
                    <a:pt x="446" y="2546"/>
                  </a:cubicBezTo>
                  <a:close/>
                  <a:moveTo>
                    <a:pt x="1809" y="3401"/>
                  </a:moveTo>
                  <a:cubicBezTo>
                    <a:pt x="1702" y="3401"/>
                    <a:pt x="1596" y="3484"/>
                    <a:pt x="1596" y="3620"/>
                  </a:cubicBezTo>
                  <a:cubicBezTo>
                    <a:pt x="1596" y="3656"/>
                    <a:pt x="1608" y="3704"/>
                    <a:pt x="1632" y="3740"/>
                  </a:cubicBezTo>
                  <a:cubicBezTo>
                    <a:pt x="1787" y="3966"/>
                    <a:pt x="1977" y="4156"/>
                    <a:pt x="2203" y="4311"/>
                  </a:cubicBezTo>
                  <a:cubicBezTo>
                    <a:pt x="2249" y="4345"/>
                    <a:pt x="2295" y="4360"/>
                    <a:pt x="2338" y="4360"/>
                  </a:cubicBezTo>
                  <a:cubicBezTo>
                    <a:pt x="2519" y="4360"/>
                    <a:pt x="2646" y="4100"/>
                    <a:pt x="2453" y="3966"/>
                  </a:cubicBezTo>
                  <a:cubicBezTo>
                    <a:pt x="2263" y="3835"/>
                    <a:pt x="2108" y="3680"/>
                    <a:pt x="1977" y="3489"/>
                  </a:cubicBezTo>
                  <a:cubicBezTo>
                    <a:pt x="1934" y="3429"/>
                    <a:pt x="1871" y="3401"/>
                    <a:pt x="1809" y="3401"/>
                  </a:cubicBezTo>
                  <a:close/>
                  <a:moveTo>
                    <a:pt x="3908" y="4047"/>
                  </a:moveTo>
                  <a:cubicBezTo>
                    <a:pt x="3865" y="4047"/>
                    <a:pt x="3819" y="4062"/>
                    <a:pt x="3775" y="4097"/>
                  </a:cubicBezTo>
                  <a:cubicBezTo>
                    <a:pt x="3632" y="4204"/>
                    <a:pt x="3465" y="4251"/>
                    <a:pt x="3287" y="4251"/>
                  </a:cubicBezTo>
                  <a:lnTo>
                    <a:pt x="3227" y="4251"/>
                  </a:lnTo>
                  <a:cubicBezTo>
                    <a:pt x="3220" y="4251"/>
                    <a:pt x="3214" y="4250"/>
                    <a:pt x="3207" y="4250"/>
                  </a:cubicBezTo>
                  <a:cubicBezTo>
                    <a:pt x="3096" y="4250"/>
                    <a:pt x="3001" y="4342"/>
                    <a:pt x="3001" y="4454"/>
                  </a:cubicBezTo>
                  <a:lnTo>
                    <a:pt x="3001" y="4466"/>
                  </a:lnTo>
                  <a:cubicBezTo>
                    <a:pt x="3001" y="4573"/>
                    <a:pt x="3084" y="4668"/>
                    <a:pt x="3203" y="4680"/>
                  </a:cubicBezTo>
                  <a:lnTo>
                    <a:pt x="3287" y="4680"/>
                  </a:lnTo>
                  <a:cubicBezTo>
                    <a:pt x="3561" y="4680"/>
                    <a:pt x="3823" y="4597"/>
                    <a:pt x="4037" y="4442"/>
                  </a:cubicBezTo>
                  <a:cubicBezTo>
                    <a:pt x="4219" y="4298"/>
                    <a:pt x="4085" y="4047"/>
                    <a:pt x="3908" y="40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" name="Google Shape;179;p7"/>
            <p:cNvGrpSpPr/>
            <p:nvPr/>
          </p:nvGrpSpPr>
          <p:grpSpPr>
            <a:xfrm rot="2292472" flipH="1">
              <a:off x="8372281" y="243811"/>
              <a:ext cx="360983" cy="426635"/>
              <a:chOff x="9492885" y="3796155"/>
              <a:chExt cx="440382" cy="520474"/>
            </a:xfrm>
          </p:grpSpPr>
          <p:sp>
            <p:nvSpPr>
              <p:cNvPr id="180" name="Google Shape;180;p7"/>
              <p:cNvSpPr/>
              <p:nvPr/>
            </p:nvSpPr>
            <p:spPr>
              <a:xfrm>
                <a:off x="9639135" y="3796155"/>
                <a:ext cx="82316" cy="41437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965" extrusionOk="0">
                    <a:moveTo>
                      <a:pt x="1322" y="0"/>
                    </a:moveTo>
                    <a:cubicBezTo>
                      <a:pt x="1048" y="12"/>
                      <a:pt x="762" y="48"/>
                      <a:pt x="488" y="107"/>
                    </a:cubicBezTo>
                    <a:cubicBezTo>
                      <a:pt x="0" y="227"/>
                      <a:pt x="83" y="965"/>
                      <a:pt x="595" y="965"/>
                    </a:cubicBezTo>
                    <a:lnTo>
                      <a:pt x="691" y="965"/>
                    </a:lnTo>
                    <a:cubicBezTo>
                      <a:pt x="905" y="905"/>
                      <a:pt x="1131" y="881"/>
                      <a:pt x="1357" y="869"/>
                    </a:cubicBezTo>
                    <a:cubicBezTo>
                      <a:pt x="1917" y="822"/>
                      <a:pt x="1881" y="0"/>
                      <a:pt x="1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7"/>
              <p:cNvSpPr/>
              <p:nvPr/>
            </p:nvSpPr>
            <p:spPr>
              <a:xfrm>
                <a:off x="9492885" y="3835358"/>
                <a:ext cx="407028" cy="481272"/>
              </a:xfrm>
              <a:custGeom>
                <a:avLst/>
                <a:gdLst/>
                <a:ahLst/>
                <a:cxnLst/>
                <a:rect l="l" t="t" r="r" b="b"/>
                <a:pathLst>
                  <a:path w="9479" h="11208" extrusionOk="0">
                    <a:moveTo>
                      <a:pt x="2282" y="1"/>
                    </a:moveTo>
                    <a:cubicBezTo>
                      <a:pt x="2195" y="1"/>
                      <a:pt x="2103" y="30"/>
                      <a:pt x="2013" y="99"/>
                    </a:cubicBezTo>
                    <a:cubicBezTo>
                      <a:pt x="1573" y="421"/>
                      <a:pt x="1192" y="814"/>
                      <a:pt x="870" y="1266"/>
                    </a:cubicBezTo>
                    <a:cubicBezTo>
                      <a:pt x="668" y="1552"/>
                      <a:pt x="882" y="1945"/>
                      <a:pt x="1227" y="1945"/>
                    </a:cubicBezTo>
                    <a:cubicBezTo>
                      <a:pt x="1370" y="1945"/>
                      <a:pt x="1501" y="1873"/>
                      <a:pt x="1584" y="1766"/>
                    </a:cubicBezTo>
                    <a:cubicBezTo>
                      <a:pt x="1846" y="1397"/>
                      <a:pt x="2168" y="1064"/>
                      <a:pt x="2537" y="790"/>
                    </a:cubicBezTo>
                    <a:cubicBezTo>
                      <a:pt x="2911" y="511"/>
                      <a:pt x="2643" y="1"/>
                      <a:pt x="2282" y="1"/>
                    </a:cubicBezTo>
                    <a:close/>
                    <a:moveTo>
                      <a:pt x="6952" y="2145"/>
                    </a:moveTo>
                    <a:cubicBezTo>
                      <a:pt x="6937" y="2145"/>
                      <a:pt x="6922" y="2146"/>
                      <a:pt x="6907" y="2147"/>
                    </a:cubicBezTo>
                    <a:cubicBezTo>
                      <a:pt x="6347" y="2171"/>
                      <a:pt x="5787" y="2338"/>
                      <a:pt x="5287" y="2623"/>
                    </a:cubicBezTo>
                    <a:cubicBezTo>
                      <a:pt x="4908" y="2849"/>
                      <a:pt x="5060" y="3429"/>
                      <a:pt x="5508" y="3433"/>
                    </a:cubicBezTo>
                    <a:lnTo>
                      <a:pt x="5508" y="3433"/>
                    </a:lnTo>
                    <a:cubicBezTo>
                      <a:pt x="5589" y="3432"/>
                      <a:pt x="5658" y="3420"/>
                      <a:pt x="5728" y="3374"/>
                    </a:cubicBezTo>
                    <a:cubicBezTo>
                      <a:pt x="6097" y="3159"/>
                      <a:pt x="6526" y="3040"/>
                      <a:pt x="6954" y="3016"/>
                    </a:cubicBezTo>
                    <a:cubicBezTo>
                      <a:pt x="7534" y="3005"/>
                      <a:pt x="7515" y="2145"/>
                      <a:pt x="6952" y="2145"/>
                    </a:cubicBezTo>
                    <a:close/>
                    <a:moveTo>
                      <a:pt x="5508" y="3433"/>
                    </a:moveTo>
                    <a:cubicBezTo>
                      <a:pt x="5506" y="3433"/>
                      <a:pt x="5504" y="3433"/>
                      <a:pt x="5502" y="3433"/>
                    </a:cubicBezTo>
                    <a:lnTo>
                      <a:pt x="5513" y="3433"/>
                    </a:lnTo>
                    <a:cubicBezTo>
                      <a:pt x="5512" y="3433"/>
                      <a:pt x="5510" y="3433"/>
                      <a:pt x="5508" y="3433"/>
                    </a:cubicBezTo>
                    <a:close/>
                    <a:moveTo>
                      <a:pt x="8647" y="2848"/>
                    </a:moveTo>
                    <a:cubicBezTo>
                      <a:pt x="8335" y="2848"/>
                      <a:pt x="8047" y="3210"/>
                      <a:pt x="8300" y="3540"/>
                    </a:cubicBezTo>
                    <a:cubicBezTo>
                      <a:pt x="8502" y="3838"/>
                      <a:pt x="8609" y="4183"/>
                      <a:pt x="8597" y="4540"/>
                    </a:cubicBezTo>
                    <a:lnTo>
                      <a:pt x="8597" y="4671"/>
                    </a:lnTo>
                    <a:cubicBezTo>
                      <a:pt x="8573" y="4909"/>
                      <a:pt x="8764" y="5112"/>
                      <a:pt x="9002" y="5124"/>
                    </a:cubicBezTo>
                    <a:lnTo>
                      <a:pt x="9026" y="5124"/>
                    </a:lnTo>
                    <a:cubicBezTo>
                      <a:pt x="9033" y="5124"/>
                      <a:pt x="9040" y="5124"/>
                      <a:pt x="9047" y="5124"/>
                    </a:cubicBezTo>
                    <a:cubicBezTo>
                      <a:pt x="9275" y="5124"/>
                      <a:pt x="9455" y="4938"/>
                      <a:pt x="9466" y="4719"/>
                    </a:cubicBezTo>
                    <a:lnTo>
                      <a:pt x="9466" y="4540"/>
                    </a:lnTo>
                    <a:cubicBezTo>
                      <a:pt x="9478" y="3993"/>
                      <a:pt x="9312" y="3457"/>
                      <a:pt x="8978" y="3016"/>
                    </a:cubicBezTo>
                    <a:cubicBezTo>
                      <a:pt x="8882" y="2897"/>
                      <a:pt x="8763" y="2848"/>
                      <a:pt x="8647" y="2848"/>
                    </a:cubicBezTo>
                    <a:close/>
                    <a:moveTo>
                      <a:pt x="481" y="2843"/>
                    </a:moveTo>
                    <a:cubicBezTo>
                      <a:pt x="290" y="2843"/>
                      <a:pt x="102" y="2956"/>
                      <a:pt x="60" y="3207"/>
                    </a:cubicBezTo>
                    <a:cubicBezTo>
                      <a:pt x="60" y="3243"/>
                      <a:pt x="49" y="3290"/>
                      <a:pt x="49" y="3338"/>
                    </a:cubicBezTo>
                    <a:cubicBezTo>
                      <a:pt x="13" y="3528"/>
                      <a:pt x="1" y="3731"/>
                      <a:pt x="1" y="3933"/>
                    </a:cubicBezTo>
                    <a:cubicBezTo>
                      <a:pt x="1" y="4231"/>
                      <a:pt x="37" y="4540"/>
                      <a:pt x="96" y="4850"/>
                    </a:cubicBezTo>
                    <a:cubicBezTo>
                      <a:pt x="132" y="5040"/>
                      <a:pt x="310" y="5195"/>
                      <a:pt x="525" y="5195"/>
                    </a:cubicBezTo>
                    <a:lnTo>
                      <a:pt x="608" y="5195"/>
                    </a:lnTo>
                    <a:cubicBezTo>
                      <a:pt x="846" y="5148"/>
                      <a:pt x="989" y="4921"/>
                      <a:pt x="941" y="4683"/>
                    </a:cubicBezTo>
                    <a:cubicBezTo>
                      <a:pt x="894" y="4433"/>
                      <a:pt x="870" y="4183"/>
                      <a:pt x="870" y="3933"/>
                    </a:cubicBezTo>
                    <a:cubicBezTo>
                      <a:pt x="870" y="3778"/>
                      <a:pt x="882" y="3612"/>
                      <a:pt x="906" y="3457"/>
                    </a:cubicBezTo>
                    <a:cubicBezTo>
                      <a:pt x="906" y="3421"/>
                      <a:pt x="918" y="3385"/>
                      <a:pt x="918" y="3350"/>
                    </a:cubicBezTo>
                    <a:cubicBezTo>
                      <a:pt x="971" y="3029"/>
                      <a:pt x="724" y="2843"/>
                      <a:pt x="481" y="2843"/>
                    </a:cubicBezTo>
                    <a:close/>
                    <a:moveTo>
                      <a:pt x="4129" y="3902"/>
                    </a:moveTo>
                    <a:cubicBezTo>
                      <a:pt x="3997" y="3902"/>
                      <a:pt x="3865" y="3964"/>
                      <a:pt x="3775" y="4112"/>
                    </a:cubicBezTo>
                    <a:cubicBezTo>
                      <a:pt x="3489" y="4588"/>
                      <a:pt x="3287" y="5100"/>
                      <a:pt x="3156" y="5636"/>
                    </a:cubicBezTo>
                    <a:cubicBezTo>
                      <a:pt x="3108" y="5862"/>
                      <a:pt x="3251" y="6100"/>
                      <a:pt x="3489" y="6148"/>
                    </a:cubicBezTo>
                    <a:cubicBezTo>
                      <a:pt x="3525" y="6160"/>
                      <a:pt x="3549" y="6160"/>
                      <a:pt x="3585" y="6160"/>
                    </a:cubicBezTo>
                    <a:cubicBezTo>
                      <a:pt x="3787" y="6160"/>
                      <a:pt x="3966" y="6029"/>
                      <a:pt x="4013" y="5826"/>
                    </a:cubicBezTo>
                    <a:cubicBezTo>
                      <a:pt x="4109" y="5386"/>
                      <a:pt x="4287" y="4957"/>
                      <a:pt x="4525" y="4576"/>
                    </a:cubicBezTo>
                    <a:cubicBezTo>
                      <a:pt x="4733" y="4228"/>
                      <a:pt x="4431" y="3902"/>
                      <a:pt x="4129" y="3902"/>
                    </a:cubicBezTo>
                    <a:close/>
                    <a:moveTo>
                      <a:pt x="8369" y="6039"/>
                    </a:moveTo>
                    <a:cubicBezTo>
                      <a:pt x="8246" y="6039"/>
                      <a:pt x="8121" y="6095"/>
                      <a:pt x="8026" y="6231"/>
                    </a:cubicBezTo>
                    <a:cubicBezTo>
                      <a:pt x="7764" y="6600"/>
                      <a:pt x="7442" y="6922"/>
                      <a:pt x="7073" y="7172"/>
                    </a:cubicBezTo>
                    <a:cubicBezTo>
                      <a:pt x="6728" y="7422"/>
                      <a:pt x="6895" y="7969"/>
                      <a:pt x="7323" y="7969"/>
                    </a:cubicBezTo>
                    <a:cubicBezTo>
                      <a:pt x="7407" y="7969"/>
                      <a:pt x="7502" y="7934"/>
                      <a:pt x="7573" y="7886"/>
                    </a:cubicBezTo>
                    <a:cubicBezTo>
                      <a:pt x="8026" y="7576"/>
                      <a:pt x="8419" y="7184"/>
                      <a:pt x="8740" y="6731"/>
                    </a:cubicBezTo>
                    <a:cubicBezTo>
                      <a:pt x="8970" y="6391"/>
                      <a:pt x="8677" y="6039"/>
                      <a:pt x="8369" y="6039"/>
                    </a:cubicBezTo>
                    <a:close/>
                    <a:moveTo>
                      <a:pt x="1283" y="6085"/>
                    </a:moveTo>
                    <a:cubicBezTo>
                      <a:pt x="981" y="6085"/>
                      <a:pt x="696" y="6426"/>
                      <a:pt x="918" y="6767"/>
                    </a:cubicBezTo>
                    <a:cubicBezTo>
                      <a:pt x="1227" y="7219"/>
                      <a:pt x="1608" y="7612"/>
                      <a:pt x="2061" y="7934"/>
                    </a:cubicBezTo>
                    <a:cubicBezTo>
                      <a:pt x="2132" y="7993"/>
                      <a:pt x="2215" y="8017"/>
                      <a:pt x="2311" y="8017"/>
                    </a:cubicBezTo>
                    <a:cubicBezTo>
                      <a:pt x="2727" y="8017"/>
                      <a:pt x="2906" y="7481"/>
                      <a:pt x="2573" y="7231"/>
                    </a:cubicBezTo>
                    <a:cubicBezTo>
                      <a:pt x="2204" y="6969"/>
                      <a:pt x="1882" y="6636"/>
                      <a:pt x="1620" y="6267"/>
                    </a:cubicBezTo>
                    <a:cubicBezTo>
                      <a:pt x="1525" y="6138"/>
                      <a:pt x="1403" y="6085"/>
                      <a:pt x="1283" y="6085"/>
                    </a:cubicBezTo>
                    <a:close/>
                    <a:moveTo>
                      <a:pt x="3580" y="7207"/>
                    </a:moveTo>
                    <a:cubicBezTo>
                      <a:pt x="3330" y="7207"/>
                      <a:pt x="3075" y="7407"/>
                      <a:pt x="3144" y="7731"/>
                    </a:cubicBezTo>
                    <a:cubicBezTo>
                      <a:pt x="3239" y="8172"/>
                      <a:pt x="3394" y="8588"/>
                      <a:pt x="3620" y="8969"/>
                    </a:cubicBezTo>
                    <a:cubicBezTo>
                      <a:pt x="3680" y="9065"/>
                      <a:pt x="3739" y="9160"/>
                      <a:pt x="3799" y="9255"/>
                    </a:cubicBezTo>
                    <a:cubicBezTo>
                      <a:pt x="3882" y="9374"/>
                      <a:pt x="4013" y="9446"/>
                      <a:pt x="4156" y="9446"/>
                    </a:cubicBezTo>
                    <a:lnTo>
                      <a:pt x="4156" y="9434"/>
                    </a:lnTo>
                    <a:cubicBezTo>
                      <a:pt x="4490" y="9434"/>
                      <a:pt x="4692" y="9089"/>
                      <a:pt x="4537" y="8803"/>
                    </a:cubicBezTo>
                    <a:lnTo>
                      <a:pt x="4537" y="8803"/>
                    </a:lnTo>
                    <a:cubicBezTo>
                      <a:pt x="4586" y="8804"/>
                      <a:pt x="4634" y="8805"/>
                      <a:pt x="4682" y="8805"/>
                    </a:cubicBezTo>
                    <a:cubicBezTo>
                      <a:pt x="5012" y="8805"/>
                      <a:pt x="5333" y="8770"/>
                      <a:pt x="5644" y="8708"/>
                    </a:cubicBezTo>
                    <a:cubicBezTo>
                      <a:pt x="6182" y="8596"/>
                      <a:pt x="6066" y="7841"/>
                      <a:pt x="5575" y="7841"/>
                    </a:cubicBezTo>
                    <a:cubicBezTo>
                      <a:pt x="5544" y="7841"/>
                      <a:pt x="5512" y="7844"/>
                      <a:pt x="5478" y="7850"/>
                    </a:cubicBezTo>
                    <a:cubicBezTo>
                      <a:pt x="5226" y="7905"/>
                      <a:pt x="4970" y="7932"/>
                      <a:pt x="4713" y="7932"/>
                    </a:cubicBezTo>
                    <a:cubicBezTo>
                      <a:pt x="4520" y="7932"/>
                      <a:pt x="4326" y="7917"/>
                      <a:pt x="4132" y="7886"/>
                    </a:cubicBezTo>
                    <a:lnTo>
                      <a:pt x="4085" y="7886"/>
                    </a:lnTo>
                    <a:cubicBezTo>
                      <a:pt x="4049" y="7779"/>
                      <a:pt x="4013" y="7660"/>
                      <a:pt x="3989" y="7553"/>
                    </a:cubicBezTo>
                    <a:cubicBezTo>
                      <a:pt x="3939" y="7312"/>
                      <a:pt x="3761" y="7207"/>
                      <a:pt x="3580" y="7207"/>
                    </a:cubicBezTo>
                    <a:close/>
                    <a:moveTo>
                      <a:pt x="5584" y="9843"/>
                    </a:moveTo>
                    <a:cubicBezTo>
                      <a:pt x="5188" y="9843"/>
                      <a:pt x="4956" y="10416"/>
                      <a:pt x="5383" y="10660"/>
                    </a:cubicBezTo>
                    <a:cubicBezTo>
                      <a:pt x="5871" y="10922"/>
                      <a:pt x="6383" y="11101"/>
                      <a:pt x="6930" y="11196"/>
                    </a:cubicBezTo>
                    <a:lnTo>
                      <a:pt x="7002" y="11196"/>
                    </a:lnTo>
                    <a:lnTo>
                      <a:pt x="7002" y="11208"/>
                    </a:lnTo>
                    <a:cubicBezTo>
                      <a:pt x="7538" y="11208"/>
                      <a:pt x="7597" y="10434"/>
                      <a:pt x="7073" y="10339"/>
                    </a:cubicBezTo>
                    <a:cubicBezTo>
                      <a:pt x="6621" y="10267"/>
                      <a:pt x="6192" y="10112"/>
                      <a:pt x="5799" y="9898"/>
                    </a:cubicBezTo>
                    <a:cubicBezTo>
                      <a:pt x="5724" y="9860"/>
                      <a:pt x="5651" y="9843"/>
                      <a:pt x="5584" y="984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7"/>
              <p:cNvSpPr/>
              <p:nvPr/>
            </p:nvSpPr>
            <p:spPr>
              <a:xfrm>
                <a:off x="9849921" y="4261780"/>
                <a:ext cx="83347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158" extrusionOk="0">
                    <a:moveTo>
                      <a:pt x="1316" y="0"/>
                    </a:moveTo>
                    <a:cubicBezTo>
                      <a:pt x="1253" y="0"/>
                      <a:pt x="1185" y="16"/>
                      <a:pt x="1116" y="50"/>
                    </a:cubicBezTo>
                    <a:cubicBezTo>
                      <a:pt x="913" y="158"/>
                      <a:pt x="699" y="241"/>
                      <a:pt x="485" y="312"/>
                    </a:cubicBezTo>
                    <a:cubicBezTo>
                      <a:pt x="0" y="442"/>
                      <a:pt x="102" y="1158"/>
                      <a:pt x="592" y="1158"/>
                    </a:cubicBezTo>
                    <a:cubicBezTo>
                      <a:pt x="596" y="1158"/>
                      <a:pt x="600" y="1158"/>
                      <a:pt x="604" y="1158"/>
                    </a:cubicBezTo>
                    <a:cubicBezTo>
                      <a:pt x="651" y="1158"/>
                      <a:pt x="687" y="1158"/>
                      <a:pt x="735" y="1146"/>
                    </a:cubicBezTo>
                    <a:cubicBezTo>
                      <a:pt x="1008" y="1063"/>
                      <a:pt x="1270" y="955"/>
                      <a:pt x="1520" y="824"/>
                    </a:cubicBezTo>
                    <a:cubicBezTo>
                      <a:pt x="1941" y="589"/>
                      <a:pt x="1708" y="0"/>
                      <a:pt x="13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3" name="Google Shape;183;p7"/>
            <p:cNvSpPr/>
            <p:nvPr/>
          </p:nvSpPr>
          <p:spPr>
            <a:xfrm flipH="1">
              <a:off x="119462" y="3865961"/>
              <a:ext cx="360997" cy="371603"/>
            </a:xfrm>
            <a:custGeom>
              <a:avLst/>
              <a:gdLst/>
              <a:ahLst/>
              <a:cxnLst/>
              <a:rect l="l" t="t" r="r" b="b"/>
              <a:pathLst>
                <a:path w="8407" h="8654" extrusionOk="0">
                  <a:moveTo>
                    <a:pt x="594" y="1"/>
                  </a:moveTo>
                  <a:cubicBezTo>
                    <a:pt x="504" y="1"/>
                    <a:pt x="415" y="51"/>
                    <a:pt x="382" y="164"/>
                  </a:cubicBezTo>
                  <a:cubicBezTo>
                    <a:pt x="298" y="438"/>
                    <a:pt x="239" y="700"/>
                    <a:pt x="179" y="962"/>
                  </a:cubicBezTo>
                  <a:cubicBezTo>
                    <a:pt x="148" y="1121"/>
                    <a:pt x="275" y="1232"/>
                    <a:pt x="405" y="1232"/>
                  </a:cubicBezTo>
                  <a:cubicBezTo>
                    <a:pt x="470" y="1232"/>
                    <a:pt x="537" y="1204"/>
                    <a:pt x="584" y="1140"/>
                  </a:cubicBezTo>
                  <a:cubicBezTo>
                    <a:pt x="596" y="1117"/>
                    <a:pt x="620" y="1081"/>
                    <a:pt x="620" y="1045"/>
                  </a:cubicBezTo>
                  <a:cubicBezTo>
                    <a:pt x="679" y="807"/>
                    <a:pt x="739" y="545"/>
                    <a:pt x="810" y="295"/>
                  </a:cubicBezTo>
                  <a:cubicBezTo>
                    <a:pt x="868" y="116"/>
                    <a:pt x="730" y="1"/>
                    <a:pt x="594" y="1"/>
                  </a:cubicBezTo>
                  <a:close/>
                  <a:moveTo>
                    <a:pt x="246" y="1830"/>
                  </a:moveTo>
                  <a:cubicBezTo>
                    <a:pt x="133" y="1830"/>
                    <a:pt x="25" y="1887"/>
                    <a:pt x="37" y="2010"/>
                  </a:cubicBezTo>
                  <a:cubicBezTo>
                    <a:pt x="25" y="2164"/>
                    <a:pt x="13" y="2319"/>
                    <a:pt x="13" y="2462"/>
                  </a:cubicBezTo>
                  <a:cubicBezTo>
                    <a:pt x="1" y="2581"/>
                    <a:pt x="13" y="2712"/>
                    <a:pt x="13" y="2831"/>
                  </a:cubicBezTo>
                  <a:cubicBezTo>
                    <a:pt x="20" y="2967"/>
                    <a:pt x="133" y="3050"/>
                    <a:pt x="246" y="3050"/>
                  </a:cubicBezTo>
                  <a:cubicBezTo>
                    <a:pt x="310" y="3050"/>
                    <a:pt x="374" y="3023"/>
                    <a:pt x="418" y="2962"/>
                  </a:cubicBezTo>
                  <a:cubicBezTo>
                    <a:pt x="441" y="2914"/>
                    <a:pt x="465" y="2867"/>
                    <a:pt x="465" y="2819"/>
                  </a:cubicBezTo>
                  <a:lnTo>
                    <a:pt x="465" y="2474"/>
                  </a:lnTo>
                  <a:cubicBezTo>
                    <a:pt x="465" y="2331"/>
                    <a:pt x="477" y="2188"/>
                    <a:pt x="477" y="2045"/>
                  </a:cubicBezTo>
                  <a:cubicBezTo>
                    <a:pt x="509" y="1905"/>
                    <a:pt x="374" y="1830"/>
                    <a:pt x="246" y="1830"/>
                  </a:cubicBezTo>
                  <a:close/>
                  <a:moveTo>
                    <a:pt x="5026" y="2573"/>
                  </a:moveTo>
                  <a:cubicBezTo>
                    <a:pt x="4919" y="2573"/>
                    <a:pt x="4811" y="2584"/>
                    <a:pt x="4704" y="2605"/>
                  </a:cubicBezTo>
                  <a:cubicBezTo>
                    <a:pt x="4425" y="2672"/>
                    <a:pt x="4491" y="3063"/>
                    <a:pt x="4745" y="3063"/>
                  </a:cubicBezTo>
                  <a:cubicBezTo>
                    <a:pt x="4762" y="3063"/>
                    <a:pt x="4780" y="3061"/>
                    <a:pt x="4799" y="3057"/>
                  </a:cubicBezTo>
                  <a:cubicBezTo>
                    <a:pt x="4876" y="3041"/>
                    <a:pt x="4956" y="3032"/>
                    <a:pt x="5036" y="3032"/>
                  </a:cubicBezTo>
                  <a:cubicBezTo>
                    <a:pt x="5129" y="3032"/>
                    <a:pt x="5222" y="3044"/>
                    <a:pt x="5311" y="3069"/>
                  </a:cubicBezTo>
                  <a:cubicBezTo>
                    <a:pt x="5359" y="3093"/>
                    <a:pt x="5394" y="3105"/>
                    <a:pt x="5442" y="3129"/>
                  </a:cubicBezTo>
                  <a:cubicBezTo>
                    <a:pt x="5471" y="3143"/>
                    <a:pt x="5502" y="3150"/>
                    <a:pt x="5534" y="3150"/>
                  </a:cubicBezTo>
                  <a:cubicBezTo>
                    <a:pt x="5604" y="3150"/>
                    <a:pt x="5674" y="3115"/>
                    <a:pt x="5716" y="3057"/>
                  </a:cubicBezTo>
                  <a:cubicBezTo>
                    <a:pt x="5728" y="3045"/>
                    <a:pt x="5728" y="3022"/>
                    <a:pt x="5740" y="3010"/>
                  </a:cubicBezTo>
                  <a:cubicBezTo>
                    <a:pt x="5787" y="2891"/>
                    <a:pt x="5740" y="2760"/>
                    <a:pt x="5632" y="2712"/>
                  </a:cubicBezTo>
                  <a:cubicBezTo>
                    <a:pt x="5573" y="2676"/>
                    <a:pt x="5513" y="2652"/>
                    <a:pt x="5442" y="2641"/>
                  </a:cubicBezTo>
                  <a:cubicBezTo>
                    <a:pt x="5306" y="2593"/>
                    <a:pt x="5167" y="2573"/>
                    <a:pt x="5026" y="2573"/>
                  </a:cubicBezTo>
                  <a:close/>
                  <a:moveTo>
                    <a:pt x="3890" y="3143"/>
                  </a:moveTo>
                  <a:cubicBezTo>
                    <a:pt x="3833" y="3143"/>
                    <a:pt x="3775" y="3167"/>
                    <a:pt x="3727" y="3224"/>
                  </a:cubicBezTo>
                  <a:cubicBezTo>
                    <a:pt x="3525" y="3450"/>
                    <a:pt x="3370" y="3712"/>
                    <a:pt x="3287" y="3998"/>
                  </a:cubicBezTo>
                  <a:cubicBezTo>
                    <a:pt x="3238" y="4168"/>
                    <a:pt x="3366" y="4293"/>
                    <a:pt x="3501" y="4293"/>
                  </a:cubicBezTo>
                  <a:cubicBezTo>
                    <a:pt x="3564" y="4293"/>
                    <a:pt x="3630" y="4265"/>
                    <a:pt x="3680" y="4200"/>
                  </a:cubicBezTo>
                  <a:cubicBezTo>
                    <a:pt x="3692" y="4176"/>
                    <a:pt x="3704" y="4153"/>
                    <a:pt x="3716" y="4129"/>
                  </a:cubicBezTo>
                  <a:cubicBezTo>
                    <a:pt x="3787" y="3903"/>
                    <a:pt x="3906" y="3700"/>
                    <a:pt x="4061" y="3522"/>
                  </a:cubicBezTo>
                  <a:cubicBezTo>
                    <a:pt x="4212" y="3352"/>
                    <a:pt x="4057" y="3143"/>
                    <a:pt x="3890" y="3143"/>
                  </a:cubicBezTo>
                  <a:close/>
                  <a:moveTo>
                    <a:pt x="6231" y="3415"/>
                  </a:moveTo>
                  <a:cubicBezTo>
                    <a:pt x="6083" y="3415"/>
                    <a:pt x="5938" y="3566"/>
                    <a:pt x="6025" y="3748"/>
                  </a:cubicBezTo>
                  <a:cubicBezTo>
                    <a:pt x="6061" y="3819"/>
                    <a:pt x="6097" y="3903"/>
                    <a:pt x="6121" y="3974"/>
                  </a:cubicBezTo>
                  <a:cubicBezTo>
                    <a:pt x="6168" y="4117"/>
                    <a:pt x="6204" y="4272"/>
                    <a:pt x="6204" y="4426"/>
                  </a:cubicBezTo>
                  <a:cubicBezTo>
                    <a:pt x="6211" y="4554"/>
                    <a:pt x="6323" y="4635"/>
                    <a:pt x="6438" y="4635"/>
                  </a:cubicBezTo>
                  <a:cubicBezTo>
                    <a:pt x="6505" y="4635"/>
                    <a:pt x="6572" y="4607"/>
                    <a:pt x="6621" y="4546"/>
                  </a:cubicBezTo>
                  <a:lnTo>
                    <a:pt x="6633" y="4546"/>
                  </a:lnTo>
                  <a:cubicBezTo>
                    <a:pt x="6656" y="4498"/>
                    <a:pt x="6668" y="4450"/>
                    <a:pt x="6656" y="4403"/>
                  </a:cubicBezTo>
                  <a:cubicBezTo>
                    <a:pt x="6644" y="4212"/>
                    <a:pt x="6609" y="4010"/>
                    <a:pt x="6549" y="3831"/>
                  </a:cubicBezTo>
                  <a:cubicBezTo>
                    <a:pt x="6514" y="3736"/>
                    <a:pt x="6478" y="3641"/>
                    <a:pt x="6430" y="3545"/>
                  </a:cubicBezTo>
                  <a:cubicBezTo>
                    <a:pt x="6382" y="3454"/>
                    <a:pt x="6306" y="3415"/>
                    <a:pt x="6231" y="3415"/>
                  </a:cubicBezTo>
                  <a:close/>
                  <a:moveTo>
                    <a:pt x="380" y="3614"/>
                  </a:moveTo>
                  <a:cubicBezTo>
                    <a:pt x="248" y="3614"/>
                    <a:pt x="114" y="3719"/>
                    <a:pt x="156" y="3891"/>
                  </a:cubicBezTo>
                  <a:cubicBezTo>
                    <a:pt x="215" y="4165"/>
                    <a:pt x="298" y="4438"/>
                    <a:pt x="406" y="4688"/>
                  </a:cubicBezTo>
                  <a:cubicBezTo>
                    <a:pt x="442" y="4780"/>
                    <a:pt x="527" y="4836"/>
                    <a:pt x="619" y="4836"/>
                  </a:cubicBezTo>
                  <a:cubicBezTo>
                    <a:pt x="647" y="4836"/>
                    <a:pt x="675" y="4831"/>
                    <a:pt x="703" y="4819"/>
                  </a:cubicBezTo>
                  <a:cubicBezTo>
                    <a:pt x="739" y="4807"/>
                    <a:pt x="775" y="4784"/>
                    <a:pt x="799" y="4748"/>
                  </a:cubicBezTo>
                  <a:cubicBezTo>
                    <a:pt x="846" y="4677"/>
                    <a:pt x="858" y="4593"/>
                    <a:pt x="834" y="4522"/>
                  </a:cubicBezTo>
                  <a:cubicBezTo>
                    <a:pt x="739" y="4284"/>
                    <a:pt x="656" y="4045"/>
                    <a:pt x="596" y="3795"/>
                  </a:cubicBezTo>
                  <a:cubicBezTo>
                    <a:pt x="571" y="3670"/>
                    <a:pt x="476" y="3614"/>
                    <a:pt x="380" y="3614"/>
                  </a:cubicBezTo>
                  <a:close/>
                  <a:moveTo>
                    <a:pt x="3461" y="4860"/>
                  </a:moveTo>
                  <a:cubicBezTo>
                    <a:pt x="3333" y="4860"/>
                    <a:pt x="3205" y="4960"/>
                    <a:pt x="3239" y="5129"/>
                  </a:cubicBezTo>
                  <a:cubicBezTo>
                    <a:pt x="3299" y="5415"/>
                    <a:pt x="3382" y="5689"/>
                    <a:pt x="3513" y="5939"/>
                  </a:cubicBezTo>
                  <a:cubicBezTo>
                    <a:pt x="3557" y="6018"/>
                    <a:pt x="3640" y="6064"/>
                    <a:pt x="3723" y="6064"/>
                  </a:cubicBezTo>
                  <a:cubicBezTo>
                    <a:pt x="3753" y="6064"/>
                    <a:pt x="3783" y="6058"/>
                    <a:pt x="3811" y="6046"/>
                  </a:cubicBezTo>
                  <a:cubicBezTo>
                    <a:pt x="3847" y="6034"/>
                    <a:pt x="3870" y="6010"/>
                    <a:pt x="3894" y="5974"/>
                  </a:cubicBezTo>
                  <a:lnTo>
                    <a:pt x="3906" y="5974"/>
                  </a:lnTo>
                  <a:cubicBezTo>
                    <a:pt x="3954" y="5915"/>
                    <a:pt x="3966" y="5820"/>
                    <a:pt x="3930" y="5748"/>
                  </a:cubicBezTo>
                  <a:cubicBezTo>
                    <a:pt x="3811" y="5522"/>
                    <a:pt x="3727" y="5284"/>
                    <a:pt x="3680" y="5046"/>
                  </a:cubicBezTo>
                  <a:cubicBezTo>
                    <a:pt x="3654" y="4917"/>
                    <a:pt x="3558" y="4860"/>
                    <a:pt x="3461" y="4860"/>
                  </a:cubicBezTo>
                  <a:close/>
                  <a:moveTo>
                    <a:pt x="6253" y="5180"/>
                  </a:moveTo>
                  <a:cubicBezTo>
                    <a:pt x="6172" y="5180"/>
                    <a:pt x="6092" y="5222"/>
                    <a:pt x="6049" y="5319"/>
                  </a:cubicBezTo>
                  <a:cubicBezTo>
                    <a:pt x="5978" y="5498"/>
                    <a:pt x="5882" y="5665"/>
                    <a:pt x="5763" y="5820"/>
                  </a:cubicBezTo>
                  <a:cubicBezTo>
                    <a:pt x="5728" y="5867"/>
                    <a:pt x="5704" y="5903"/>
                    <a:pt x="5668" y="5939"/>
                  </a:cubicBezTo>
                  <a:cubicBezTo>
                    <a:pt x="5518" y="6115"/>
                    <a:pt x="5669" y="6324"/>
                    <a:pt x="5839" y="6324"/>
                  </a:cubicBezTo>
                  <a:cubicBezTo>
                    <a:pt x="5899" y="6324"/>
                    <a:pt x="5961" y="6298"/>
                    <a:pt x="6013" y="6236"/>
                  </a:cubicBezTo>
                  <a:cubicBezTo>
                    <a:pt x="6049" y="6201"/>
                    <a:pt x="6085" y="6153"/>
                    <a:pt x="6121" y="6105"/>
                  </a:cubicBezTo>
                  <a:lnTo>
                    <a:pt x="6121" y="6093"/>
                  </a:lnTo>
                  <a:cubicBezTo>
                    <a:pt x="6263" y="5903"/>
                    <a:pt x="6383" y="5712"/>
                    <a:pt x="6466" y="5498"/>
                  </a:cubicBezTo>
                  <a:cubicBezTo>
                    <a:pt x="6542" y="5314"/>
                    <a:pt x="6398" y="5180"/>
                    <a:pt x="6253" y="5180"/>
                  </a:cubicBezTo>
                  <a:close/>
                  <a:moveTo>
                    <a:pt x="1119" y="5280"/>
                  </a:moveTo>
                  <a:cubicBezTo>
                    <a:pt x="956" y="5280"/>
                    <a:pt x="801" y="5470"/>
                    <a:pt x="929" y="5641"/>
                  </a:cubicBezTo>
                  <a:cubicBezTo>
                    <a:pt x="1025" y="5784"/>
                    <a:pt x="1132" y="5915"/>
                    <a:pt x="1251" y="6034"/>
                  </a:cubicBezTo>
                  <a:cubicBezTo>
                    <a:pt x="1322" y="6117"/>
                    <a:pt x="1406" y="6201"/>
                    <a:pt x="1489" y="6272"/>
                  </a:cubicBezTo>
                  <a:cubicBezTo>
                    <a:pt x="1535" y="6312"/>
                    <a:pt x="1592" y="6333"/>
                    <a:pt x="1648" y="6333"/>
                  </a:cubicBezTo>
                  <a:cubicBezTo>
                    <a:pt x="1709" y="6333"/>
                    <a:pt x="1767" y="6309"/>
                    <a:pt x="1811" y="6260"/>
                  </a:cubicBezTo>
                  <a:lnTo>
                    <a:pt x="1822" y="6248"/>
                  </a:lnTo>
                  <a:cubicBezTo>
                    <a:pt x="1894" y="6153"/>
                    <a:pt x="1882" y="6022"/>
                    <a:pt x="1799" y="5939"/>
                  </a:cubicBezTo>
                  <a:cubicBezTo>
                    <a:pt x="1727" y="5879"/>
                    <a:pt x="1644" y="5796"/>
                    <a:pt x="1584" y="5724"/>
                  </a:cubicBezTo>
                  <a:cubicBezTo>
                    <a:pt x="1477" y="5617"/>
                    <a:pt x="1382" y="5498"/>
                    <a:pt x="1299" y="5379"/>
                  </a:cubicBezTo>
                  <a:cubicBezTo>
                    <a:pt x="1248" y="5309"/>
                    <a:pt x="1183" y="5280"/>
                    <a:pt x="1119" y="5280"/>
                  </a:cubicBezTo>
                  <a:close/>
                  <a:moveTo>
                    <a:pt x="2484" y="6452"/>
                  </a:moveTo>
                  <a:cubicBezTo>
                    <a:pt x="2272" y="6452"/>
                    <a:pt x="2166" y="6765"/>
                    <a:pt x="2394" y="6879"/>
                  </a:cubicBezTo>
                  <a:cubicBezTo>
                    <a:pt x="2644" y="6998"/>
                    <a:pt x="2918" y="7093"/>
                    <a:pt x="3204" y="7153"/>
                  </a:cubicBezTo>
                  <a:cubicBezTo>
                    <a:pt x="3214" y="7155"/>
                    <a:pt x="3225" y="7155"/>
                    <a:pt x="3236" y="7155"/>
                  </a:cubicBezTo>
                  <a:cubicBezTo>
                    <a:pt x="3308" y="7155"/>
                    <a:pt x="3378" y="7122"/>
                    <a:pt x="3430" y="7070"/>
                  </a:cubicBezTo>
                  <a:lnTo>
                    <a:pt x="3442" y="7070"/>
                  </a:lnTo>
                  <a:cubicBezTo>
                    <a:pt x="3454" y="7034"/>
                    <a:pt x="3477" y="7010"/>
                    <a:pt x="3489" y="6974"/>
                  </a:cubicBezTo>
                  <a:cubicBezTo>
                    <a:pt x="3513" y="6843"/>
                    <a:pt x="3418" y="6724"/>
                    <a:pt x="3287" y="6712"/>
                  </a:cubicBezTo>
                  <a:cubicBezTo>
                    <a:pt x="3049" y="6653"/>
                    <a:pt x="2811" y="6582"/>
                    <a:pt x="2584" y="6474"/>
                  </a:cubicBezTo>
                  <a:cubicBezTo>
                    <a:pt x="2549" y="6459"/>
                    <a:pt x="2515" y="6452"/>
                    <a:pt x="2484" y="6452"/>
                  </a:cubicBezTo>
                  <a:close/>
                  <a:moveTo>
                    <a:pt x="4274" y="6483"/>
                  </a:moveTo>
                  <a:cubicBezTo>
                    <a:pt x="4114" y="6483"/>
                    <a:pt x="3963" y="6670"/>
                    <a:pt x="4085" y="6843"/>
                  </a:cubicBezTo>
                  <a:cubicBezTo>
                    <a:pt x="3983" y="6990"/>
                    <a:pt x="4096" y="7191"/>
                    <a:pt x="4280" y="7191"/>
                  </a:cubicBezTo>
                  <a:cubicBezTo>
                    <a:pt x="4290" y="7191"/>
                    <a:pt x="4300" y="7190"/>
                    <a:pt x="4311" y="7189"/>
                  </a:cubicBezTo>
                  <a:lnTo>
                    <a:pt x="4358" y="7177"/>
                  </a:lnTo>
                  <a:cubicBezTo>
                    <a:pt x="4454" y="7284"/>
                    <a:pt x="4549" y="7379"/>
                    <a:pt x="4632" y="7474"/>
                  </a:cubicBezTo>
                  <a:cubicBezTo>
                    <a:pt x="4680" y="7516"/>
                    <a:pt x="4739" y="7537"/>
                    <a:pt x="4798" y="7537"/>
                  </a:cubicBezTo>
                  <a:cubicBezTo>
                    <a:pt x="4856" y="7537"/>
                    <a:pt x="4912" y="7516"/>
                    <a:pt x="4954" y="7474"/>
                  </a:cubicBezTo>
                  <a:cubicBezTo>
                    <a:pt x="4966" y="7463"/>
                    <a:pt x="4978" y="7463"/>
                    <a:pt x="4978" y="7451"/>
                  </a:cubicBezTo>
                  <a:lnTo>
                    <a:pt x="4990" y="7451"/>
                  </a:lnTo>
                  <a:cubicBezTo>
                    <a:pt x="5049" y="7355"/>
                    <a:pt x="5037" y="7224"/>
                    <a:pt x="4954" y="7153"/>
                  </a:cubicBezTo>
                  <a:lnTo>
                    <a:pt x="4859" y="7046"/>
                  </a:lnTo>
                  <a:cubicBezTo>
                    <a:pt x="4954" y="7010"/>
                    <a:pt x="5049" y="6974"/>
                    <a:pt x="5144" y="6927"/>
                  </a:cubicBezTo>
                  <a:cubicBezTo>
                    <a:pt x="5353" y="6802"/>
                    <a:pt x="5233" y="6503"/>
                    <a:pt x="5031" y="6503"/>
                  </a:cubicBezTo>
                  <a:cubicBezTo>
                    <a:pt x="5003" y="6503"/>
                    <a:pt x="4973" y="6509"/>
                    <a:pt x="4942" y="6522"/>
                  </a:cubicBezTo>
                  <a:cubicBezTo>
                    <a:pt x="4859" y="6570"/>
                    <a:pt x="4775" y="6593"/>
                    <a:pt x="4692" y="6629"/>
                  </a:cubicBezTo>
                  <a:cubicBezTo>
                    <a:pt x="4644" y="6641"/>
                    <a:pt x="4585" y="6665"/>
                    <a:pt x="4537" y="6677"/>
                  </a:cubicBezTo>
                  <a:lnTo>
                    <a:pt x="4442" y="6570"/>
                  </a:lnTo>
                  <a:cubicBezTo>
                    <a:pt x="4394" y="6509"/>
                    <a:pt x="4333" y="6483"/>
                    <a:pt x="4274" y="6483"/>
                  </a:cubicBezTo>
                  <a:close/>
                  <a:moveTo>
                    <a:pt x="5577" y="7723"/>
                  </a:moveTo>
                  <a:cubicBezTo>
                    <a:pt x="5377" y="7723"/>
                    <a:pt x="5243" y="8026"/>
                    <a:pt x="5478" y="8153"/>
                  </a:cubicBezTo>
                  <a:cubicBezTo>
                    <a:pt x="5716" y="8308"/>
                    <a:pt x="5978" y="8439"/>
                    <a:pt x="6252" y="8522"/>
                  </a:cubicBezTo>
                  <a:cubicBezTo>
                    <a:pt x="6274" y="8532"/>
                    <a:pt x="6298" y="8536"/>
                    <a:pt x="6322" y="8536"/>
                  </a:cubicBezTo>
                  <a:cubicBezTo>
                    <a:pt x="6389" y="8536"/>
                    <a:pt x="6458" y="8503"/>
                    <a:pt x="6502" y="8451"/>
                  </a:cubicBezTo>
                  <a:cubicBezTo>
                    <a:pt x="6514" y="8427"/>
                    <a:pt x="6525" y="8403"/>
                    <a:pt x="6537" y="8379"/>
                  </a:cubicBezTo>
                  <a:cubicBezTo>
                    <a:pt x="6573" y="8260"/>
                    <a:pt x="6514" y="8129"/>
                    <a:pt x="6383" y="8094"/>
                  </a:cubicBezTo>
                  <a:cubicBezTo>
                    <a:pt x="6156" y="8010"/>
                    <a:pt x="5930" y="7903"/>
                    <a:pt x="5716" y="7772"/>
                  </a:cubicBezTo>
                  <a:cubicBezTo>
                    <a:pt x="5669" y="7738"/>
                    <a:pt x="5621" y="7723"/>
                    <a:pt x="5577" y="7723"/>
                  </a:cubicBezTo>
                  <a:close/>
                  <a:moveTo>
                    <a:pt x="8107" y="7973"/>
                  </a:moveTo>
                  <a:cubicBezTo>
                    <a:pt x="8073" y="7973"/>
                    <a:pt x="8037" y="7981"/>
                    <a:pt x="8002" y="7998"/>
                  </a:cubicBezTo>
                  <a:cubicBezTo>
                    <a:pt x="7787" y="8106"/>
                    <a:pt x="7549" y="8177"/>
                    <a:pt x="7311" y="8201"/>
                  </a:cubicBezTo>
                  <a:cubicBezTo>
                    <a:pt x="7061" y="8272"/>
                    <a:pt x="7109" y="8641"/>
                    <a:pt x="7371" y="8653"/>
                  </a:cubicBezTo>
                  <a:cubicBezTo>
                    <a:pt x="7657" y="8617"/>
                    <a:pt x="7942" y="8522"/>
                    <a:pt x="8204" y="8391"/>
                  </a:cubicBezTo>
                  <a:cubicBezTo>
                    <a:pt x="8240" y="8379"/>
                    <a:pt x="8264" y="8356"/>
                    <a:pt x="8288" y="8332"/>
                  </a:cubicBezTo>
                  <a:cubicBezTo>
                    <a:pt x="8407" y="8173"/>
                    <a:pt x="8277" y="7973"/>
                    <a:pt x="8107" y="7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"/>
          <p:cNvSpPr txBox="1">
            <a:spLocks noGrp="1"/>
          </p:cNvSpPr>
          <p:nvPr>
            <p:ph type="title"/>
          </p:nvPr>
        </p:nvSpPr>
        <p:spPr>
          <a:xfrm>
            <a:off x="1388100" y="535000"/>
            <a:ext cx="6367800" cy="19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86" name="Google Shape;186;p8"/>
          <p:cNvGrpSpPr/>
          <p:nvPr/>
        </p:nvGrpSpPr>
        <p:grpSpPr>
          <a:xfrm>
            <a:off x="119462" y="77299"/>
            <a:ext cx="8736776" cy="4993111"/>
            <a:chOff x="119462" y="77299"/>
            <a:chExt cx="8736776" cy="4993111"/>
          </a:xfrm>
        </p:grpSpPr>
        <p:sp>
          <p:nvSpPr>
            <p:cNvPr id="187" name="Google Shape;187;p8"/>
            <p:cNvSpPr/>
            <p:nvPr/>
          </p:nvSpPr>
          <p:spPr>
            <a:xfrm flipH="1">
              <a:off x="5963220" y="261835"/>
              <a:ext cx="113949" cy="11529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 flipH="1">
              <a:off x="1939012" y="4914238"/>
              <a:ext cx="154349" cy="156173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9" name="Google Shape;189;p8"/>
            <p:cNvGrpSpPr/>
            <p:nvPr/>
          </p:nvGrpSpPr>
          <p:grpSpPr>
            <a:xfrm rot="2095361" flipH="1">
              <a:off x="179513" y="604967"/>
              <a:ext cx="240887" cy="248644"/>
              <a:chOff x="17133251" y="8387808"/>
              <a:chExt cx="370701" cy="382638"/>
            </a:xfrm>
          </p:grpSpPr>
          <p:sp>
            <p:nvSpPr>
              <p:cNvPr id="190" name="Google Shape;190;p8"/>
              <p:cNvSpPr/>
              <p:nvPr/>
            </p:nvSpPr>
            <p:spPr>
              <a:xfrm>
                <a:off x="17133251" y="8387808"/>
                <a:ext cx="370701" cy="382638"/>
              </a:xfrm>
              <a:custGeom>
                <a:avLst/>
                <a:gdLst/>
                <a:ahLst/>
                <a:cxnLst/>
                <a:rect l="l" t="t" r="r" b="b"/>
                <a:pathLst>
                  <a:path w="8633" h="8911" extrusionOk="0">
                    <a:moveTo>
                      <a:pt x="4357" y="1"/>
                    </a:moveTo>
                    <a:cubicBezTo>
                      <a:pt x="4113" y="1"/>
                      <a:pt x="3871" y="25"/>
                      <a:pt x="3632" y="72"/>
                    </a:cubicBezTo>
                    <a:cubicBezTo>
                      <a:pt x="3298" y="179"/>
                      <a:pt x="2977" y="322"/>
                      <a:pt x="2679" y="512"/>
                    </a:cubicBezTo>
                    <a:cubicBezTo>
                      <a:pt x="1869" y="1060"/>
                      <a:pt x="1298" y="1893"/>
                      <a:pt x="857" y="2762"/>
                    </a:cubicBezTo>
                    <a:cubicBezTo>
                      <a:pt x="500" y="3465"/>
                      <a:pt x="274" y="4215"/>
                      <a:pt x="179" y="5001"/>
                    </a:cubicBezTo>
                    <a:cubicBezTo>
                      <a:pt x="167" y="5620"/>
                      <a:pt x="72" y="6287"/>
                      <a:pt x="84" y="6953"/>
                    </a:cubicBezTo>
                    <a:cubicBezTo>
                      <a:pt x="95" y="7120"/>
                      <a:pt x="107" y="7287"/>
                      <a:pt x="143" y="7442"/>
                    </a:cubicBezTo>
                    <a:cubicBezTo>
                      <a:pt x="143" y="7477"/>
                      <a:pt x="155" y="7501"/>
                      <a:pt x="191" y="7525"/>
                    </a:cubicBezTo>
                    <a:cubicBezTo>
                      <a:pt x="212" y="7540"/>
                      <a:pt x="235" y="7546"/>
                      <a:pt x="257" y="7546"/>
                    </a:cubicBezTo>
                    <a:cubicBezTo>
                      <a:pt x="325" y="7546"/>
                      <a:pt x="390" y="7486"/>
                      <a:pt x="381" y="7406"/>
                    </a:cubicBezTo>
                    <a:cubicBezTo>
                      <a:pt x="322" y="6965"/>
                      <a:pt x="345" y="6513"/>
                      <a:pt x="453" y="6072"/>
                    </a:cubicBezTo>
                    <a:cubicBezTo>
                      <a:pt x="512" y="5679"/>
                      <a:pt x="619" y="5275"/>
                      <a:pt x="750" y="4894"/>
                    </a:cubicBezTo>
                    <a:cubicBezTo>
                      <a:pt x="929" y="4489"/>
                      <a:pt x="917" y="4501"/>
                      <a:pt x="1072" y="4072"/>
                    </a:cubicBezTo>
                    <a:cubicBezTo>
                      <a:pt x="1453" y="3179"/>
                      <a:pt x="2036" y="1834"/>
                      <a:pt x="3108" y="1131"/>
                    </a:cubicBezTo>
                    <a:lnTo>
                      <a:pt x="3132" y="1107"/>
                    </a:lnTo>
                    <a:lnTo>
                      <a:pt x="3322" y="1000"/>
                    </a:lnTo>
                    <a:cubicBezTo>
                      <a:pt x="3441" y="941"/>
                      <a:pt x="3560" y="893"/>
                      <a:pt x="3691" y="846"/>
                    </a:cubicBezTo>
                    <a:lnTo>
                      <a:pt x="4215" y="750"/>
                    </a:lnTo>
                    <a:cubicBezTo>
                      <a:pt x="5644" y="750"/>
                      <a:pt x="6942" y="1393"/>
                      <a:pt x="7489" y="2370"/>
                    </a:cubicBezTo>
                    <a:cubicBezTo>
                      <a:pt x="7680" y="2727"/>
                      <a:pt x="7787" y="3132"/>
                      <a:pt x="7787" y="3536"/>
                    </a:cubicBezTo>
                    <a:cubicBezTo>
                      <a:pt x="7763" y="4001"/>
                      <a:pt x="7668" y="4286"/>
                      <a:pt x="7418" y="4858"/>
                    </a:cubicBezTo>
                    <a:cubicBezTo>
                      <a:pt x="7402" y="4890"/>
                      <a:pt x="7397" y="4900"/>
                      <a:pt x="7398" y="4900"/>
                    </a:cubicBezTo>
                    <a:cubicBezTo>
                      <a:pt x="7399" y="4900"/>
                      <a:pt x="7402" y="4898"/>
                      <a:pt x="7406" y="4894"/>
                    </a:cubicBezTo>
                    <a:lnTo>
                      <a:pt x="7406" y="4894"/>
                    </a:lnTo>
                    <a:cubicBezTo>
                      <a:pt x="7275" y="5120"/>
                      <a:pt x="7108" y="5334"/>
                      <a:pt x="6930" y="5525"/>
                    </a:cubicBezTo>
                    <a:cubicBezTo>
                      <a:pt x="6644" y="5834"/>
                      <a:pt x="6334" y="6108"/>
                      <a:pt x="6013" y="6358"/>
                    </a:cubicBezTo>
                    <a:cubicBezTo>
                      <a:pt x="5668" y="6632"/>
                      <a:pt x="4953" y="6930"/>
                      <a:pt x="4298" y="7180"/>
                    </a:cubicBezTo>
                    <a:cubicBezTo>
                      <a:pt x="3905" y="7346"/>
                      <a:pt x="3501" y="7501"/>
                      <a:pt x="3096" y="7620"/>
                    </a:cubicBezTo>
                    <a:cubicBezTo>
                      <a:pt x="2381" y="7787"/>
                      <a:pt x="1727" y="8037"/>
                      <a:pt x="1453" y="8132"/>
                    </a:cubicBezTo>
                    <a:cubicBezTo>
                      <a:pt x="1238" y="8204"/>
                      <a:pt x="1203" y="8192"/>
                      <a:pt x="1119" y="8227"/>
                    </a:cubicBezTo>
                    <a:cubicBezTo>
                      <a:pt x="1060" y="8239"/>
                      <a:pt x="1000" y="8251"/>
                      <a:pt x="953" y="8263"/>
                    </a:cubicBezTo>
                    <a:lnTo>
                      <a:pt x="798" y="8263"/>
                    </a:lnTo>
                    <a:lnTo>
                      <a:pt x="738" y="8239"/>
                    </a:lnTo>
                    <a:cubicBezTo>
                      <a:pt x="715" y="8224"/>
                      <a:pt x="697" y="8208"/>
                      <a:pt x="677" y="8196"/>
                    </a:cubicBezTo>
                    <a:lnTo>
                      <a:pt x="677" y="8196"/>
                    </a:lnTo>
                    <a:cubicBezTo>
                      <a:pt x="689" y="8201"/>
                      <a:pt x="695" y="8203"/>
                      <a:pt x="696" y="8203"/>
                    </a:cubicBezTo>
                    <a:cubicBezTo>
                      <a:pt x="703" y="8203"/>
                      <a:pt x="637" y="8168"/>
                      <a:pt x="595" y="8168"/>
                    </a:cubicBezTo>
                    <a:cubicBezTo>
                      <a:pt x="572" y="8160"/>
                      <a:pt x="548" y="8156"/>
                      <a:pt x="524" y="8156"/>
                    </a:cubicBezTo>
                    <a:cubicBezTo>
                      <a:pt x="478" y="8156"/>
                      <a:pt x="433" y="8172"/>
                      <a:pt x="393" y="8204"/>
                    </a:cubicBezTo>
                    <a:cubicBezTo>
                      <a:pt x="0" y="8525"/>
                      <a:pt x="572" y="8870"/>
                      <a:pt x="953" y="8894"/>
                    </a:cubicBezTo>
                    <a:cubicBezTo>
                      <a:pt x="986" y="8903"/>
                      <a:pt x="1020" y="8911"/>
                      <a:pt x="1058" y="8911"/>
                    </a:cubicBezTo>
                    <a:cubicBezTo>
                      <a:pt x="1074" y="8911"/>
                      <a:pt x="1090" y="8910"/>
                      <a:pt x="1107" y="8906"/>
                    </a:cubicBezTo>
                    <a:cubicBezTo>
                      <a:pt x="1536" y="8906"/>
                      <a:pt x="2489" y="8585"/>
                      <a:pt x="2572" y="8549"/>
                    </a:cubicBezTo>
                    <a:cubicBezTo>
                      <a:pt x="3346" y="8358"/>
                      <a:pt x="4096" y="8108"/>
                      <a:pt x="4834" y="7799"/>
                    </a:cubicBezTo>
                    <a:cubicBezTo>
                      <a:pt x="5727" y="7465"/>
                      <a:pt x="6572" y="7001"/>
                      <a:pt x="7227" y="6310"/>
                    </a:cubicBezTo>
                    <a:cubicBezTo>
                      <a:pt x="7477" y="6060"/>
                      <a:pt x="7704" y="5799"/>
                      <a:pt x="7918" y="5513"/>
                    </a:cubicBezTo>
                    <a:cubicBezTo>
                      <a:pt x="8156" y="5120"/>
                      <a:pt x="8335" y="4679"/>
                      <a:pt x="8442" y="4227"/>
                    </a:cubicBezTo>
                    <a:cubicBezTo>
                      <a:pt x="8632" y="3477"/>
                      <a:pt x="8525" y="2679"/>
                      <a:pt x="8144" y="2012"/>
                    </a:cubicBezTo>
                    <a:cubicBezTo>
                      <a:pt x="7918" y="1608"/>
                      <a:pt x="7608" y="1262"/>
                      <a:pt x="7251" y="976"/>
                    </a:cubicBezTo>
                    <a:cubicBezTo>
                      <a:pt x="6572" y="488"/>
                      <a:pt x="5775" y="167"/>
                      <a:pt x="4941" y="48"/>
                    </a:cubicBezTo>
                    <a:cubicBezTo>
                      <a:pt x="4746" y="16"/>
                      <a:pt x="4551" y="1"/>
                      <a:pt x="43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8"/>
              <p:cNvSpPr/>
              <p:nvPr/>
            </p:nvSpPr>
            <p:spPr>
              <a:xfrm>
                <a:off x="17236519" y="8472912"/>
                <a:ext cx="163129" cy="164675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3835" extrusionOk="0">
                    <a:moveTo>
                      <a:pt x="2215" y="780"/>
                    </a:moveTo>
                    <a:cubicBezTo>
                      <a:pt x="2298" y="804"/>
                      <a:pt x="2381" y="840"/>
                      <a:pt x="2441" y="888"/>
                    </a:cubicBezTo>
                    <a:cubicBezTo>
                      <a:pt x="2798" y="1102"/>
                      <a:pt x="3036" y="1554"/>
                      <a:pt x="3001" y="1816"/>
                    </a:cubicBezTo>
                    <a:cubicBezTo>
                      <a:pt x="3036" y="2554"/>
                      <a:pt x="2584" y="2912"/>
                      <a:pt x="2322" y="3031"/>
                    </a:cubicBezTo>
                    <a:cubicBezTo>
                      <a:pt x="2200" y="3066"/>
                      <a:pt x="2072" y="3088"/>
                      <a:pt x="1941" y="3088"/>
                    </a:cubicBezTo>
                    <a:cubicBezTo>
                      <a:pt x="1894" y="3088"/>
                      <a:pt x="1846" y="3085"/>
                      <a:pt x="1798" y="3078"/>
                    </a:cubicBezTo>
                    <a:cubicBezTo>
                      <a:pt x="1405" y="3019"/>
                      <a:pt x="1489" y="3043"/>
                      <a:pt x="1155" y="2840"/>
                    </a:cubicBezTo>
                    <a:cubicBezTo>
                      <a:pt x="846" y="2519"/>
                      <a:pt x="750" y="2054"/>
                      <a:pt x="893" y="1650"/>
                    </a:cubicBezTo>
                    <a:cubicBezTo>
                      <a:pt x="1048" y="1376"/>
                      <a:pt x="1274" y="1138"/>
                      <a:pt x="1524" y="959"/>
                    </a:cubicBezTo>
                    <a:cubicBezTo>
                      <a:pt x="1608" y="899"/>
                      <a:pt x="1703" y="864"/>
                      <a:pt x="1798" y="840"/>
                    </a:cubicBezTo>
                    <a:lnTo>
                      <a:pt x="1822" y="840"/>
                    </a:lnTo>
                    <a:lnTo>
                      <a:pt x="1893" y="816"/>
                    </a:lnTo>
                    <a:cubicBezTo>
                      <a:pt x="1989" y="792"/>
                      <a:pt x="2072" y="780"/>
                      <a:pt x="2167" y="780"/>
                    </a:cubicBezTo>
                    <a:close/>
                    <a:moveTo>
                      <a:pt x="1976" y="0"/>
                    </a:moveTo>
                    <a:cubicBezTo>
                      <a:pt x="1357" y="0"/>
                      <a:pt x="724" y="337"/>
                      <a:pt x="446" y="889"/>
                    </a:cubicBezTo>
                    <a:lnTo>
                      <a:pt x="446" y="889"/>
                    </a:lnTo>
                    <a:cubicBezTo>
                      <a:pt x="465" y="851"/>
                      <a:pt x="471" y="836"/>
                      <a:pt x="470" y="836"/>
                    </a:cubicBezTo>
                    <a:lnTo>
                      <a:pt x="470" y="836"/>
                    </a:lnTo>
                    <a:cubicBezTo>
                      <a:pt x="466" y="836"/>
                      <a:pt x="398" y="958"/>
                      <a:pt x="381" y="1019"/>
                    </a:cubicBezTo>
                    <a:cubicBezTo>
                      <a:pt x="369" y="1042"/>
                      <a:pt x="369" y="1066"/>
                      <a:pt x="357" y="1090"/>
                    </a:cubicBezTo>
                    <a:cubicBezTo>
                      <a:pt x="238" y="1269"/>
                      <a:pt x="155" y="1459"/>
                      <a:pt x="119" y="1661"/>
                    </a:cubicBezTo>
                    <a:cubicBezTo>
                      <a:pt x="0" y="2221"/>
                      <a:pt x="155" y="2804"/>
                      <a:pt x="512" y="3245"/>
                    </a:cubicBezTo>
                    <a:cubicBezTo>
                      <a:pt x="774" y="3543"/>
                      <a:pt x="1131" y="3733"/>
                      <a:pt x="1524" y="3793"/>
                    </a:cubicBezTo>
                    <a:cubicBezTo>
                      <a:pt x="1667" y="3821"/>
                      <a:pt x="1805" y="3834"/>
                      <a:pt x="1939" y="3834"/>
                    </a:cubicBezTo>
                    <a:cubicBezTo>
                      <a:pt x="2992" y="3834"/>
                      <a:pt x="3751" y="2998"/>
                      <a:pt x="3751" y="1900"/>
                    </a:cubicBezTo>
                    <a:cubicBezTo>
                      <a:pt x="3798" y="1138"/>
                      <a:pt x="3274" y="423"/>
                      <a:pt x="2596" y="126"/>
                    </a:cubicBezTo>
                    <a:cubicBezTo>
                      <a:pt x="2401" y="40"/>
                      <a:pt x="2189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8"/>
            <p:cNvGrpSpPr/>
            <p:nvPr/>
          </p:nvGrpSpPr>
          <p:grpSpPr>
            <a:xfrm flipH="1">
              <a:off x="225573" y="637247"/>
              <a:ext cx="148783" cy="184077"/>
              <a:chOff x="8710318" y="1433109"/>
              <a:chExt cx="148783" cy="184077"/>
            </a:xfrm>
          </p:grpSpPr>
          <p:sp>
            <p:nvSpPr>
              <p:cNvPr id="193" name="Google Shape;193;p8"/>
              <p:cNvSpPr/>
              <p:nvPr/>
            </p:nvSpPr>
            <p:spPr>
              <a:xfrm>
                <a:off x="8858070" y="1616113"/>
                <a:ext cx="1031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24" h="25" extrusionOk="0">
                    <a:moveTo>
                      <a:pt x="24" y="0"/>
                    </a:moveTo>
                    <a:lnTo>
                      <a:pt x="24" y="0"/>
                    </a:lnTo>
                    <a:cubicBezTo>
                      <a:pt x="12" y="12"/>
                      <a:pt x="0" y="12"/>
                      <a:pt x="0" y="24"/>
                    </a:cubicBezTo>
                    <a:lnTo>
                      <a:pt x="12" y="1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8"/>
              <p:cNvSpPr/>
              <p:nvPr/>
            </p:nvSpPr>
            <p:spPr>
              <a:xfrm>
                <a:off x="8846820" y="1593098"/>
                <a:ext cx="43" cy="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8"/>
              <p:cNvSpPr/>
              <p:nvPr/>
            </p:nvSpPr>
            <p:spPr>
              <a:xfrm>
                <a:off x="8710318" y="1433109"/>
                <a:ext cx="1546" cy="51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2" extrusionOk="0">
                    <a:moveTo>
                      <a:pt x="24" y="0"/>
                    </a:moveTo>
                    <a:lnTo>
                      <a:pt x="0" y="12"/>
                    </a:lnTo>
                    <a:lnTo>
                      <a:pt x="0" y="1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" name="Google Shape;196;p8"/>
            <p:cNvGrpSpPr/>
            <p:nvPr/>
          </p:nvGrpSpPr>
          <p:grpSpPr>
            <a:xfrm flipH="1">
              <a:off x="8658306" y="2616872"/>
              <a:ext cx="197932" cy="2008226"/>
              <a:chOff x="9482739" y="-2145507"/>
              <a:chExt cx="261815" cy="2656384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9482739" y="-2145507"/>
                <a:ext cx="261815" cy="404437"/>
              </a:xfrm>
              <a:custGeom>
                <a:avLst/>
                <a:gdLst/>
                <a:ahLst/>
                <a:cxnLst/>
                <a:rect l="l" t="t" r="r" b="b"/>
                <a:pathLst>
                  <a:path w="7420" h="11462" extrusionOk="0">
                    <a:moveTo>
                      <a:pt x="4168" y="0"/>
                    </a:moveTo>
                    <a:cubicBezTo>
                      <a:pt x="3497" y="0"/>
                      <a:pt x="2849" y="223"/>
                      <a:pt x="2251" y="506"/>
                    </a:cubicBezTo>
                    <a:cubicBezTo>
                      <a:pt x="917" y="1066"/>
                      <a:pt x="36" y="2364"/>
                      <a:pt x="0" y="3804"/>
                    </a:cubicBezTo>
                    <a:cubicBezTo>
                      <a:pt x="24" y="4138"/>
                      <a:pt x="84" y="4471"/>
                      <a:pt x="179" y="4804"/>
                    </a:cubicBezTo>
                    <a:cubicBezTo>
                      <a:pt x="393" y="5555"/>
                      <a:pt x="667" y="6281"/>
                      <a:pt x="1001" y="6995"/>
                    </a:cubicBezTo>
                    <a:cubicBezTo>
                      <a:pt x="1263" y="7614"/>
                      <a:pt x="1358" y="7936"/>
                      <a:pt x="1763" y="8567"/>
                    </a:cubicBezTo>
                    <a:cubicBezTo>
                      <a:pt x="1763" y="8591"/>
                      <a:pt x="1798" y="8662"/>
                      <a:pt x="1846" y="8745"/>
                    </a:cubicBezTo>
                    <a:cubicBezTo>
                      <a:pt x="1965" y="9019"/>
                      <a:pt x="2108" y="9281"/>
                      <a:pt x="2275" y="9543"/>
                    </a:cubicBezTo>
                    <a:lnTo>
                      <a:pt x="2227" y="9484"/>
                    </a:lnTo>
                    <a:lnTo>
                      <a:pt x="2227" y="9484"/>
                    </a:lnTo>
                    <a:cubicBezTo>
                      <a:pt x="2406" y="9877"/>
                      <a:pt x="2632" y="10258"/>
                      <a:pt x="2906" y="10603"/>
                    </a:cubicBezTo>
                    <a:cubicBezTo>
                      <a:pt x="3025" y="10793"/>
                      <a:pt x="3179" y="11091"/>
                      <a:pt x="3394" y="11234"/>
                    </a:cubicBezTo>
                    <a:cubicBezTo>
                      <a:pt x="3409" y="11373"/>
                      <a:pt x="3530" y="11462"/>
                      <a:pt x="3655" y="11462"/>
                    </a:cubicBezTo>
                    <a:cubicBezTo>
                      <a:pt x="3722" y="11462"/>
                      <a:pt x="3792" y="11435"/>
                      <a:pt x="3846" y="11377"/>
                    </a:cubicBezTo>
                    <a:lnTo>
                      <a:pt x="3858" y="11365"/>
                    </a:lnTo>
                    <a:cubicBezTo>
                      <a:pt x="3906" y="11305"/>
                      <a:pt x="3953" y="11258"/>
                      <a:pt x="4001" y="11198"/>
                    </a:cubicBezTo>
                    <a:cubicBezTo>
                      <a:pt x="4132" y="11020"/>
                      <a:pt x="4263" y="10829"/>
                      <a:pt x="4382" y="10639"/>
                    </a:cubicBezTo>
                    <a:cubicBezTo>
                      <a:pt x="4561" y="10436"/>
                      <a:pt x="4739" y="10234"/>
                      <a:pt x="4894" y="10007"/>
                    </a:cubicBezTo>
                    <a:cubicBezTo>
                      <a:pt x="5287" y="9424"/>
                      <a:pt x="5620" y="8793"/>
                      <a:pt x="5894" y="8138"/>
                    </a:cubicBezTo>
                    <a:cubicBezTo>
                      <a:pt x="5954" y="8031"/>
                      <a:pt x="6335" y="7329"/>
                      <a:pt x="6323" y="7257"/>
                    </a:cubicBezTo>
                    <a:cubicBezTo>
                      <a:pt x="6335" y="7245"/>
                      <a:pt x="6347" y="7233"/>
                      <a:pt x="6358" y="7210"/>
                    </a:cubicBezTo>
                    <a:cubicBezTo>
                      <a:pt x="6442" y="7019"/>
                      <a:pt x="6537" y="6817"/>
                      <a:pt x="6608" y="6614"/>
                    </a:cubicBezTo>
                    <a:cubicBezTo>
                      <a:pt x="6775" y="6102"/>
                      <a:pt x="6918" y="5566"/>
                      <a:pt x="7025" y="5031"/>
                    </a:cubicBezTo>
                    <a:cubicBezTo>
                      <a:pt x="7049" y="4900"/>
                      <a:pt x="7061" y="4781"/>
                      <a:pt x="7073" y="4697"/>
                    </a:cubicBezTo>
                    <a:cubicBezTo>
                      <a:pt x="7109" y="4554"/>
                      <a:pt x="7144" y="4423"/>
                      <a:pt x="7168" y="4292"/>
                    </a:cubicBezTo>
                    <a:cubicBezTo>
                      <a:pt x="7255" y="4051"/>
                      <a:pt x="7107" y="3810"/>
                      <a:pt x="6876" y="3810"/>
                    </a:cubicBezTo>
                    <a:cubicBezTo>
                      <a:pt x="6823" y="3810"/>
                      <a:pt x="6764" y="3823"/>
                      <a:pt x="6704" y="3852"/>
                    </a:cubicBezTo>
                    <a:cubicBezTo>
                      <a:pt x="6513" y="3983"/>
                      <a:pt x="6513" y="4257"/>
                      <a:pt x="6430" y="4459"/>
                    </a:cubicBezTo>
                    <a:cubicBezTo>
                      <a:pt x="6239" y="5078"/>
                      <a:pt x="6204" y="5209"/>
                      <a:pt x="6001" y="5805"/>
                    </a:cubicBezTo>
                    <a:cubicBezTo>
                      <a:pt x="5763" y="6578"/>
                      <a:pt x="5168" y="7614"/>
                      <a:pt x="4680" y="8579"/>
                    </a:cubicBezTo>
                    <a:cubicBezTo>
                      <a:pt x="4299" y="9317"/>
                      <a:pt x="3977" y="10091"/>
                      <a:pt x="3584" y="10817"/>
                    </a:cubicBezTo>
                    <a:cubicBezTo>
                      <a:pt x="3358" y="10591"/>
                      <a:pt x="3179" y="10305"/>
                      <a:pt x="3060" y="10007"/>
                    </a:cubicBezTo>
                    <a:cubicBezTo>
                      <a:pt x="3013" y="9912"/>
                      <a:pt x="2787" y="9353"/>
                      <a:pt x="2727" y="9150"/>
                    </a:cubicBezTo>
                    <a:cubicBezTo>
                      <a:pt x="2453" y="8293"/>
                      <a:pt x="2382" y="7936"/>
                      <a:pt x="2096" y="7245"/>
                    </a:cubicBezTo>
                    <a:cubicBezTo>
                      <a:pt x="1751" y="6424"/>
                      <a:pt x="1013" y="4840"/>
                      <a:pt x="929" y="3852"/>
                    </a:cubicBezTo>
                    <a:cubicBezTo>
                      <a:pt x="905" y="2733"/>
                      <a:pt x="1858" y="1590"/>
                      <a:pt x="2918" y="1233"/>
                    </a:cubicBezTo>
                    <a:cubicBezTo>
                      <a:pt x="3470" y="1004"/>
                      <a:pt x="3916" y="935"/>
                      <a:pt x="4206" y="935"/>
                    </a:cubicBezTo>
                    <a:cubicBezTo>
                      <a:pt x="4279" y="935"/>
                      <a:pt x="4341" y="940"/>
                      <a:pt x="4394" y="947"/>
                    </a:cubicBezTo>
                    <a:cubicBezTo>
                      <a:pt x="5323" y="1090"/>
                      <a:pt x="5930" y="1495"/>
                      <a:pt x="6299" y="2233"/>
                    </a:cubicBezTo>
                    <a:cubicBezTo>
                      <a:pt x="6311" y="2280"/>
                      <a:pt x="6335" y="2340"/>
                      <a:pt x="6347" y="2387"/>
                    </a:cubicBezTo>
                    <a:cubicBezTo>
                      <a:pt x="6430" y="2590"/>
                      <a:pt x="6442" y="2840"/>
                      <a:pt x="6656" y="2947"/>
                    </a:cubicBezTo>
                    <a:cubicBezTo>
                      <a:pt x="6733" y="2989"/>
                      <a:pt x="6811" y="3008"/>
                      <a:pt x="6887" y="3008"/>
                    </a:cubicBezTo>
                    <a:cubicBezTo>
                      <a:pt x="7176" y="3008"/>
                      <a:pt x="7420" y="2732"/>
                      <a:pt x="7335" y="2411"/>
                    </a:cubicBezTo>
                    <a:cubicBezTo>
                      <a:pt x="7025" y="1042"/>
                      <a:pt x="5715" y="102"/>
                      <a:pt x="4358" y="6"/>
                    </a:cubicBezTo>
                    <a:cubicBezTo>
                      <a:pt x="4295" y="2"/>
                      <a:pt x="4231" y="0"/>
                      <a:pt x="4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9543637" y="-2077904"/>
                <a:ext cx="134048" cy="142446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4037" extrusionOk="0">
                    <a:moveTo>
                      <a:pt x="1596" y="995"/>
                    </a:moveTo>
                    <a:lnTo>
                      <a:pt x="1823" y="1007"/>
                    </a:lnTo>
                    <a:cubicBezTo>
                      <a:pt x="2020" y="1029"/>
                      <a:pt x="2208" y="1153"/>
                      <a:pt x="2414" y="1153"/>
                    </a:cubicBezTo>
                    <a:cubicBezTo>
                      <a:pt x="2431" y="1153"/>
                      <a:pt x="2448" y="1152"/>
                      <a:pt x="2465" y="1150"/>
                    </a:cubicBezTo>
                    <a:cubicBezTo>
                      <a:pt x="2489" y="1150"/>
                      <a:pt x="2513" y="1138"/>
                      <a:pt x="2537" y="1126"/>
                    </a:cubicBezTo>
                    <a:cubicBezTo>
                      <a:pt x="2573" y="1174"/>
                      <a:pt x="2585" y="1210"/>
                      <a:pt x="2668" y="1317"/>
                    </a:cubicBezTo>
                    <a:cubicBezTo>
                      <a:pt x="2751" y="1400"/>
                      <a:pt x="2799" y="1519"/>
                      <a:pt x="2811" y="1638"/>
                    </a:cubicBezTo>
                    <a:cubicBezTo>
                      <a:pt x="2811" y="1686"/>
                      <a:pt x="2823" y="1734"/>
                      <a:pt x="2823" y="1781"/>
                    </a:cubicBezTo>
                    <a:lnTo>
                      <a:pt x="2811" y="1781"/>
                    </a:lnTo>
                    <a:cubicBezTo>
                      <a:pt x="2736" y="2366"/>
                      <a:pt x="2187" y="2950"/>
                      <a:pt x="1588" y="2950"/>
                    </a:cubicBezTo>
                    <a:cubicBezTo>
                      <a:pt x="1516" y="2950"/>
                      <a:pt x="1443" y="2942"/>
                      <a:pt x="1370" y="2924"/>
                    </a:cubicBezTo>
                    <a:lnTo>
                      <a:pt x="1358" y="2924"/>
                    </a:lnTo>
                    <a:cubicBezTo>
                      <a:pt x="1251" y="2781"/>
                      <a:pt x="1168" y="2615"/>
                      <a:pt x="1108" y="2448"/>
                    </a:cubicBezTo>
                    <a:cubicBezTo>
                      <a:pt x="1037" y="2269"/>
                      <a:pt x="1025" y="2079"/>
                      <a:pt x="1049" y="1900"/>
                    </a:cubicBezTo>
                    <a:cubicBezTo>
                      <a:pt x="1120" y="1507"/>
                      <a:pt x="1084" y="1579"/>
                      <a:pt x="1227" y="1317"/>
                    </a:cubicBezTo>
                    <a:cubicBezTo>
                      <a:pt x="1311" y="1186"/>
                      <a:pt x="1430" y="1091"/>
                      <a:pt x="1561" y="1019"/>
                    </a:cubicBezTo>
                    <a:lnTo>
                      <a:pt x="1596" y="995"/>
                    </a:lnTo>
                    <a:close/>
                    <a:moveTo>
                      <a:pt x="2081" y="0"/>
                    </a:moveTo>
                    <a:cubicBezTo>
                      <a:pt x="1842" y="0"/>
                      <a:pt x="1595" y="70"/>
                      <a:pt x="1370" y="150"/>
                    </a:cubicBezTo>
                    <a:cubicBezTo>
                      <a:pt x="1132" y="233"/>
                      <a:pt x="918" y="376"/>
                      <a:pt x="739" y="555"/>
                    </a:cubicBezTo>
                    <a:cubicBezTo>
                      <a:pt x="691" y="579"/>
                      <a:pt x="656" y="614"/>
                      <a:pt x="620" y="650"/>
                    </a:cubicBezTo>
                    <a:cubicBezTo>
                      <a:pt x="120" y="1043"/>
                      <a:pt x="1" y="1769"/>
                      <a:pt x="96" y="2365"/>
                    </a:cubicBezTo>
                    <a:cubicBezTo>
                      <a:pt x="144" y="2674"/>
                      <a:pt x="287" y="2972"/>
                      <a:pt x="501" y="3210"/>
                    </a:cubicBezTo>
                    <a:cubicBezTo>
                      <a:pt x="703" y="3603"/>
                      <a:pt x="1072" y="3900"/>
                      <a:pt x="1501" y="4020"/>
                    </a:cubicBezTo>
                    <a:cubicBezTo>
                      <a:pt x="1561" y="4031"/>
                      <a:pt x="1623" y="4036"/>
                      <a:pt x="1685" y="4036"/>
                    </a:cubicBezTo>
                    <a:cubicBezTo>
                      <a:pt x="2210" y="4036"/>
                      <a:pt x="2775" y="3654"/>
                      <a:pt x="3073" y="3281"/>
                    </a:cubicBezTo>
                    <a:cubicBezTo>
                      <a:pt x="3323" y="3019"/>
                      <a:pt x="3525" y="2698"/>
                      <a:pt x="3644" y="2353"/>
                    </a:cubicBezTo>
                    <a:cubicBezTo>
                      <a:pt x="3799" y="1865"/>
                      <a:pt x="3716" y="1341"/>
                      <a:pt x="3418" y="936"/>
                    </a:cubicBezTo>
                    <a:cubicBezTo>
                      <a:pt x="3358" y="829"/>
                      <a:pt x="3287" y="733"/>
                      <a:pt x="3216" y="638"/>
                    </a:cubicBezTo>
                    <a:cubicBezTo>
                      <a:pt x="3001" y="376"/>
                      <a:pt x="2727" y="174"/>
                      <a:pt x="2418" y="55"/>
                    </a:cubicBezTo>
                    <a:cubicBezTo>
                      <a:pt x="2310" y="16"/>
                      <a:pt x="2196" y="0"/>
                      <a:pt x="20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9725647" y="507227"/>
                <a:ext cx="3092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85" extrusionOk="0">
                    <a:moveTo>
                      <a:pt x="0" y="1"/>
                    </a:moveTo>
                    <a:lnTo>
                      <a:pt x="24" y="28"/>
                    </a:lnTo>
                    <a:lnTo>
                      <a:pt x="24" y="28"/>
                    </a:lnTo>
                    <a:cubicBezTo>
                      <a:pt x="17" y="19"/>
                      <a:pt x="9" y="10"/>
                      <a:pt x="0" y="1"/>
                    </a:cubicBezTo>
                    <a:close/>
                    <a:moveTo>
                      <a:pt x="24" y="28"/>
                    </a:moveTo>
                    <a:lnTo>
                      <a:pt x="24" y="28"/>
                    </a:lnTo>
                    <a:cubicBezTo>
                      <a:pt x="35" y="43"/>
                      <a:pt x="45" y="58"/>
                      <a:pt x="60" y="72"/>
                    </a:cubicBezTo>
                    <a:lnTo>
                      <a:pt x="71" y="84"/>
                    </a:lnTo>
                    <a:lnTo>
                      <a:pt x="24" y="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0" name="Google Shape;200;p8"/>
            <p:cNvSpPr/>
            <p:nvPr/>
          </p:nvSpPr>
          <p:spPr>
            <a:xfrm flipH="1">
              <a:off x="8182129" y="4622340"/>
              <a:ext cx="493552" cy="372161"/>
            </a:xfrm>
            <a:custGeom>
              <a:avLst/>
              <a:gdLst/>
              <a:ahLst/>
              <a:cxnLst/>
              <a:rect l="l" t="t" r="r" b="b"/>
              <a:pathLst>
                <a:path w="11494" h="8667" extrusionOk="0">
                  <a:moveTo>
                    <a:pt x="8726" y="0"/>
                  </a:moveTo>
                  <a:cubicBezTo>
                    <a:pt x="8147" y="0"/>
                    <a:pt x="7578" y="185"/>
                    <a:pt x="7029" y="350"/>
                  </a:cubicBezTo>
                  <a:cubicBezTo>
                    <a:pt x="5719" y="659"/>
                    <a:pt x="4886" y="1040"/>
                    <a:pt x="3588" y="1528"/>
                  </a:cubicBezTo>
                  <a:lnTo>
                    <a:pt x="3576" y="1528"/>
                  </a:lnTo>
                  <a:cubicBezTo>
                    <a:pt x="3290" y="1433"/>
                    <a:pt x="2993" y="1350"/>
                    <a:pt x="2695" y="1290"/>
                  </a:cubicBezTo>
                  <a:cubicBezTo>
                    <a:pt x="2625" y="1267"/>
                    <a:pt x="2167" y="1152"/>
                    <a:pt x="1752" y="1152"/>
                  </a:cubicBezTo>
                  <a:cubicBezTo>
                    <a:pt x="1534" y="1152"/>
                    <a:pt x="1327" y="1184"/>
                    <a:pt x="1195" y="1278"/>
                  </a:cubicBezTo>
                  <a:cubicBezTo>
                    <a:pt x="1028" y="1386"/>
                    <a:pt x="909" y="1552"/>
                    <a:pt x="850" y="1743"/>
                  </a:cubicBezTo>
                  <a:cubicBezTo>
                    <a:pt x="778" y="1755"/>
                    <a:pt x="707" y="1755"/>
                    <a:pt x="647" y="1755"/>
                  </a:cubicBezTo>
                  <a:cubicBezTo>
                    <a:pt x="641" y="1754"/>
                    <a:pt x="635" y="1754"/>
                    <a:pt x="629" y="1754"/>
                  </a:cubicBezTo>
                  <a:cubicBezTo>
                    <a:pt x="325" y="1754"/>
                    <a:pt x="0" y="2049"/>
                    <a:pt x="397" y="2469"/>
                  </a:cubicBezTo>
                  <a:cubicBezTo>
                    <a:pt x="969" y="3040"/>
                    <a:pt x="1719" y="3410"/>
                    <a:pt x="2362" y="3683"/>
                  </a:cubicBezTo>
                  <a:cubicBezTo>
                    <a:pt x="2624" y="3826"/>
                    <a:pt x="2886" y="3969"/>
                    <a:pt x="3160" y="4088"/>
                  </a:cubicBezTo>
                  <a:cubicBezTo>
                    <a:pt x="3302" y="4422"/>
                    <a:pt x="3481" y="4743"/>
                    <a:pt x="3660" y="5076"/>
                  </a:cubicBezTo>
                  <a:cubicBezTo>
                    <a:pt x="4279" y="6184"/>
                    <a:pt x="4648" y="7053"/>
                    <a:pt x="5469" y="7886"/>
                  </a:cubicBezTo>
                  <a:cubicBezTo>
                    <a:pt x="5609" y="8069"/>
                    <a:pt x="6340" y="8666"/>
                    <a:pt x="6840" y="8666"/>
                  </a:cubicBezTo>
                  <a:cubicBezTo>
                    <a:pt x="7023" y="8666"/>
                    <a:pt x="7175" y="8586"/>
                    <a:pt x="7255" y="8374"/>
                  </a:cubicBezTo>
                  <a:cubicBezTo>
                    <a:pt x="7255" y="7779"/>
                    <a:pt x="6898" y="7220"/>
                    <a:pt x="6696" y="6660"/>
                  </a:cubicBezTo>
                  <a:cubicBezTo>
                    <a:pt x="6481" y="6124"/>
                    <a:pt x="6267" y="5624"/>
                    <a:pt x="6041" y="5124"/>
                  </a:cubicBezTo>
                  <a:lnTo>
                    <a:pt x="6041" y="5124"/>
                  </a:lnTo>
                  <a:cubicBezTo>
                    <a:pt x="6267" y="5184"/>
                    <a:pt x="6481" y="5231"/>
                    <a:pt x="6696" y="5291"/>
                  </a:cubicBezTo>
                  <a:cubicBezTo>
                    <a:pt x="7351" y="5469"/>
                    <a:pt x="8029" y="5612"/>
                    <a:pt x="8696" y="5707"/>
                  </a:cubicBezTo>
                  <a:cubicBezTo>
                    <a:pt x="8815" y="6029"/>
                    <a:pt x="8958" y="6339"/>
                    <a:pt x="9136" y="6648"/>
                  </a:cubicBezTo>
                  <a:cubicBezTo>
                    <a:pt x="9176" y="6736"/>
                    <a:pt x="9271" y="6800"/>
                    <a:pt x="9377" y="6800"/>
                  </a:cubicBezTo>
                  <a:cubicBezTo>
                    <a:pt x="9400" y="6800"/>
                    <a:pt x="9423" y="6797"/>
                    <a:pt x="9446" y="6791"/>
                  </a:cubicBezTo>
                  <a:cubicBezTo>
                    <a:pt x="9577" y="6779"/>
                    <a:pt x="9696" y="6708"/>
                    <a:pt x="9779" y="6600"/>
                  </a:cubicBezTo>
                  <a:cubicBezTo>
                    <a:pt x="9839" y="6362"/>
                    <a:pt x="9898" y="6112"/>
                    <a:pt x="9934" y="5850"/>
                  </a:cubicBezTo>
                  <a:cubicBezTo>
                    <a:pt x="9934" y="5838"/>
                    <a:pt x="9934" y="5815"/>
                    <a:pt x="9934" y="5791"/>
                  </a:cubicBezTo>
                  <a:cubicBezTo>
                    <a:pt x="10004" y="5803"/>
                    <a:pt x="10074" y="5810"/>
                    <a:pt x="10143" y="5810"/>
                  </a:cubicBezTo>
                  <a:cubicBezTo>
                    <a:pt x="10275" y="5810"/>
                    <a:pt x="10405" y="5786"/>
                    <a:pt x="10529" y="5731"/>
                  </a:cubicBezTo>
                  <a:cubicBezTo>
                    <a:pt x="10708" y="5624"/>
                    <a:pt x="10684" y="5481"/>
                    <a:pt x="10565" y="5326"/>
                  </a:cubicBezTo>
                  <a:cubicBezTo>
                    <a:pt x="10625" y="5267"/>
                    <a:pt x="10672" y="5196"/>
                    <a:pt x="10732" y="5148"/>
                  </a:cubicBezTo>
                  <a:cubicBezTo>
                    <a:pt x="10982" y="4815"/>
                    <a:pt x="11494" y="4088"/>
                    <a:pt x="10744" y="4017"/>
                  </a:cubicBezTo>
                  <a:cubicBezTo>
                    <a:pt x="10494" y="4008"/>
                    <a:pt x="10245" y="3919"/>
                    <a:pt x="9995" y="3919"/>
                  </a:cubicBezTo>
                  <a:cubicBezTo>
                    <a:pt x="9923" y="3919"/>
                    <a:pt x="9851" y="3927"/>
                    <a:pt x="9779" y="3945"/>
                  </a:cubicBezTo>
                  <a:cubicBezTo>
                    <a:pt x="9565" y="4017"/>
                    <a:pt x="9386" y="4160"/>
                    <a:pt x="9279" y="4350"/>
                  </a:cubicBezTo>
                  <a:cubicBezTo>
                    <a:pt x="8946" y="4136"/>
                    <a:pt x="8601" y="3945"/>
                    <a:pt x="8255" y="3767"/>
                  </a:cubicBezTo>
                  <a:cubicBezTo>
                    <a:pt x="7755" y="3445"/>
                    <a:pt x="7231" y="3148"/>
                    <a:pt x="6684" y="2910"/>
                  </a:cubicBezTo>
                  <a:cubicBezTo>
                    <a:pt x="7172" y="2659"/>
                    <a:pt x="7660" y="2386"/>
                    <a:pt x="8124" y="2088"/>
                  </a:cubicBezTo>
                  <a:cubicBezTo>
                    <a:pt x="8470" y="1898"/>
                    <a:pt x="8827" y="1719"/>
                    <a:pt x="9172" y="1540"/>
                  </a:cubicBezTo>
                  <a:cubicBezTo>
                    <a:pt x="9398" y="1409"/>
                    <a:pt x="9625" y="1266"/>
                    <a:pt x="9696" y="1028"/>
                  </a:cubicBezTo>
                  <a:cubicBezTo>
                    <a:pt x="9815" y="564"/>
                    <a:pt x="9267" y="123"/>
                    <a:pt x="8875" y="4"/>
                  </a:cubicBezTo>
                  <a:cubicBezTo>
                    <a:pt x="8825" y="2"/>
                    <a:pt x="8776" y="0"/>
                    <a:pt x="8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 flipH="1">
              <a:off x="2187677" y="77299"/>
              <a:ext cx="240893" cy="201002"/>
            </a:xfrm>
            <a:custGeom>
              <a:avLst/>
              <a:gdLst/>
              <a:ahLst/>
              <a:cxnLst/>
              <a:rect l="l" t="t" r="r" b="b"/>
              <a:pathLst>
                <a:path w="5610" h="4681" extrusionOk="0">
                  <a:moveTo>
                    <a:pt x="3584" y="1"/>
                  </a:moveTo>
                  <a:cubicBezTo>
                    <a:pt x="3430" y="1"/>
                    <a:pt x="3287" y="13"/>
                    <a:pt x="3132" y="49"/>
                  </a:cubicBezTo>
                  <a:cubicBezTo>
                    <a:pt x="3037" y="72"/>
                    <a:pt x="2965" y="156"/>
                    <a:pt x="2965" y="263"/>
                  </a:cubicBezTo>
                  <a:cubicBezTo>
                    <a:pt x="2965" y="381"/>
                    <a:pt x="3063" y="481"/>
                    <a:pt x="3179" y="481"/>
                  </a:cubicBezTo>
                  <a:cubicBezTo>
                    <a:pt x="3191" y="481"/>
                    <a:pt x="3203" y="479"/>
                    <a:pt x="3215" y="477"/>
                  </a:cubicBezTo>
                  <a:cubicBezTo>
                    <a:pt x="3334" y="453"/>
                    <a:pt x="3465" y="441"/>
                    <a:pt x="3584" y="441"/>
                  </a:cubicBezTo>
                  <a:cubicBezTo>
                    <a:pt x="3668" y="441"/>
                    <a:pt x="3739" y="441"/>
                    <a:pt x="3823" y="453"/>
                  </a:cubicBezTo>
                  <a:lnTo>
                    <a:pt x="3870" y="453"/>
                  </a:lnTo>
                  <a:cubicBezTo>
                    <a:pt x="3886" y="456"/>
                    <a:pt x="3900" y="457"/>
                    <a:pt x="3915" y="457"/>
                  </a:cubicBezTo>
                  <a:cubicBezTo>
                    <a:pt x="4163" y="457"/>
                    <a:pt x="4212" y="82"/>
                    <a:pt x="3942" y="37"/>
                  </a:cubicBezTo>
                  <a:lnTo>
                    <a:pt x="3882" y="25"/>
                  </a:lnTo>
                  <a:cubicBezTo>
                    <a:pt x="3787" y="13"/>
                    <a:pt x="3680" y="1"/>
                    <a:pt x="3584" y="1"/>
                  </a:cubicBezTo>
                  <a:close/>
                  <a:moveTo>
                    <a:pt x="4792" y="397"/>
                  </a:moveTo>
                  <a:cubicBezTo>
                    <a:pt x="4723" y="397"/>
                    <a:pt x="4654" y="429"/>
                    <a:pt x="4608" y="489"/>
                  </a:cubicBezTo>
                  <a:cubicBezTo>
                    <a:pt x="4585" y="525"/>
                    <a:pt x="4573" y="561"/>
                    <a:pt x="4573" y="608"/>
                  </a:cubicBezTo>
                  <a:cubicBezTo>
                    <a:pt x="4573" y="680"/>
                    <a:pt x="4608" y="739"/>
                    <a:pt x="4668" y="787"/>
                  </a:cubicBezTo>
                  <a:cubicBezTo>
                    <a:pt x="4847" y="918"/>
                    <a:pt x="5013" y="1073"/>
                    <a:pt x="5144" y="1251"/>
                  </a:cubicBezTo>
                  <a:cubicBezTo>
                    <a:pt x="5190" y="1314"/>
                    <a:pt x="5250" y="1340"/>
                    <a:pt x="5309" y="1340"/>
                  </a:cubicBezTo>
                  <a:cubicBezTo>
                    <a:pt x="5463" y="1340"/>
                    <a:pt x="5610" y="1161"/>
                    <a:pt x="5489" y="989"/>
                  </a:cubicBezTo>
                  <a:cubicBezTo>
                    <a:pt x="5323" y="775"/>
                    <a:pt x="5132" y="584"/>
                    <a:pt x="4906" y="430"/>
                  </a:cubicBezTo>
                  <a:cubicBezTo>
                    <a:pt x="4871" y="408"/>
                    <a:pt x="4831" y="397"/>
                    <a:pt x="4792" y="397"/>
                  </a:cubicBezTo>
                  <a:close/>
                  <a:moveTo>
                    <a:pt x="2309" y="414"/>
                  </a:moveTo>
                  <a:cubicBezTo>
                    <a:pt x="2271" y="414"/>
                    <a:pt x="2231" y="426"/>
                    <a:pt x="2191" y="453"/>
                  </a:cubicBezTo>
                  <a:cubicBezTo>
                    <a:pt x="1965" y="608"/>
                    <a:pt x="1763" y="799"/>
                    <a:pt x="1608" y="1025"/>
                  </a:cubicBezTo>
                  <a:cubicBezTo>
                    <a:pt x="1584" y="1061"/>
                    <a:pt x="1572" y="1096"/>
                    <a:pt x="1572" y="1144"/>
                  </a:cubicBezTo>
                  <a:cubicBezTo>
                    <a:pt x="1572" y="1280"/>
                    <a:pt x="1678" y="1363"/>
                    <a:pt x="1789" y="1363"/>
                  </a:cubicBezTo>
                  <a:cubicBezTo>
                    <a:pt x="1852" y="1363"/>
                    <a:pt x="1917" y="1336"/>
                    <a:pt x="1965" y="1275"/>
                  </a:cubicBezTo>
                  <a:cubicBezTo>
                    <a:pt x="2084" y="1096"/>
                    <a:pt x="2251" y="942"/>
                    <a:pt x="2430" y="811"/>
                  </a:cubicBezTo>
                  <a:cubicBezTo>
                    <a:pt x="2616" y="673"/>
                    <a:pt x="2487" y="414"/>
                    <a:pt x="2309" y="414"/>
                  </a:cubicBezTo>
                  <a:close/>
                  <a:moveTo>
                    <a:pt x="2694" y="1556"/>
                  </a:moveTo>
                  <a:cubicBezTo>
                    <a:pt x="2594" y="1556"/>
                    <a:pt x="2510" y="1624"/>
                    <a:pt x="2489" y="1727"/>
                  </a:cubicBezTo>
                  <a:cubicBezTo>
                    <a:pt x="2477" y="1739"/>
                    <a:pt x="2477" y="1763"/>
                    <a:pt x="2489" y="1775"/>
                  </a:cubicBezTo>
                  <a:lnTo>
                    <a:pt x="2477" y="1775"/>
                  </a:lnTo>
                  <a:cubicBezTo>
                    <a:pt x="2489" y="1870"/>
                    <a:pt x="2549" y="1954"/>
                    <a:pt x="2644" y="1977"/>
                  </a:cubicBezTo>
                  <a:cubicBezTo>
                    <a:pt x="2858" y="2025"/>
                    <a:pt x="3072" y="2108"/>
                    <a:pt x="3263" y="2227"/>
                  </a:cubicBezTo>
                  <a:cubicBezTo>
                    <a:pt x="3304" y="2256"/>
                    <a:pt x="3346" y="2269"/>
                    <a:pt x="3384" y="2269"/>
                  </a:cubicBezTo>
                  <a:cubicBezTo>
                    <a:pt x="3569" y="2269"/>
                    <a:pt x="3696" y="1986"/>
                    <a:pt x="3489" y="1858"/>
                  </a:cubicBezTo>
                  <a:cubicBezTo>
                    <a:pt x="3251" y="1727"/>
                    <a:pt x="3001" y="1620"/>
                    <a:pt x="2739" y="1561"/>
                  </a:cubicBezTo>
                  <a:cubicBezTo>
                    <a:pt x="2724" y="1558"/>
                    <a:pt x="2709" y="1556"/>
                    <a:pt x="2694" y="1556"/>
                  </a:cubicBezTo>
                  <a:close/>
                  <a:moveTo>
                    <a:pt x="1757" y="1555"/>
                  </a:moveTo>
                  <a:cubicBezTo>
                    <a:pt x="1740" y="1555"/>
                    <a:pt x="1722" y="1557"/>
                    <a:pt x="1703" y="1561"/>
                  </a:cubicBezTo>
                  <a:cubicBezTo>
                    <a:pt x="1489" y="1596"/>
                    <a:pt x="1287" y="1680"/>
                    <a:pt x="1096" y="1787"/>
                  </a:cubicBezTo>
                  <a:cubicBezTo>
                    <a:pt x="1048" y="1823"/>
                    <a:pt x="1001" y="1846"/>
                    <a:pt x="953" y="1882"/>
                  </a:cubicBezTo>
                  <a:cubicBezTo>
                    <a:pt x="894" y="1918"/>
                    <a:pt x="858" y="1989"/>
                    <a:pt x="858" y="2061"/>
                  </a:cubicBezTo>
                  <a:lnTo>
                    <a:pt x="870" y="2061"/>
                  </a:lnTo>
                  <a:cubicBezTo>
                    <a:pt x="870" y="2182"/>
                    <a:pt x="972" y="2274"/>
                    <a:pt x="1085" y="2274"/>
                  </a:cubicBezTo>
                  <a:cubicBezTo>
                    <a:pt x="1116" y="2274"/>
                    <a:pt x="1148" y="2267"/>
                    <a:pt x="1179" y="2251"/>
                  </a:cubicBezTo>
                  <a:cubicBezTo>
                    <a:pt x="1179" y="2430"/>
                    <a:pt x="1191" y="2608"/>
                    <a:pt x="1227" y="2787"/>
                  </a:cubicBezTo>
                  <a:cubicBezTo>
                    <a:pt x="1253" y="2909"/>
                    <a:pt x="1344" y="2964"/>
                    <a:pt x="1435" y="2964"/>
                  </a:cubicBezTo>
                  <a:cubicBezTo>
                    <a:pt x="1556" y="2964"/>
                    <a:pt x="1678" y="2867"/>
                    <a:pt x="1644" y="2704"/>
                  </a:cubicBezTo>
                  <a:cubicBezTo>
                    <a:pt x="1608" y="2489"/>
                    <a:pt x="1596" y="2263"/>
                    <a:pt x="1632" y="2049"/>
                  </a:cubicBezTo>
                  <a:cubicBezTo>
                    <a:pt x="1632" y="2037"/>
                    <a:pt x="1632" y="2025"/>
                    <a:pt x="1632" y="2025"/>
                  </a:cubicBezTo>
                  <a:cubicBezTo>
                    <a:pt x="1679" y="2001"/>
                    <a:pt x="1739" y="1989"/>
                    <a:pt x="1799" y="1977"/>
                  </a:cubicBezTo>
                  <a:cubicBezTo>
                    <a:pt x="2054" y="1922"/>
                    <a:pt x="1998" y="1555"/>
                    <a:pt x="1757" y="1555"/>
                  </a:cubicBezTo>
                  <a:close/>
                  <a:moveTo>
                    <a:pt x="4050" y="2502"/>
                  </a:moveTo>
                  <a:cubicBezTo>
                    <a:pt x="3942" y="2502"/>
                    <a:pt x="3834" y="2584"/>
                    <a:pt x="3834" y="2716"/>
                  </a:cubicBezTo>
                  <a:lnTo>
                    <a:pt x="3823" y="2716"/>
                  </a:lnTo>
                  <a:cubicBezTo>
                    <a:pt x="3834" y="2763"/>
                    <a:pt x="3834" y="2799"/>
                    <a:pt x="3858" y="2823"/>
                  </a:cubicBezTo>
                  <a:cubicBezTo>
                    <a:pt x="3965" y="3013"/>
                    <a:pt x="4025" y="3216"/>
                    <a:pt x="4037" y="3430"/>
                  </a:cubicBezTo>
                  <a:cubicBezTo>
                    <a:pt x="4037" y="3580"/>
                    <a:pt x="4146" y="3652"/>
                    <a:pt x="4255" y="3652"/>
                  </a:cubicBezTo>
                  <a:cubicBezTo>
                    <a:pt x="4370" y="3652"/>
                    <a:pt x="4484" y="3571"/>
                    <a:pt x="4466" y="3418"/>
                  </a:cubicBezTo>
                  <a:cubicBezTo>
                    <a:pt x="4454" y="3132"/>
                    <a:pt x="4370" y="2858"/>
                    <a:pt x="4227" y="2608"/>
                  </a:cubicBezTo>
                  <a:cubicBezTo>
                    <a:pt x="4186" y="2535"/>
                    <a:pt x="4118" y="2502"/>
                    <a:pt x="4050" y="2502"/>
                  </a:cubicBezTo>
                  <a:close/>
                  <a:moveTo>
                    <a:pt x="446" y="2546"/>
                  </a:moveTo>
                  <a:cubicBezTo>
                    <a:pt x="376" y="2546"/>
                    <a:pt x="306" y="2582"/>
                    <a:pt x="263" y="2668"/>
                  </a:cubicBezTo>
                  <a:cubicBezTo>
                    <a:pt x="132" y="2906"/>
                    <a:pt x="48" y="3156"/>
                    <a:pt x="1" y="3430"/>
                  </a:cubicBezTo>
                  <a:cubicBezTo>
                    <a:pt x="1" y="3430"/>
                    <a:pt x="1" y="3454"/>
                    <a:pt x="1" y="3466"/>
                  </a:cubicBezTo>
                  <a:cubicBezTo>
                    <a:pt x="1" y="3604"/>
                    <a:pt x="107" y="3676"/>
                    <a:pt x="213" y="3676"/>
                  </a:cubicBezTo>
                  <a:cubicBezTo>
                    <a:pt x="307" y="3676"/>
                    <a:pt x="401" y="3619"/>
                    <a:pt x="417" y="3501"/>
                  </a:cubicBezTo>
                  <a:cubicBezTo>
                    <a:pt x="465" y="3275"/>
                    <a:pt x="536" y="3061"/>
                    <a:pt x="644" y="2870"/>
                  </a:cubicBezTo>
                  <a:cubicBezTo>
                    <a:pt x="731" y="2695"/>
                    <a:pt x="589" y="2546"/>
                    <a:pt x="446" y="2546"/>
                  </a:cubicBezTo>
                  <a:close/>
                  <a:moveTo>
                    <a:pt x="1809" y="3401"/>
                  </a:moveTo>
                  <a:cubicBezTo>
                    <a:pt x="1702" y="3401"/>
                    <a:pt x="1596" y="3484"/>
                    <a:pt x="1596" y="3620"/>
                  </a:cubicBezTo>
                  <a:cubicBezTo>
                    <a:pt x="1596" y="3656"/>
                    <a:pt x="1608" y="3704"/>
                    <a:pt x="1632" y="3740"/>
                  </a:cubicBezTo>
                  <a:cubicBezTo>
                    <a:pt x="1787" y="3966"/>
                    <a:pt x="1977" y="4156"/>
                    <a:pt x="2203" y="4311"/>
                  </a:cubicBezTo>
                  <a:cubicBezTo>
                    <a:pt x="2249" y="4345"/>
                    <a:pt x="2295" y="4360"/>
                    <a:pt x="2338" y="4360"/>
                  </a:cubicBezTo>
                  <a:cubicBezTo>
                    <a:pt x="2519" y="4360"/>
                    <a:pt x="2646" y="4100"/>
                    <a:pt x="2453" y="3966"/>
                  </a:cubicBezTo>
                  <a:cubicBezTo>
                    <a:pt x="2263" y="3835"/>
                    <a:pt x="2108" y="3680"/>
                    <a:pt x="1977" y="3489"/>
                  </a:cubicBezTo>
                  <a:cubicBezTo>
                    <a:pt x="1934" y="3429"/>
                    <a:pt x="1871" y="3401"/>
                    <a:pt x="1809" y="3401"/>
                  </a:cubicBezTo>
                  <a:close/>
                  <a:moveTo>
                    <a:pt x="3908" y="4047"/>
                  </a:moveTo>
                  <a:cubicBezTo>
                    <a:pt x="3865" y="4047"/>
                    <a:pt x="3819" y="4062"/>
                    <a:pt x="3775" y="4097"/>
                  </a:cubicBezTo>
                  <a:cubicBezTo>
                    <a:pt x="3632" y="4204"/>
                    <a:pt x="3465" y="4251"/>
                    <a:pt x="3287" y="4251"/>
                  </a:cubicBezTo>
                  <a:lnTo>
                    <a:pt x="3227" y="4251"/>
                  </a:lnTo>
                  <a:cubicBezTo>
                    <a:pt x="3220" y="4251"/>
                    <a:pt x="3214" y="4250"/>
                    <a:pt x="3207" y="4250"/>
                  </a:cubicBezTo>
                  <a:cubicBezTo>
                    <a:pt x="3096" y="4250"/>
                    <a:pt x="3001" y="4342"/>
                    <a:pt x="3001" y="4454"/>
                  </a:cubicBezTo>
                  <a:lnTo>
                    <a:pt x="3001" y="4466"/>
                  </a:lnTo>
                  <a:cubicBezTo>
                    <a:pt x="3001" y="4573"/>
                    <a:pt x="3084" y="4668"/>
                    <a:pt x="3203" y="4680"/>
                  </a:cubicBezTo>
                  <a:lnTo>
                    <a:pt x="3287" y="4680"/>
                  </a:lnTo>
                  <a:cubicBezTo>
                    <a:pt x="3561" y="4680"/>
                    <a:pt x="3823" y="4597"/>
                    <a:pt x="4037" y="4442"/>
                  </a:cubicBezTo>
                  <a:cubicBezTo>
                    <a:pt x="4219" y="4298"/>
                    <a:pt x="4085" y="4047"/>
                    <a:pt x="3908" y="40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" name="Google Shape;202;p8"/>
            <p:cNvGrpSpPr/>
            <p:nvPr/>
          </p:nvGrpSpPr>
          <p:grpSpPr>
            <a:xfrm rot="2292472" flipH="1">
              <a:off x="8372281" y="243811"/>
              <a:ext cx="360983" cy="426635"/>
              <a:chOff x="9492885" y="3796155"/>
              <a:chExt cx="440382" cy="520474"/>
            </a:xfrm>
          </p:grpSpPr>
          <p:sp>
            <p:nvSpPr>
              <p:cNvPr id="203" name="Google Shape;203;p8"/>
              <p:cNvSpPr/>
              <p:nvPr/>
            </p:nvSpPr>
            <p:spPr>
              <a:xfrm>
                <a:off x="9639135" y="3796155"/>
                <a:ext cx="82316" cy="41437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965" extrusionOk="0">
                    <a:moveTo>
                      <a:pt x="1322" y="0"/>
                    </a:moveTo>
                    <a:cubicBezTo>
                      <a:pt x="1048" y="12"/>
                      <a:pt x="762" y="48"/>
                      <a:pt x="488" y="107"/>
                    </a:cubicBezTo>
                    <a:cubicBezTo>
                      <a:pt x="0" y="227"/>
                      <a:pt x="83" y="965"/>
                      <a:pt x="595" y="965"/>
                    </a:cubicBezTo>
                    <a:lnTo>
                      <a:pt x="691" y="965"/>
                    </a:lnTo>
                    <a:cubicBezTo>
                      <a:pt x="905" y="905"/>
                      <a:pt x="1131" y="881"/>
                      <a:pt x="1357" y="869"/>
                    </a:cubicBezTo>
                    <a:cubicBezTo>
                      <a:pt x="1917" y="822"/>
                      <a:pt x="1881" y="0"/>
                      <a:pt x="1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9492885" y="3835358"/>
                <a:ext cx="407028" cy="481272"/>
              </a:xfrm>
              <a:custGeom>
                <a:avLst/>
                <a:gdLst/>
                <a:ahLst/>
                <a:cxnLst/>
                <a:rect l="l" t="t" r="r" b="b"/>
                <a:pathLst>
                  <a:path w="9479" h="11208" extrusionOk="0">
                    <a:moveTo>
                      <a:pt x="2282" y="1"/>
                    </a:moveTo>
                    <a:cubicBezTo>
                      <a:pt x="2195" y="1"/>
                      <a:pt x="2103" y="30"/>
                      <a:pt x="2013" y="99"/>
                    </a:cubicBezTo>
                    <a:cubicBezTo>
                      <a:pt x="1573" y="421"/>
                      <a:pt x="1192" y="814"/>
                      <a:pt x="870" y="1266"/>
                    </a:cubicBezTo>
                    <a:cubicBezTo>
                      <a:pt x="668" y="1552"/>
                      <a:pt x="882" y="1945"/>
                      <a:pt x="1227" y="1945"/>
                    </a:cubicBezTo>
                    <a:cubicBezTo>
                      <a:pt x="1370" y="1945"/>
                      <a:pt x="1501" y="1873"/>
                      <a:pt x="1584" y="1766"/>
                    </a:cubicBezTo>
                    <a:cubicBezTo>
                      <a:pt x="1846" y="1397"/>
                      <a:pt x="2168" y="1064"/>
                      <a:pt x="2537" y="790"/>
                    </a:cubicBezTo>
                    <a:cubicBezTo>
                      <a:pt x="2911" y="511"/>
                      <a:pt x="2643" y="1"/>
                      <a:pt x="2282" y="1"/>
                    </a:cubicBezTo>
                    <a:close/>
                    <a:moveTo>
                      <a:pt x="6952" y="2145"/>
                    </a:moveTo>
                    <a:cubicBezTo>
                      <a:pt x="6937" y="2145"/>
                      <a:pt x="6922" y="2146"/>
                      <a:pt x="6907" y="2147"/>
                    </a:cubicBezTo>
                    <a:cubicBezTo>
                      <a:pt x="6347" y="2171"/>
                      <a:pt x="5787" y="2338"/>
                      <a:pt x="5287" y="2623"/>
                    </a:cubicBezTo>
                    <a:cubicBezTo>
                      <a:pt x="4908" y="2849"/>
                      <a:pt x="5060" y="3429"/>
                      <a:pt x="5508" y="3433"/>
                    </a:cubicBezTo>
                    <a:lnTo>
                      <a:pt x="5508" y="3433"/>
                    </a:lnTo>
                    <a:cubicBezTo>
                      <a:pt x="5589" y="3432"/>
                      <a:pt x="5658" y="3420"/>
                      <a:pt x="5728" y="3374"/>
                    </a:cubicBezTo>
                    <a:cubicBezTo>
                      <a:pt x="6097" y="3159"/>
                      <a:pt x="6526" y="3040"/>
                      <a:pt x="6954" y="3016"/>
                    </a:cubicBezTo>
                    <a:cubicBezTo>
                      <a:pt x="7534" y="3005"/>
                      <a:pt x="7515" y="2145"/>
                      <a:pt x="6952" y="2145"/>
                    </a:cubicBezTo>
                    <a:close/>
                    <a:moveTo>
                      <a:pt x="5508" y="3433"/>
                    </a:moveTo>
                    <a:cubicBezTo>
                      <a:pt x="5506" y="3433"/>
                      <a:pt x="5504" y="3433"/>
                      <a:pt x="5502" y="3433"/>
                    </a:cubicBezTo>
                    <a:lnTo>
                      <a:pt x="5513" y="3433"/>
                    </a:lnTo>
                    <a:cubicBezTo>
                      <a:pt x="5512" y="3433"/>
                      <a:pt x="5510" y="3433"/>
                      <a:pt x="5508" y="3433"/>
                    </a:cubicBezTo>
                    <a:close/>
                    <a:moveTo>
                      <a:pt x="8647" y="2848"/>
                    </a:moveTo>
                    <a:cubicBezTo>
                      <a:pt x="8335" y="2848"/>
                      <a:pt x="8047" y="3210"/>
                      <a:pt x="8300" y="3540"/>
                    </a:cubicBezTo>
                    <a:cubicBezTo>
                      <a:pt x="8502" y="3838"/>
                      <a:pt x="8609" y="4183"/>
                      <a:pt x="8597" y="4540"/>
                    </a:cubicBezTo>
                    <a:lnTo>
                      <a:pt x="8597" y="4671"/>
                    </a:lnTo>
                    <a:cubicBezTo>
                      <a:pt x="8573" y="4909"/>
                      <a:pt x="8764" y="5112"/>
                      <a:pt x="9002" y="5124"/>
                    </a:cubicBezTo>
                    <a:lnTo>
                      <a:pt x="9026" y="5124"/>
                    </a:lnTo>
                    <a:cubicBezTo>
                      <a:pt x="9033" y="5124"/>
                      <a:pt x="9040" y="5124"/>
                      <a:pt x="9047" y="5124"/>
                    </a:cubicBezTo>
                    <a:cubicBezTo>
                      <a:pt x="9275" y="5124"/>
                      <a:pt x="9455" y="4938"/>
                      <a:pt x="9466" y="4719"/>
                    </a:cubicBezTo>
                    <a:lnTo>
                      <a:pt x="9466" y="4540"/>
                    </a:lnTo>
                    <a:cubicBezTo>
                      <a:pt x="9478" y="3993"/>
                      <a:pt x="9312" y="3457"/>
                      <a:pt x="8978" y="3016"/>
                    </a:cubicBezTo>
                    <a:cubicBezTo>
                      <a:pt x="8882" y="2897"/>
                      <a:pt x="8763" y="2848"/>
                      <a:pt x="8647" y="2848"/>
                    </a:cubicBezTo>
                    <a:close/>
                    <a:moveTo>
                      <a:pt x="481" y="2843"/>
                    </a:moveTo>
                    <a:cubicBezTo>
                      <a:pt x="290" y="2843"/>
                      <a:pt x="102" y="2956"/>
                      <a:pt x="60" y="3207"/>
                    </a:cubicBezTo>
                    <a:cubicBezTo>
                      <a:pt x="60" y="3243"/>
                      <a:pt x="49" y="3290"/>
                      <a:pt x="49" y="3338"/>
                    </a:cubicBezTo>
                    <a:cubicBezTo>
                      <a:pt x="13" y="3528"/>
                      <a:pt x="1" y="3731"/>
                      <a:pt x="1" y="3933"/>
                    </a:cubicBezTo>
                    <a:cubicBezTo>
                      <a:pt x="1" y="4231"/>
                      <a:pt x="37" y="4540"/>
                      <a:pt x="96" y="4850"/>
                    </a:cubicBezTo>
                    <a:cubicBezTo>
                      <a:pt x="132" y="5040"/>
                      <a:pt x="310" y="5195"/>
                      <a:pt x="525" y="5195"/>
                    </a:cubicBezTo>
                    <a:lnTo>
                      <a:pt x="608" y="5195"/>
                    </a:lnTo>
                    <a:cubicBezTo>
                      <a:pt x="846" y="5148"/>
                      <a:pt x="989" y="4921"/>
                      <a:pt x="941" y="4683"/>
                    </a:cubicBezTo>
                    <a:cubicBezTo>
                      <a:pt x="894" y="4433"/>
                      <a:pt x="870" y="4183"/>
                      <a:pt x="870" y="3933"/>
                    </a:cubicBezTo>
                    <a:cubicBezTo>
                      <a:pt x="870" y="3778"/>
                      <a:pt x="882" y="3612"/>
                      <a:pt x="906" y="3457"/>
                    </a:cubicBezTo>
                    <a:cubicBezTo>
                      <a:pt x="906" y="3421"/>
                      <a:pt x="918" y="3385"/>
                      <a:pt x="918" y="3350"/>
                    </a:cubicBezTo>
                    <a:cubicBezTo>
                      <a:pt x="971" y="3029"/>
                      <a:pt x="724" y="2843"/>
                      <a:pt x="481" y="2843"/>
                    </a:cubicBezTo>
                    <a:close/>
                    <a:moveTo>
                      <a:pt x="4129" y="3902"/>
                    </a:moveTo>
                    <a:cubicBezTo>
                      <a:pt x="3997" y="3902"/>
                      <a:pt x="3865" y="3964"/>
                      <a:pt x="3775" y="4112"/>
                    </a:cubicBezTo>
                    <a:cubicBezTo>
                      <a:pt x="3489" y="4588"/>
                      <a:pt x="3287" y="5100"/>
                      <a:pt x="3156" y="5636"/>
                    </a:cubicBezTo>
                    <a:cubicBezTo>
                      <a:pt x="3108" y="5862"/>
                      <a:pt x="3251" y="6100"/>
                      <a:pt x="3489" y="6148"/>
                    </a:cubicBezTo>
                    <a:cubicBezTo>
                      <a:pt x="3525" y="6160"/>
                      <a:pt x="3549" y="6160"/>
                      <a:pt x="3585" y="6160"/>
                    </a:cubicBezTo>
                    <a:cubicBezTo>
                      <a:pt x="3787" y="6160"/>
                      <a:pt x="3966" y="6029"/>
                      <a:pt x="4013" y="5826"/>
                    </a:cubicBezTo>
                    <a:cubicBezTo>
                      <a:pt x="4109" y="5386"/>
                      <a:pt x="4287" y="4957"/>
                      <a:pt x="4525" y="4576"/>
                    </a:cubicBezTo>
                    <a:cubicBezTo>
                      <a:pt x="4733" y="4228"/>
                      <a:pt x="4431" y="3902"/>
                      <a:pt x="4129" y="3902"/>
                    </a:cubicBezTo>
                    <a:close/>
                    <a:moveTo>
                      <a:pt x="8369" y="6039"/>
                    </a:moveTo>
                    <a:cubicBezTo>
                      <a:pt x="8246" y="6039"/>
                      <a:pt x="8121" y="6095"/>
                      <a:pt x="8026" y="6231"/>
                    </a:cubicBezTo>
                    <a:cubicBezTo>
                      <a:pt x="7764" y="6600"/>
                      <a:pt x="7442" y="6922"/>
                      <a:pt x="7073" y="7172"/>
                    </a:cubicBezTo>
                    <a:cubicBezTo>
                      <a:pt x="6728" y="7422"/>
                      <a:pt x="6895" y="7969"/>
                      <a:pt x="7323" y="7969"/>
                    </a:cubicBezTo>
                    <a:cubicBezTo>
                      <a:pt x="7407" y="7969"/>
                      <a:pt x="7502" y="7934"/>
                      <a:pt x="7573" y="7886"/>
                    </a:cubicBezTo>
                    <a:cubicBezTo>
                      <a:pt x="8026" y="7576"/>
                      <a:pt x="8419" y="7184"/>
                      <a:pt x="8740" y="6731"/>
                    </a:cubicBezTo>
                    <a:cubicBezTo>
                      <a:pt x="8970" y="6391"/>
                      <a:pt x="8677" y="6039"/>
                      <a:pt x="8369" y="6039"/>
                    </a:cubicBezTo>
                    <a:close/>
                    <a:moveTo>
                      <a:pt x="1283" y="6085"/>
                    </a:moveTo>
                    <a:cubicBezTo>
                      <a:pt x="981" y="6085"/>
                      <a:pt x="696" y="6426"/>
                      <a:pt x="918" y="6767"/>
                    </a:cubicBezTo>
                    <a:cubicBezTo>
                      <a:pt x="1227" y="7219"/>
                      <a:pt x="1608" y="7612"/>
                      <a:pt x="2061" y="7934"/>
                    </a:cubicBezTo>
                    <a:cubicBezTo>
                      <a:pt x="2132" y="7993"/>
                      <a:pt x="2215" y="8017"/>
                      <a:pt x="2311" y="8017"/>
                    </a:cubicBezTo>
                    <a:cubicBezTo>
                      <a:pt x="2727" y="8017"/>
                      <a:pt x="2906" y="7481"/>
                      <a:pt x="2573" y="7231"/>
                    </a:cubicBezTo>
                    <a:cubicBezTo>
                      <a:pt x="2204" y="6969"/>
                      <a:pt x="1882" y="6636"/>
                      <a:pt x="1620" y="6267"/>
                    </a:cubicBezTo>
                    <a:cubicBezTo>
                      <a:pt x="1525" y="6138"/>
                      <a:pt x="1403" y="6085"/>
                      <a:pt x="1283" y="6085"/>
                    </a:cubicBezTo>
                    <a:close/>
                    <a:moveTo>
                      <a:pt x="3580" y="7207"/>
                    </a:moveTo>
                    <a:cubicBezTo>
                      <a:pt x="3330" y="7207"/>
                      <a:pt x="3075" y="7407"/>
                      <a:pt x="3144" y="7731"/>
                    </a:cubicBezTo>
                    <a:cubicBezTo>
                      <a:pt x="3239" y="8172"/>
                      <a:pt x="3394" y="8588"/>
                      <a:pt x="3620" y="8969"/>
                    </a:cubicBezTo>
                    <a:cubicBezTo>
                      <a:pt x="3680" y="9065"/>
                      <a:pt x="3739" y="9160"/>
                      <a:pt x="3799" y="9255"/>
                    </a:cubicBezTo>
                    <a:cubicBezTo>
                      <a:pt x="3882" y="9374"/>
                      <a:pt x="4013" y="9446"/>
                      <a:pt x="4156" y="9446"/>
                    </a:cubicBezTo>
                    <a:lnTo>
                      <a:pt x="4156" y="9434"/>
                    </a:lnTo>
                    <a:cubicBezTo>
                      <a:pt x="4490" y="9434"/>
                      <a:pt x="4692" y="9089"/>
                      <a:pt x="4537" y="8803"/>
                    </a:cubicBezTo>
                    <a:lnTo>
                      <a:pt x="4537" y="8803"/>
                    </a:lnTo>
                    <a:cubicBezTo>
                      <a:pt x="4586" y="8804"/>
                      <a:pt x="4634" y="8805"/>
                      <a:pt x="4682" y="8805"/>
                    </a:cubicBezTo>
                    <a:cubicBezTo>
                      <a:pt x="5012" y="8805"/>
                      <a:pt x="5333" y="8770"/>
                      <a:pt x="5644" y="8708"/>
                    </a:cubicBezTo>
                    <a:cubicBezTo>
                      <a:pt x="6182" y="8596"/>
                      <a:pt x="6066" y="7841"/>
                      <a:pt x="5575" y="7841"/>
                    </a:cubicBezTo>
                    <a:cubicBezTo>
                      <a:pt x="5544" y="7841"/>
                      <a:pt x="5512" y="7844"/>
                      <a:pt x="5478" y="7850"/>
                    </a:cubicBezTo>
                    <a:cubicBezTo>
                      <a:pt x="5226" y="7905"/>
                      <a:pt x="4970" y="7932"/>
                      <a:pt x="4713" y="7932"/>
                    </a:cubicBezTo>
                    <a:cubicBezTo>
                      <a:pt x="4520" y="7932"/>
                      <a:pt x="4326" y="7917"/>
                      <a:pt x="4132" y="7886"/>
                    </a:cubicBezTo>
                    <a:lnTo>
                      <a:pt x="4085" y="7886"/>
                    </a:lnTo>
                    <a:cubicBezTo>
                      <a:pt x="4049" y="7779"/>
                      <a:pt x="4013" y="7660"/>
                      <a:pt x="3989" y="7553"/>
                    </a:cubicBezTo>
                    <a:cubicBezTo>
                      <a:pt x="3939" y="7312"/>
                      <a:pt x="3761" y="7207"/>
                      <a:pt x="3580" y="7207"/>
                    </a:cubicBezTo>
                    <a:close/>
                    <a:moveTo>
                      <a:pt x="5584" y="9843"/>
                    </a:moveTo>
                    <a:cubicBezTo>
                      <a:pt x="5188" y="9843"/>
                      <a:pt x="4956" y="10416"/>
                      <a:pt x="5383" y="10660"/>
                    </a:cubicBezTo>
                    <a:cubicBezTo>
                      <a:pt x="5871" y="10922"/>
                      <a:pt x="6383" y="11101"/>
                      <a:pt x="6930" y="11196"/>
                    </a:cubicBezTo>
                    <a:lnTo>
                      <a:pt x="7002" y="11196"/>
                    </a:lnTo>
                    <a:lnTo>
                      <a:pt x="7002" y="11208"/>
                    </a:lnTo>
                    <a:cubicBezTo>
                      <a:pt x="7538" y="11208"/>
                      <a:pt x="7597" y="10434"/>
                      <a:pt x="7073" y="10339"/>
                    </a:cubicBezTo>
                    <a:cubicBezTo>
                      <a:pt x="6621" y="10267"/>
                      <a:pt x="6192" y="10112"/>
                      <a:pt x="5799" y="9898"/>
                    </a:cubicBezTo>
                    <a:cubicBezTo>
                      <a:pt x="5724" y="9860"/>
                      <a:pt x="5651" y="9843"/>
                      <a:pt x="5584" y="984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9849921" y="4261780"/>
                <a:ext cx="83347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158" extrusionOk="0">
                    <a:moveTo>
                      <a:pt x="1316" y="0"/>
                    </a:moveTo>
                    <a:cubicBezTo>
                      <a:pt x="1253" y="0"/>
                      <a:pt x="1185" y="16"/>
                      <a:pt x="1116" y="50"/>
                    </a:cubicBezTo>
                    <a:cubicBezTo>
                      <a:pt x="913" y="158"/>
                      <a:pt x="699" y="241"/>
                      <a:pt x="485" y="312"/>
                    </a:cubicBezTo>
                    <a:cubicBezTo>
                      <a:pt x="0" y="442"/>
                      <a:pt x="102" y="1158"/>
                      <a:pt x="592" y="1158"/>
                    </a:cubicBezTo>
                    <a:cubicBezTo>
                      <a:pt x="596" y="1158"/>
                      <a:pt x="600" y="1158"/>
                      <a:pt x="604" y="1158"/>
                    </a:cubicBezTo>
                    <a:cubicBezTo>
                      <a:pt x="651" y="1158"/>
                      <a:pt x="687" y="1158"/>
                      <a:pt x="735" y="1146"/>
                    </a:cubicBezTo>
                    <a:cubicBezTo>
                      <a:pt x="1008" y="1063"/>
                      <a:pt x="1270" y="955"/>
                      <a:pt x="1520" y="824"/>
                    </a:cubicBezTo>
                    <a:cubicBezTo>
                      <a:pt x="1941" y="589"/>
                      <a:pt x="1708" y="0"/>
                      <a:pt x="13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6" name="Google Shape;206;p8"/>
            <p:cNvSpPr/>
            <p:nvPr/>
          </p:nvSpPr>
          <p:spPr>
            <a:xfrm flipH="1">
              <a:off x="119462" y="3865961"/>
              <a:ext cx="360997" cy="371603"/>
            </a:xfrm>
            <a:custGeom>
              <a:avLst/>
              <a:gdLst/>
              <a:ahLst/>
              <a:cxnLst/>
              <a:rect l="l" t="t" r="r" b="b"/>
              <a:pathLst>
                <a:path w="8407" h="8654" extrusionOk="0">
                  <a:moveTo>
                    <a:pt x="594" y="1"/>
                  </a:moveTo>
                  <a:cubicBezTo>
                    <a:pt x="504" y="1"/>
                    <a:pt x="415" y="51"/>
                    <a:pt x="382" y="164"/>
                  </a:cubicBezTo>
                  <a:cubicBezTo>
                    <a:pt x="298" y="438"/>
                    <a:pt x="239" y="700"/>
                    <a:pt x="179" y="962"/>
                  </a:cubicBezTo>
                  <a:cubicBezTo>
                    <a:pt x="148" y="1121"/>
                    <a:pt x="275" y="1232"/>
                    <a:pt x="405" y="1232"/>
                  </a:cubicBezTo>
                  <a:cubicBezTo>
                    <a:pt x="470" y="1232"/>
                    <a:pt x="537" y="1204"/>
                    <a:pt x="584" y="1140"/>
                  </a:cubicBezTo>
                  <a:cubicBezTo>
                    <a:pt x="596" y="1117"/>
                    <a:pt x="620" y="1081"/>
                    <a:pt x="620" y="1045"/>
                  </a:cubicBezTo>
                  <a:cubicBezTo>
                    <a:pt x="679" y="807"/>
                    <a:pt x="739" y="545"/>
                    <a:pt x="810" y="295"/>
                  </a:cubicBezTo>
                  <a:cubicBezTo>
                    <a:pt x="868" y="116"/>
                    <a:pt x="730" y="1"/>
                    <a:pt x="594" y="1"/>
                  </a:cubicBezTo>
                  <a:close/>
                  <a:moveTo>
                    <a:pt x="246" y="1830"/>
                  </a:moveTo>
                  <a:cubicBezTo>
                    <a:pt x="133" y="1830"/>
                    <a:pt x="25" y="1887"/>
                    <a:pt x="37" y="2010"/>
                  </a:cubicBezTo>
                  <a:cubicBezTo>
                    <a:pt x="25" y="2164"/>
                    <a:pt x="13" y="2319"/>
                    <a:pt x="13" y="2462"/>
                  </a:cubicBezTo>
                  <a:cubicBezTo>
                    <a:pt x="1" y="2581"/>
                    <a:pt x="13" y="2712"/>
                    <a:pt x="13" y="2831"/>
                  </a:cubicBezTo>
                  <a:cubicBezTo>
                    <a:pt x="20" y="2967"/>
                    <a:pt x="133" y="3050"/>
                    <a:pt x="246" y="3050"/>
                  </a:cubicBezTo>
                  <a:cubicBezTo>
                    <a:pt x="310" y="3050"/>
                    <a:pt x="374" y="3023"/>
                    <a:pt x="418" y="2962"/>
                  </a:cubicBezTo>
                  <a:cubicBezTo>
                    <a:pt x="441" y="2914"/>
                    <a:pt x="465" y="2867"/>
                    <a:pt x="465" y="2819"/>
                  </a:cubicBezTo>
                  <a:lnTo>
                    <a:pt x="465" y="2474"/>
                  </a:lnTo>
                  <a:cubicBezTo>
                    <a:pt x="465" y="2331"/>
                    <a:pt x="477" y="2188"/>
                    <a:pt x="477" y="2045"/>
                  </a:cubicBezTo>
                  <a:cubicBezTo>
                    <a:pt x="509" y="1905"/>
                    <a:pt x="374" y="1830"/>
                    <a:pt x="246" y="1830"/>
                  </a:cubicBezTo>
                  <a:close/>
                  <a:moveTo>
                    <a:pt x="5026" y="2573"/>
                  </a:moveTo>
                  <a:cubicBezTo>
                    <a:pt x="4919" y="2573"/>
                    <a:pt x="4811" y="2584"/>
                    <a:pt x="4704" y="2605"/>
                  </a:cubicBezTo>
                  <a:cubicBezTo>
                    <a:pt x="4425" y="2672"/>
                    <a:pt x="4491" y="3063"/>
                    <a:pt x="4745" y="3063"/>
                  </a:cubicBezTo>
                  <a:cubicBezTo>
                    <a:pt x="4762" y="3063"/>
                    <a:pt x="4780" y="3061"/>
                    <a:pt x="4799" y="3057"/>
                  </a:cubicBezTo>
                  <a:cubicBezTo>
                    <a:pt x="4876" y="3041"/>
                    <a:pt x="4956" y="3032"/>
                    <a:pt x="5036" y="3032"/>
                  </a:cubicBezTo>
                  <a:cubicBezTo>
                    <a:pt x="5129" y="3032"/>
                    <a:pt x="5222" y="3044"/>
                    <a:pt x="5311" y="3069"/>
                  </a:cubicBezTo>
                  <a:cubicBezTo>
                    <a:pt x="5359" y="3093"/>
                    <a:pt x="5394" y="3105"/>
                    <a:pt x="5442" y="3129"/>
                  </a:cubicBezTo>
                  <a:cubicBezTo>
                    <a:pt x="5471" y="3143"/>
                    <a:pt x="5502" y="3150"/>
                    <a:pt x="5534" y="3150"/>
                  </a:cubicBezTo>
                  <a:cubicBezTo>
                    <a:pt x="5604" y="3150"/>
                    <a:pt x="5674" y="3115"/>
                    <a:pt x="5716" y="3057"/>
                  </a:cubicBezTo>
                  <a:cubicBezTo>
                    <a:pt x="5728" y="3045"/>
                    <a:pt x="5728" y="3022"/>
                    <a:pt x="5740" y="3010"/>
                  </a:cubicBezTo>
                  <a:cubicBezTo>
                    <a:pt x="5787" y="2891"/>
                    <a:pt x="5740" y="2760"/>
                    <a:pt x="5632" y="2712"/>
                  </a:cubicBezTo>
                  <a:cubicBezTo>
                    <a:pt x="5573" y="2676"/>
                    <a:pt x="5513" y="2652"/>
                    <a:pt x="5442" y="2641"/>
                  </a:cubicBezTo>
                  <a:cubicBezTo>
                    <a:pt x="5306" y="2593"/>
                    <a:pt x="5167" y="2573"/>
                    <a:pt x="5026" y="2573"/>
                  </a:cubicBezTo>
                  <a:close/>
                  <a:moveTo>
                    <a:pt x="3890" y="3143"/>
                  </a:moveTo>
                  <a:cubicBezTo>
                    <a:pt x="3833" y="3143"/>
                    <a:pt x="3775" y="3167"/>
                    <a:pt x="3727" y="3224"/>
                  </a:cubicBezTo>
                  <a:cubicBezTo>
                    <a:pt x="3525" y="3450"/>
                    <a:pt x="3370" y="3712"/>
                    <a:pt x="3287" y="3998"/>
                  </a:cubicBezTo>
                  <a:cubicBezTo>
                    <a:pt x="3238" y="4168"/>
                    <a:pt x="3366" y="4293"/>
                    <a:pt x="3501" y="4293"/>
                  </a:cubicBezTo>
                  <a:cubicBezTo>
                    <a:pt x="3564" y="4293"/>
                    <a:pt x="3630" y="4265"/>
                    <a:pt x="3680" y="4200"/>
                  </a:cubicBezTo>
                  <a:cubicBezTo>
                    <a:pt x="3692" y="4176"/>
                    <a:pt x="3704" y="4153"/>
                    <a:pt x="3716" y="4129"/>
                  </a:cubicBezTo>
                  <a:cubicBezTo>
                    <a:pt x="3787" y="3903"/>
                    <a:pt x="3906" y="3700"/>
                    <a:pt x="4061" y="3522"/>
                  </a:cubicBezTo>
                  <a:cubicBezTo>
                    <a:pt x="4212" y="3352"/>
                    <a:pt x="4057" y="3143"/>
                    <a:pt x="3890" y="3143"/>
                  </a:cubicBezTo>
                  <a:close/>
                  <a:moveTo>
                    <a:pt x="6231" y="3415"/>
                  </a:moveTo>
                  <a:cubicBezTo>
                    <a:pt x="6083" y="3415"/>
                    <a:pt x="5938" y="3566"/>
                    <a:pt x="6025" y="3748"/>
                  </a:cubicBezTo>
                  <a:cubicBezTo>
                    <a:pt x="6061" y="3819"/>
                    <a:pt x="6097" y="3903"/>
                    <a:pt x="6121" y="3974"/>
                  </a:cubicBezTo>
                  <a:cubicBezTo>
                    <a:pt x="6168" y="4117"/>
                    <a:pt x="6204" y="4272"/>
                    <a:pt x="6204" y="4426"/>
                  </a:cubicBezTo>
                  <a:cubicBezTo>
                    <a:pt x="6211" y="4554"/>
                    <a:pt x="6323" y="4635"/>
                    <a:pt x="6438" y="4635"/>
                  </a:cubicBezTo>
                  <a:cubicBezTo>
                    <a:pt x="6505" y="4635"/>
                    <a:pt x="6572" y="4607"/>
                    <a:pt x="6621" y="4546"/>
                  </a:cubicBezTo>
                  <a:lnTo>
                    <a:pt x="6633" y="4546"/>
                  </a:lnTo>
                  <a:cubicBezTo>
                    <a:pt x="6656" y="4498"/>
                    <a:pt x="6668" y="4450"/>
                    <a:pt x="6656" y="4403"/>
                  </a:cubicBezTo>
                  <a:cubicBezTo>
                    <a:pt x="6644" y="4212"/>
                    <a:pt x="6609" y="4010"/>
                    <a:pt x="6549" y="3831"/>
                  </a:cubicBezTo>
                  <a:cubicBezTo>
                    <a:pt x="6514" y="3736"/>
                    <a:pt x="6478" y="3641"/>
                    <a:pt x="6430" y="3545"/>
                  </a:cubicBezTo>
                  <a:cubicBezTo>
                    <a:pt x="6382" y="3454"/>
                    <a:pt x="6306" y="3415"/>
                    <a:pt x="6231" y="3415"/>
                  </a:cubicBezTo>
                  <a:close/>
                  <a:moveTo>
                    <a:pt x="380" y="3614"/>
                  </a:moveTo>
                  <a:cubicBezTo>
                    <a:pt x="248" y="3614"/>
                    <a:pt x="114" y="3719"/>
                    <a:pt x="156" y="3891"/>
                  </a:cubicBezTo>
                  <a:cubicBezTo>
                    <a:pt x="215" y="4165"/>
                    <a:pt x="298" y="4438"/>
                    <a:pt x="406" y="4688"/>
                  </a:cubicBezTo>
                  <a:cubicBezTo>
                    <a:pt x="442" y="4780"/>
                    <a:pt x="527" y="4836"/>
                    <a:pt x="619" y="4836"/>
                  </a:cubicBezTo>
                  <a:cubicBezTo>
                    <a:pt x="647" y="4836"/>
                    <a:pt x="675" y="4831"/>
                    <a:pt x="703" y="4819"/>
                  </a:cubicBezTo>
                  <a:cubicBezTo>
                    <a:pt x="739" y="4807"/>
                    <a:pt x="775" y="4784"/>
                    <a:pt x="799" y="4748"/>
                  </a:cubicBezTo>
                  <a:cubicBezTo>
                    <a:pt x="846" y="4677"/>
                    <a:pt x="858" y="4593"/>
                    <a:pt x="834" y="4522"/>
                  </a:cubicBezTo>
                  <a:cubicBezTo>
                    <a:pt x="739" y="4284"/>
                    <a:pt x="656" y="4045"/>
                    <a:pt x="596" y="3795"/>
                  </a:cubicBezTo>
                  <a:cubicBezTo>
                    <a:pt x="571" y="3670"/>
                    <a:pt x="476" y="3614"/>
                    <a:pt x="380" y="3614"/>
                  </a:cubicBezTo>
                  <a:close/>
                  <a:moveTo>
                    <a:pt x="3461" y="4860"/>
                  </a:moveTo>
                  <a:cubicBezTo>
                    <a:pt x="3333" y="4860"/>
                    <a:pt x="3205" y="4960"/>
                    <a:pt x="3239" y="5129"/>
                  </a:cubicBezTo>
                  <a:cubicBezTo>
                    <a:pt x="3299" y="5415"/>
                    <a:pt x="3382" y="5689"/>
                    <a:pt x="3513" y="5939"/>
                  </a:cubicBezTo>
                  <a:cubicBezTo>
                    <a:pt x="3557" y="6018"/>
                    <a:pt x="3640" y="6064"/>
                    <a:pt x="3723" y="6064"/>
                  </a:cubicBezTo>
                  <a:cubicBezTo>
                    <a:pt x="3753" y="6064"/>
                    <a:pt x="3783" y="6058"/>
                    <a:pt x="3811" y="6046"/>
                  </a:cubicBezTo>
                  <a:cubicBezTo>
                    <a:pt x="3847" y="6034"/>
                    <a:pt x="3870" y="6010"/>
                    <a:pt x="3894" y="5974"/>
                  </a:cubicBezTo>
                  <a:lnTo>
                    <a:pt x="3906" y="5974"/>
                  </a:lnTo>
                  <a:cubicBezTo>
                    <a:pt x="3954" y="5915"/>
                    <a:pt x="3966" y="5820"/>
                    <a:pt x="3930" y="5748"/>
                  </a:cubicBezTo>
                  <a:cubicBezTo>
                    <a:pt x="3811" y="5522"/>
                    <a:pt x="3727" y="5284"/>
                    <a:pt x="3680" y="5046"/>
                  </a:cubicBezTo>
                  <a:cubicBezTo>
                    <a:pt x="3654" y="4917"/>
                    <a:pt x="3558" y="4860"/>
                    <a:pt x="3461" y="4860"/>
                  </a:cubicBezTo>
                  <a:close/>
                  <a:moveTo>
                    <a:pt x="6253" y="5180"/>
                  </a:moveTo>
                  <a:cubicBezTo>
                    <a:pt x="6172" y="5180"/>
                    <a:pt x="6092" y="5222"/>
                    <a:pt x="6049" y="5319"/>
                  </a:cubicBezTo>
                  <a:cubicBezTo>
                    <a:pt x="5978" y="5498"/>
                    <a:pt x="5882" y="5665"/>
                    <a:pt x="5763" y="5820"/>
                  </a:cubicBezTo>
                  <a:cubicBezTo>
                    <a:pt x="5728" y="5867"/>
                    <a:pt x="5704" y="5903"/>
                    <a:pt x="5668" y="5939"/>
                  </a:cubicBezTo>
                  <a:cubicBezTo>
                    <a:pt x="5518" y="6115"/>
                    <a:pt x="5669" y="6324"/>
                    <a:pt x="5839" y="6324"/>
                  </a:cubicBezTo>
                  <a:cubicBezTo>
                    <a:pt x="5899" y="6324"/>
                    <a:pt x="5961" y="6298"/>
                    <a:pt x="6013" y="6236"/>
                  </a:cubicBezTo>
                  <a:cubicBezTo>
                    <a:pt x="6049" y="6201"/>
                    <a:pt x="6085" y="6153"/>
                    <a:pt x="6121" y="6105"/>
                  </a:cubicBezTo>
                  <a:lnTo>
                    <a:pt x="6121" y="6093"/>
                  </a:lnTo>
                  <a:cubicBezTo>
                    <a:pt x="6263" y="5903"/>
                    <a:pt x="6383" y="5712"/>
                    <a:pt x="6466" y="5498"/>
                  </a:cubicBezTo>
                  <a:cubicBezTo>
                    <a:pt x="6542" y="5314"/>
                    <a:pt x="6398" y="5180"/>
                    <a:pt x="6253" y="5180"/>
                  </a:cubicBezTo>
                  <a:close/>
                  <a:moveTo>
                    <a:pt x="1119" y="5280"/>
                  </a:moveTo>
                  <a:cubicBezTo>
                    <a:pt x="956" y="5280"/>
                    <a:pt x="801" y="5470"/>
                    <a:pt x="929" y="5641"/>
                  </a:cubicBezTo>
                  <a:cubicBezTo>
                    <a:pt x="1025" y="5784"/>
                    <a:pt x="1132" y="5915"/>
                    <a:pt x="1251" y="6034"/>
                  </a:cubicBezTo>
                  <a:cubicBezTo>
                    <a:pt x="1322" y="6117"/>
                    <a:pt x="1406" y="6201"/>
                    <a:pt x="1489" y="6272"/>
                  </a:cubicBezTo>
                  <a:cubicBezTo>
                    <a:pt x="1535" y="6312"/>
                    <a:pt x="1592" y="6333"/>
                    <a:pt x="1648" y="6333"/>
                  </a:cubicBezTo>
                  <a:cubicBezTo>
                    <a:pt x="1709" y="6333"/>
                    <a:pt x="1767" y="6309"/>
                    <a:pt x="1811" y="6260"/>
                  </a:cubicBezTo>
                  <a:lnTo>
                    <a:pt x="1822" y="6248"/>
                  </a:lnTo>
                  <a:cubicBezTo>
                    <a:pt x="1894" y="6153"/>
                    <a:pt x="1882" y="6022"/>
                    <a:pt x="1799" y="5939"/>
                  </a:cubicBezTo>
                  <a:cubicBezTo>
                    <a:pt x="1727" y="5879"/>
                    <a:pt x="1644" y="5796"/>
                    <a:pt x="1584" y="5724"/>
                  </a:cubicBezTo>
                  <a:cubicBezTo>
                    <a:pt x="1477" y="5617"/>
                    <a:pt x="1382" y="5498"/>
                    <a:pt x="1299" y="5379"/>
                  </a:cubicBezTo>
                  <a:cubicBezTo>
                    <a:pt x="1248" y="5309"/>
                    <a:pt x="1183" y="5280"/>
                    <a:pt x="1119" y="5280"/>
                  </a:cubicBezTo>
                  <a:close/>
                  <a:moveTo>
                    <a:pt x="2484" y="6452"/>
                  </a:moveTo>
                  <a:cubicBezTo>
                    <a:pt x="2272" y="6452"/>
                    <a:pt x="2166" y="6765"/>
                    <a:pt x="2394" y="6879"/>
                  </a:cubicBezTo>
                  <a:cubicBezTo>
                    <a:pt x="2644" y="6998"/>
                    <a:pt x="2918" y="7093"/>
                    <a:pt x="3204" y="7153"/>
                  </a:cubicBezTo>
                  <a:cubicBezTo>
                    <a:pt x="3214" y="7155"/>
                    <a:pt x="3225" y="7155"/>
                    <a:pt x="3236" y="7155"/>
                  </a:cubicBezTo>
                  <a:cubicBezTo>
                    <a:pt x="3308" y="7155"/>
                    <a:pt x="3378" y="7122"/>
                    <a:pt x="3430" y="7070"/>
                  </a:cubicBezTo>
                  <a:lnTo>
                    <a:pt x="3442" y="7070"/>
                  </a:lnTo>
                  <a:cubicBezTo>
                    <a:pt x="3454" y="7034"/>
                    <a:pt x="3477" y="7010"/>
                    <a:pt x="3489" y="6974"/>
                  </a:cubicBezTo>
                  <a:cubicBezTo>
                    <a:pt x="3513" y="6843"/>
                    <a:pt x="3418" y="6724"/>
                    <a:pt x="3287" y="6712"/>
                  </a:cubicBezTo>
                  <a:cubicBezTo>
                    <a:pt x="3049" y="6653"/>
                    <a:pt x="2811" y="6582"/>
                    <a:pt x="2584" y="6474"/>
                  </a:cubicBezTo>
                  <a:cubicBezTo>
                    <a:pt x="2549" y="6459"/>
                    <a:pt x="2515" y="6452"/>
                    <a:pt x="2484" y="6452"/>
                  </a:cubicBezTo>
                  <a:close/>
                  <a:moveTo>
                    <a:pt x="4274" y="6483"/>
                  </a:moveTo>
                  <a:cubicBezTo>
                    <a:pt x="4114" y="6483"/>
                    <a:pt x="3963" y="6670"/>
                    <a:pt x="4085" y="6843"/>
                  </a:cubicBezTo>
                  <a:cubicBezTo>
                    <a:pt x="3983" y="6990"/>
                    <a:pt x="4096" y="7191"/>
                    <a:pt x="4280" y="7191"/>
                  </a:cubicBezTo>
                  <a:cubicBezTo>
                    <a:pt x="4290" y="7191"/>
                    <a:pt x="4300" y="7190"/>
                    <a:pt x="4311" y="7189"/>
                  </a:cubicBezTo>
                  <a:lnTo>
                    <a:pt x="4358" y="7177"/>
                  </a:lnTo>
                  <a:cubicBezTo>
                    <a:pt x="4454" y="7284"/>
                    <a:pt x="4549" y="7379"/>
                    <a:pt x="4632" y="7474"/>
                  </a:cubicBezTo>
                  <a:cubicBezTo>
                    <a:pt x="4680" y="7516"/>
                    <a:pt x="4739" y="7537"/>
                    <a:pt x="4798" y="7537"/>
                  </a:cubicBezTo>
                  <a:cubicBezTo>
                    <a:pt x="4856" y="7537"/>
                    <a:pt x="4912" y="7516"/>
                    <a:pt x="4954" y="7474"/>
                  </a:cubicBezTo>
                  <a:cubicBezTo>
                    <a:pt x="4966" y="7463"/>
                    <a:pt x="4978" y="7463"/>
                    <a:pt x="4978" y="7451"/>
                  </a:cubicBezTo>
                  <a:lnTo>
                    <a:pt x="4990" y="7451"/>
                  </a:lnTo>
                  <a:cubicBezTo>
                    <a:pt x="5049" y="7355"/>
                    <a:pt x="5037" y="7224"/>
                    <a:pt x="4954" y="7153"/>
                  </a:cubicBezTo>
                  <a:lnTo>
                    <a:pt x="4859" y="7046"/>
                  </a:lnTo>
                  <a:cubicBezTo>
                    <a:pt x="4954" y="7010"/>
                    <a:pt x="5049" y="6974"/>
                    <a:pt x="5144" y="6927"/>
                  </a:cubicBezTo>
                  <a:cubicBezTo>
                    <a:pt x="5353" y="6802"/>
                    <a:pt x="5233" y="6503"/>
                    <a:pt x="5031" y="6503"/>
                  </a:cubicBezTo>
                  <a:cubicBezTo>
                    <a:pt x="5003" y="6503"/>
                    <a:pt x="4973" y="6509"/>
                    <a:pt x="4942" y="6522"/>
                  </a:cubicBezTo>
                  <a:cubicBezTo>
                    <a:pt x="4859" y="6570"/>
                    <a:pt x="4775" y="6593"/>
                    <a:pt x="4692" y="6629"/>
                  </a:cubicBezTo>
                  <a:cubicBezTo>
                    <a:pt x="4644" y="6641"/>
                    <a:pt x="4585" y="6665"/>
                    <a:pt x="4537" y="6677"/>
                  </a:cubicBezTo>
                  <a:lnTo>
                    <a:pt x="4442" y="6570"/>
                  </a:lnTo>
                  <a:cubicBezTo>
                    <a:pt x="4394" y="6509"/>
                    <a:pt x="4333" y="6483"/>
                    <a:pt x="4274" y="6483"/>
                  </a:cubicBezTo>
                  <a:close/>
                  <a:moveTo>
                    <a:pt x="5577" y="7723"/>
                  </a:moveTo>
                  <a:cubicBezTo>
                    <a:pt x="5377" y="7723"/>
                    <a:pt x="5243" y="8026"/>
                    <a:pt x="5478" y="8153"/>
                  </a:cubicBezTo>
                  <a:cubicBezTo>
                    <a:pt x="5716" y="8308"/>
                    <a:pt x="5978" y="8439"/>
                    <a:pt x="6252" y="8522"/>
                  </a:cubicBezTo>
                  <a:cubicBezTo>
                    <a:pt x="6274" y="8532"/>
                    <a:pt x="6298" y="8536"/>
                    <a:pt x="6322" y="8536"/>
                  </a:cubicBezTo>
                  <a:cubicBezTo>
                    <a:pt x="6389" y="8536"/>
                    <a:pt x="6458" y="8503"/>
                    <a:pt x="6502" y="8451"/>
                  </a:cubicBezTo>
                  <a:cubicBezTo>
                    <a:pt x="6514" y="8427"/>
                    <a:pt x="6525" y="8403"/>
                    <a:pt x="6537" y="8379"/>
                  </a:cubicBezTo>
                  <a:cubicBezTo>
                    <a:pt x="6573" y="8260"/>
                    <a:pt x="6514" y="8129"/>
                    <a:pt x="6383" y="8094"/>
                  </a:cubicBezTo>
                  <a:cubicBezTo>
                    <a:pt x="6156" y="8010"/>
                    <a:pt x="5930" y="7903"/>
                    <a:pt x="5716" y="7772"/>
                  </a:cubicBezTo>
                  <a:cubicBezTo>
                    <a:pt x="5669" y="7738"/>
                    <a:pt x="5621" y="7723"/>
                    <a:pt x="5577" y="7723"/>
                  </a:cubicBezTo>
                  <a:close/>
                  <a:moveTo>
                    <a:pt x="8107" y="7973"/>
                  </a:moveTo>
                  <a:cubicBezTo>
                    <a:pt x="8073" y="7973"/>
                    <a:pt x="8037" y="7981"/>
                    <a:pt x="8002" y="7998"/>
                  </a:cubicBezTo>
                  <a:cubicBezTo>
                    <a:pt x="7787" y="8106"/>
                    <a:pt x="7549" y="8177"/>
                    <a:pt x="7311" y="8201"/>
                  </a:cubicBezTo>
                  <a:cubicBezTo>
                    <a:pt x="7061" y="8272"/>
                    <a:pt x="7109" y="8641"/>
                    <a:pt x="7371" y="8653"/>
                  </a:cubicBezTo>
                  <a:cubicBezTo>
                    <a:pt x="7657" y="8617"/>
                    <a:pt x="7942" y="8522"/>
                    <a:pt x="8204" y="8391"/>
                  </a:cubicBezTo>
                  <a:cubicBezTo>
                    <a:pt x="8240" y="8379"/>
                    <a:pt x="8264" y="8356"/>
                    <a:pt x="8288" y="8332"/>
                  </a:cubicBezTo>
                  <a:cubicBezTo>
                    <a:pt x="8407" y="8173"/>
                    <a:pt x="8277" y="7973"/>
                    <a:pt x="8107" y="7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9" name="Google Shape;209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10"/>
          <p:cNvSpPr txBox="1">
            <a:spLocks noGrp="1"/>
          </p:cNvSpPr>
          <p:nvPr>
            <p:ph type="title"/>
          </p:nvPr>
        </p:nvSpPr>
        <p:spPr>
          <a:xfrm>
            <a:off x="720000" y="3859100"/>
            <a:ext cx="7704000" cy="7494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366338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15" name="Google Shape;215;p11"/>
          <p:cNvSpPr txBox="1">
            <a:spLocks noGrp="1"/>
          </p:cNvSpPr>
          <p:nvPr>
            <p:ph type="subTitle" idx="1"/>
          </p:nvPr>
        </p:nvSpPr>
        <p:spPr>
          <a:xfrm>
            <a:off x="1284000" y="3063763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4"/>
          <p:cNvSpPr txBox="1">
            <a:spLocks noGrp="1"/>
          </p:cNvSpPr>
          <p:nvPr>
            <p:ph type="title"/>
          </p:nvPr>
        </p:nvSpPr>
        <p:spPr>
          <a:xfrm>
            <a:off x="1458150" y="2994013"/>
            <a:ext cx="62277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7" name="Google Shape;247;p14"/>
          <p:cNvSpPr txBox="1">
            <a:spLocks noGrp="1"/>
          </p:cNvSpPr>
          <p:nvPr>
            <p:ph type="subTitle" idx="1"/>
          </p:nvPr>
        </p:nvSpPr>
        <p:spPr>
          <a:xfrm>
            <a:off x="1458150" y="1389888"/>
            <a:ext cx="6227700" cy="14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248" name="Google Shape;248;p14"/>
          <p:cNvGrpSpPr/>
          <p:nvPr/>
        </p:nvGrpSpPr>
        <p:grpSpPr>
          <a:xfrm>
            <a:off x="174600" y="194972"/>
            <a:ext cx="8792511" cy="4966705"/>
            <a:chOff x="174600" y="194972"/>
            <a:chExt cx="8792511" cy="4966705"/>
          </a:xfrm>
        </p:grpSpPr>
        <p:sp>
          <p:nvSpPr>
            <p:cNvPr id="249" name="Google Shape;249;p14"/>
            <p:cNvSpPr/>
            <p:nvPr/>
          </p:nvSpPr>
          <p:spPr>
            <a:xfrm>
              <a:off x="5964992" y="194972"/>
              <a:ext cx="113949" cy="11529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2601550" y="4825288"/>
              <a:ext cx="154349" cy="156173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" name="Google Shape;251;p14"/>
            <p:cNvGrpSpPr/>
            <p:nvPr/>
          </p:nvGrpSpPr>
          <p:grpSpPr>
            <a:xfrm rot="-2700000">
              <a:off x="8126047" y="4381767"/>
              <a:ext cx="601490" cy="544140"/>
              <a:chOff x="8434811" y="397681"/>
              <a:chExt cx="990262" cy="895844"/>
            </a:xfrm>
          </p:grpSpPr>
          <p:sp>
            <p:nvSpPr>
              <p:cNvPr id="252" name="Google Shape;252;p14"/>
              <p:cNvSpPr/>
              <p:nvPr/>
            </p:nvSpPr>
            <p:spPr>
              <a:xfrm>
                <a:off x="9200077" y="554288"/>
                <a:ext cx="1074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25" h="25" extrusionOk="0">
                    <a:moveTo>
                      <a:pt x="24" y="24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4"/>
              <p:cNvSpPr/>
              <p:nvPr/>
            </p:nvSpPr>
            <p:spPr>
              <a:xfrm>
                <a:off x="8434811" y="397681"/>
                <a:ext cx="990262" cy="895844"/>
              </a:xfrm>
              <a:custGeom>
                <a:avLst/>
                <a:gdLst/>
                <a:ahLst/>
                <a:cxnLst/>
                <a:rect l="l" t="t" r="r" b="b"/>
                <a:pathLst>
                  <a:path w="20158" h="18236" extrusionOk="0">
                    <a:moveTo>
                      <a:pt x="11930" y="1587"/>
                    </a:moveTo>
                    <a:cubicBezTo>
                      <a:pt x="12264" y="1611"/>
                      <a:pt x="12609" y="1682"/>
                      <a:pt x="12919" y="1813"/>
                    </a:cubicBezTo>
                    <a:cubicBezTo>
                      <a:pt x="13371" y="2027"/>
                      <a:pt x="13478" y="2099"/>
                      <a:pt x="13681" y="2420"/>
                    </a:cubicBezTo>
                    <a:cubicBezTo>
                      <a:pt x="13859" y="2682"/>
                      <a:pt x="13954" y="2980"/>
                      <a:pt x="13954" y="3289"/>
                    </a:cubicBezTo>
                    <a:cubicBezTo>
                      <a:pt x="13954" y="3360"/>
                      <a:pt x="13954" y="3419"/>
                      <a:pt x="13943" y="3488"/>
                    </a:cubicBezTo>
                    <a:lnTo>
                      <a:pt x="13943" y="3488"/>
                    </a:lnTo>
                    <a:cubicBezTo>
                      <a:pt x="13149" y="3252"/>
                      <a:pt x="12343" y="3050"/>
                      <a:pt x="11549" y="2837"/>
                    </a:cubicBezTo>
                    <a:cubicBezTo>
                      <a:pt x="11061" y="2730"/>
                      <a:pt x="10525" y="2599"/>
                      <a:pt x="10073" y="2492"/>
                    </a:cubicBezTo>
                    <a:cubicBezTo>
                      <a:pt x="10311" y="2182"/>
                      <a:pt x="10633" y="1932"/>
                      <a:pt x="11002" y="1765"/>
                    </a:cubicBezTo>
                    <a:cubicBezTo>
                      <a:pt x="11299" y="1658"/>
                      <a:pt x="11609" y="1599"/>
                      <a:pt x="11930" y="1587"/>
                    </a:cubicBezTo>
                    <a:close/>
                    <a:moveTo>
                      <a:pt x="12308" y="669"/>
                    </a:moveTo>
                    <a:cubicBezTo>
                      <a:pt x="12428" y="669"/>
                      <a:pt x="12548" y="673"/>
                      <a:pt x="12669" y="682"/>
                    </a:cubicBezTo>
                    <a:cubicBezTo>
                      <a:pt x="12670" y="681"/>
                      <a:pt x="12672" y="680"/>
                      <a:pt x="12677" y="680"/>
                    </a:cubicBezTo>
                    <a:cubicBezTo>
                      <a:pt x="12775" y="680"/>
                      <a:pt x="13670" y="922"/>
                      <a:pt x="13693" y="968"/>
                    </a:cubicBezTo>
                    <a:cubicBezTo>
                      <a:pt x="13966" y="1099"/>
                      <a:pt x="14228" y="1277"/>
                      <a:pt x="14443" y="1504"/>
                    </a:cubicBezTo>
                    <a:cubicBezTo>
                      <a:pt x="14883" y="1944"/>
                      <a:pt x="14669" y="1694"/>
                      <a:pt x="14990" y="2146"/>
                    </a:cubicBezTo>
                    <a:cubicBezTo>
                      <a:pt x="15157" y="2397"/>
                      <a:pt x="15264" y="2670"/>
                      <a:pt x="15336" y="2968"/>
                    </a:cubicBezTo>
                    <a:cubicBezTo>
                      <a:pt x="15431" y="3266"/>
                      <a:pt x="15467" y="3587"/>
                      <a:pt x="15431" y="3909"/>
                    </a:cubicBezTo>
                    <a:cubicBezTo>
                      <a:pt x="15431" y="3932"/>
                      <a:pt x="15431" y="3944"/>
                      <a:pt x="15431" y="3968"/>
                    </a:cubicBezTo>
                    <a:cubicBezTo>
                      <a:pt x="15288" y="3920"/>
                      <a:pt x="15145" y="3861"/>
                      <a:pt x="14966" y="3790"/>
                    </a:cubicBezTo>
                    <a:cubicBezTo>
                      <a:pt x="14788" y="3730"/>
                      <a:pt x="14645" y="3694"/>
                      <a:pt x="14490" y="3647"/>
                    </a:cubicBezTo>
                    <a:lnTo>
                      <a:pt x="14490" y="3539"/>
                    </a:lnTo>
                    <a:cubicBezTo>
                      <a:pt x="14490" y="3504"/>
                      <a:pt x="14478" y="3409"/>
                      <a:pt x="14455" y="3206"/>
                    </a:cubicBezTo>
                    <a:cubicBezTo>
                      <a:pt x="14395" y="2754"/>
                      <a:pt x="14204" y="2313"/>
                      <a:pt x="13907" y="1968"/>
                    </a:cubicBezTo>
                    <a:cubicBezTo>
                      <a:pt x="13657" y="1670"/>
                      <a:pt x="13359" y="1539"/>
                      <a:pt x="12907" y="1373"/>
                    </a:cubicBezTo>
                    <a:cubicBezTo>
                      <a:pt x="12591" y="1261"/>
                      <a:pt x="12266" y="1201"/>
                      <a:pt x="11933" y="1201"/>
                    </a:cubicBezTo>
                    <a:cubicBezTo>
                      <a:pt x="11877" y="1201"/>
                      <a:pt x="11820" y="1202"/>
                      <a:pt x="11764" y="1206"/>
                    </a:cubicBezTo>
                    <a:cubicBezTo>
                      <a:pt x="11430" y="1242"/>
                      <a:pt x="11097" y="1325"/>
                      <a:pt x="10787" y="1456"/>
                    </a:cubicBezTo>
                    <a:cubicBezTo>
                      <a:pt x="10525" y="1587"/>
                      <a:pt x="10287" y="1765"/>
                      <a:pt x="10073" y="1980"/>
                    </a:cubicBezTo>
                    <a:cubicBezTo>
                      <a:pt x="9942" y="2123"/>
                      <a:pt x="9823" y="2266"/>
                      <a:pt x="9716" y="2408"/>
                    </a:cubicBezTo>
                    <a:cubicBezTo>
                      <a:pt x="9609" y="2385"/>
                      <a:pt x="9513" y="2373"/>
                      <a:pt x="9430" y="2361"/>
                    </a:cubicBezTo>
                    <a:lnTo>
                      <a:pt x="9359" y="2337"/>
                    </a:lnTo>
                    <a:lnTo>
                      <a:pt x="9263" y="2337"/>
                    </a:lnTo>
                    <a:cubicBezTo>
                      <a:pt x="9240" y="2337"/>
                      <a:pt x="9228" y="2337"/>
                      <a:pt x="9216" y="2349"/>
                    </a:cubicBezTo>
                    <a:cubicBezTo>
                      <a:pt x="9085" y="2325"/>
                      <a:pt x="8966" y="2289"/>
                      <a:pt x="8847" y="2266"/>
                    </a:cubicBezTo>
                    <a:cubicBezTo>
                      <a:pt x="9573" y="1504"/>
                      <a:pt x="10168" y="1027"/>
                      <a:pt x="11168" y="813"/>
                    </a:cubicBezTo>
                    <a:lnTo>
                      <a:pt x="11180" y="813"/>
                    </a:lnTo>
                    <a:cubicBezTo>
                      <a:pt x="11551" y="713"/>
                      <a:pt x="11929" y="669"/>
                      <a:pt x="12308" y="669"/>
                    </a:cubicBezTo>
                    <a:close/>
                    <a:moveTo>
                      <a:pt x="10073" y="4456"/>
                    </a:moveTo>
                    <a:cubicBezTo>
                      <a:pt x="10228" y="4599"/>
                      <a:pt x="10228" y="4754"/>
                      <a:pt x="10311" y="5123"/>
                    </a:cubicBezTo>
                    <a:cubicBezTo>
                      <a:pt x="10394" y="5564"/>
                      <a:pt x="10359" y="5242"/>
                      <a:pt x="10394" y="5837"/>
                    </a:cubicBezTo>
                    <a:cubicBezTo>
                      <a:pt x="10430" y="6206"/>
                      <a:pt x="10442" y="6159"/>
                      <a:pt x="10478" y="6587"/>
                    </a:cubicBezTo>
                    <a:cubicBezTo>
                      <a:pt x="10561" y="7171"/>
                      <a:pt x="10799" y="8040"/>
                      <a:pt x="10799" y="8314"/>
                    </a:cubicBezTo>
                    <a:cubicBezTo>
                      <a:pt x="10668" y="8278"/>
                      <a:pt x="10549" y="8242"/>
                      <a:pt x="10418" y="8195"/>
                    </a:cubicBezTo>
                    <a:cubicBezTo>
                      <a:pt x="9823" y="7957"/>
                      <a:pt x="9192" y="7778"/>
                      <a:pt x="8597" y="7540"/>
                    </a:cubicBezTo>
                    <a:cubicBezTo>
                      <a:pt x="8359" y="7457"/>
                      <a:pt x="8132" y="7361"/>
                      <a:pt x="7930" y="7230"/>
                    </a:cubicBezTo>
                    <a:cubicBezTo>
                      <a:pt x="7573" y="6992"/>
                      <a:pt x="7251" y="6707"/>
                      <a:pt x="6965" y="6385"/>
                    </a:cubicBezTo>
                    <a:lnTo>
                      <a:pt x="6965" y="6373"/>
                    </a:lnTo>
                    <a:lnTo>
                      <a:pt x="6965" y="6361"/>
                    </a:lnTo>
                    <a:cubicBezTo>
                      <a:pt x="6989" y="6349"/>
                      <a:pt x="7025" y="6314"/>
                      <a:pt x="7049" y="6290"/>
                    </a:cubicBezTo>
                    <a:lnTo>
                      <a:pt x="7061" y="6278"/>
                    </a:lnTo>
                    <a:cubicBezTo>
                      <a:pt x="7287" y="6099"/>
                      <a:pt x="7739" y="5790"/>
                      <a:pt x="8085" y="5552"/>
                    </a:cubicBezTo>
                    <a:cubicBezTo>
                      <a:pt x="8668" y="5159"/>
                      <a:pt x="9287" y="4802"/>
                      <a:pt x="9930" y="4480"/>
                    </a:cubicBezTo>
                    <a:cubicBezTo>
                      <a:pt x="9954" y="4480"/>
                      <a:pt x="9978" y="4468"/>
                      <a:pt x="10002" y="4456"/>
                    </a:cubicBezTo>
                    <a:close/>
                    <a:moveTo>
                      <a:pt x="5268" y="2142"/>
                    </a:moveTo>
                    <a:cubicBezTo>
                      <a:pt x="5560" y="2142"/>
                      <a:pt x="5846" y="2160"/>
                      <a:pt x="6132" y="2206"/>
                    </a:cubicBezTo>
                    <a:cubicBezTo>
                      <a:pt x="5918" y="3051"/>
                      <a:pt x="5775" y="3909"/>
                      <a:pt x="5549" y="4754"/>
                    </a:cubicBezTo>
                    <a:cubicBezTo>
                      <a:pt x="5406" y="5290"/>
                      <a:pt x="5191" y="5802"/>
                      <a:pt x="5037" y="6326"/>
                    </a:cubicBezTo>
                    <a:cubicBezTo>
                      <a:pt x="4763" y="7421"/>
                      <a:pt x="4501" y="8516"/>
                      <a:pt x="4144" y="9588"/>
                    </a:cubicBezTo>
                    <a:cubicBezTo>
                      <a:pt x="3834" y="10755"/>
                      <a:pt x="3406" y="11886"/>
                      <a:pt x="3060" y="13029"/>
                    </a:cubicBezTo>
                    <a:lnTo>
                      <a:pt x="3013" y="13195"/>
                    </a:lnTo>
                    <a:cubicBezTo>
                      <a:pt x="2941" y="13172"/>
                      <a:pt x="2870" y="13148"/>
                      <a:pt x="2810" y="13112"/>
                    </a:cubicBezTo>
                    <a:cubicBezTo>
                      <a:pt x="2358" y="12969"/>
                      <a:pt x="1929" y="12755"/>
                      <a:pt x="1536" y="12481"/>
                    </a:cubicBezTo>
                    <a:cubicBezTo>
                      <a:pt x="1381" y="12362"/>
                      <a:pt x="1239" y="12219"/>
                      <a:pt x="1131" y="12064"/>
                    </a:cubicBezTo>
                    <a:cubicBezTo>
                      <a:pt x="1120" y="12041"/>
                      <a:pt x="1120" y="12029"/>
                      <a:pt x="1108" y="12017"/>
                    </a:cubicBezTo>
                    <a:cubicBezTo>
                      <a:pt x="1072" y="11898"/>
                      <a:pt x="1036" y="11779"/>
                      <a:pt x="1024" y="11671"/>
                    </a:cubicBezTo>
                    <a:lnTo>
                      <a:pt x="1024" y="11660"/>
                    </a:lnTo>
                    <a:lnTo>
                      <a:pt x="1024" y="11648"/>
                    </a:lnTo>
                    <a:lnTo>
                      <a:pt x="1024" y="11636"/>
                    </a:lnTo>
                    <a:cubicBezTo>
                      <a:pt x="989" y="11279"/>
                      <a:pt x="1012" y="10921"/>
                      <a:pt x="1096" y="10564"/>
                    </a:cubicBezTo>
                    <a:cubicBezTo>
                      <a:pt x="1358" y="9112"/>
                      <a:pt x="1786" y="7695"/>
                      <a:pt x="2108" y="6254"/>
                    </a:cubicBezTo>
                    <a:cubicBezTo>
                      <a:pt x="2405" y="5075"/>
                      <a:pt x="2691" y="3730"/>
                      <a:pt x="3108" y="3099"/>
                    </a:cubicBezTo>
                    <a:cubicBezTo>
                      <a:pt x="3346" y="2837"/>
                      <a:pt x="3548" y="2742"/>
                      <a:pt x="4144" y="2373"/>
                    </a:cubicBezTo>
                    <a:cubicBezTo>
                      <a:pt x="4418" y="2230"/>
                      <a:pt x="4715" y="2158"/>
                      <a:pt x="5013" y="2146"/>
                    </a:cubicBezTo>
                    <a:cubicBezTo>
                      <a:pt x="5098" y="2144"/>
                      <a:pt x="5184" y="2142"/>
                      <a:pt x="5268" y="2142"/>
                    </a:cubicBezTo>
                    <a:close/>
                    <a:moveTo>
                      <a:pt x="6525" y="2266"/>
                    </a:moveTo>
                    <a:cubicBezTo>
                      <a:pt x="6835" y="2313"/>
                      <a:pt x="7156" y="2373"/>
                      <a:pt x="7489" y="2432"/>
                    </a:cubicBezTo>
                    <a:cubicBezTo>
                      <a:pt x="7168" y="3623"/>
                      <a:pt x="6811" y="4813"/>
                      <a:pt x="6454" y="5992"/>
                    </a:cubicBezTo>
                    <a:cubicBezTo>
                      <a:pt x="6203" y="6849"/>
                      <a:pt x="6013" y="7719"/>
                      <a:pt x="5751" y="8564"/>
                    </a:cubicBezTo>
                    <a:cubicBezTo>
                      <a:pt x="5489" y="9409"/>
                      <a:pt x="5191" y="10255"/>
                      <a:pt x="4882" y="11088"/>
                    </a:cubicBezTo>
                    <a:cubicBezTo>
                      <a:pt x="4668" y="11791"/>
                      <a:pt x="4453" y="12481"/>
                      <a:pt x="4203" y="13172"/>
                    </a:cubicBezTo>
                    <a:cubicBezTo>
                      <a:pt x="4169" y="13310"/>
                      <a:pt x="4123" y="13437"/>
                      <a:pt x="4077" y="13574"/>
                    </a:cubicBezTo>
                    <a:lnTo>
                      <a:pt x="4077" y="13574"/>
                    </a:lnTo>
                    <a:cubicBezTo>
                      <a:pt x="3853" y="13503"/>
                      <a:pt x="3641" y="13421"/>
                      <a:pt x="3417" y="13350"/>
                    </a:cubicBezTo>
                    <a:cubicBezTo>
                      <a:pt x="3596" y="12779"/>
                      <a:pt x="3787" y="12231"/>
                      <a:pt x="3989" y="11671"/>
                    </a:cubicBezTo>
                    <a:cubicBezTo>
                      <a:pt x="4287" y="10790"/>
                      <a:pt x="4560" y="9897"/>
                      <a:pt x="4846" y="9016"/>
                    </a:cubicBezTo>
                    <a:cubicBezTo>
                      <a:pt x="5251" y="7719"/>
                      <a:pt x="5513" y="6385"/>
                      <a:pt x="5942" y="5087"/>
                    </a:cubicBezTo>
                    <a:cubicBezTo>
                      <a:pt x="6180" y="4171"/>
                      <a:pt x="6311" y="3230"/>
                      <a:pt x="6525" y="2313"/>
                    </a:cubicBezTo>
                    <a:cubicBezTo>
                      <a:pt x="6525" y="2301"/>
                      <a:pt x="6525" y="2277"/>
                      <a:pt x="6525" y="2266"/>
                    </a:cubicBezTo>
                    <a:close/>
                    <a:moveTo>
                      <a:pt x="11970" y="11488"/>
                    </a:moveTo>
                    <a:cubicBezTo>
                      <a:pt x="12011" y="11488"/>
                      <a:pt x="12053" y="11489"/>
                      <a:pt x="12097" y="11493"/>
                    </a:cubicBezTo>
                    <a:cubicBezTo>
                      <a:pt x="12104" y="11493"/>
                      <a:pt x="12112" y="11493"/>
                      <a:pt x="12119" y="11493"/>
                    </a:cubicBezTo>
                    <a:cubicBezTo>
                      <a:pt x="12721" y="11493"/>
                      <a:pt x="13385" y="11972"/>
                      <a:pt x="13526" y="12243"/>
                    </a:cubicBezTo>
                    <a:cubicBezTo>
                      <a:pt x="13538" y="12267"/>
                      <a:pt x="13550" y="12279"/>
                      <a:pt x="13550" y="12302"/>
                    </a:cubicBezTo>
                    <a:cubicBezTo>
                      <a:pt x="13335" y="12886"/>
                      <a:pt x="13109" y="13457"/>
                      <a:pt x="12895" y="14041"/>
                    </a:cubicBezTo>
                    <a:cubicBezTo>
                      <a:pt x="12502" y="14362"/>
                      <a:pt x="12097" y="14541"/>
                      <a:pt x="11454" y="14648"/>
                    </a:cubicBezTo>
                    <a:lnTo>
                      <a:pt x="11466" y="14648"/>
                    </a:lnTo>
                    <a:cubicBezTo>
                      <a:pt x="11330" y="14678"/>
                      <a:pt x="11192" y="14694"/>
                      <a:pt x="11054" y="14694"/>
                    </a:cubicBezTo>
                    <a:cubicBezTo>
                      <a:pt x="10483" y="14694"/>
                      <a:pt x="9930" y="14422"/>
                      <a:pt x="9632" y="13779"/>
                    </a:cubicBezTo>
                    <a:cubicBezTo>
                      <a:pt x="9430" y="13267"/>
                      <a:pt x="9418" y="12779"/>
                      <a:pt x="9942" y="12314"/>
                    </a:cubicBezTo>
                    <a:cubicBezTo>
                      <a:pt x="10168" y="12136"/>
                      <a:pt x="10418" y="11981"/>
                      <a:pt x="10680" y="11862"/>
                    </a:cubicBezTo>
                    <a:cubicBezTo>
                      <a:pt x="11014" y="11695"/>
                      <a:pt x="11371" y="11564"/>
                      <a:pt x="11740" y="11493"/>
                    </a:cubicBezTo>
                    <a:cubicBezTo>
                      <a:pt x="11811" y="11493"/>
                      <a:pt x="11888" y="11488"/>
                      <a:pt x="11970" y="11488"/>
                    </a:cubicBezTo>
                    <a:close/>
                    <a:moveTo>
                      <a:pt x="17419" y="6040"/>
                    </a:moveTo>
                    <a:cubicBezTo>
                      <a:pt x="17895" y="6266"/>
                      <a:pt x="18241" y="6433"/>
                      <a:pt x="18467" y="6647"/>
                    </a:cubicBezTo>
                    <a:cubicBezTo>
                      <a:pt x="18693" y="6849"/>
                      <a:pt x="18896" y="7076"/>
                      <a:pt x="19074" y="7314"/>
                    </a:cubicBezTo>
                    <a:cubicBezTo>
                      <a:pt x="19265" y="7600"/>
                      <a:pt x="19229" y="7504"/>
                      <a:pt x="19300" y="7766"/>
                    </a:cubicBezTo>
                    <a:cubicBezTo>
                      <a:pt x="19348" y="8004"/>
                      <a:pt x="19348" y="8231"/>
                      <a:pt x="19312" y="8469"/>
                    </a:cubicBezTo>
                    <a:cubicBezTo>
                      <a:pt x="19169" y="9314"/>
                      <a:pt x="18967" y="10147"/>
                      <a:pt x="18717" y="10969"/>
                    </a:cubicBezTo>
                    <a:cubicBezTo>
                      <a:pt x="18431" y="11767"/>
                      <a:pt x="18181" y="12588"/>
                      <a:pt x="17979" y="13410"/>
                    </a:cubicBezTo>
                    <a:cubicBezTo>
                      <a:pt x="17729" y="14422"/>
                      <a:pt x="17360" y="14969"/>
                      <a:pt x="16848" y="15993"/>
                    </a:cubicBezTo>
                    <a:cubicBezTo>
                      <a:pt x="16645" y="16374"/>
                      <a:pt x="16431" y="16755"/>
                      <a:pt x="16193" y="17101"/>
                    </a:cubicBezTo>
                    <a:cubicBezTo>
                      <a:pt x="16169" y="17136"/>
                      <a:pt x="16133" y="17172"/>
                      <a:pt x="16098" y="17208"/>
                    </a:cubicBezTo>
                    <a:cubicBezTo>
                      <a:pt x="16074" y="17220"/>
                      <a:pt x="16050" y="17232"/>
                      <a:pt x="16026" y="17255"/>
                    </a:cubicBezTo>
                    <a:cubicBezTo>
                      <a:pt x="15899" y="17340"/>
                      <a:pt x="15720" y="17378"/>
                      <a:pt x="15498" y="17378"/>
                    </a:cubicBezTo>
                    <a:cubicBezTo>
                      <a:pt x="15094" y="17378"/>
                      <a:pt x="14548" y="17253"/>
                      <a:pt x="13919" y="17053"/>
                    </a:cubicBezTo>
                    <a:cubicBezTo>
                      <a:pt x="13728" y="16982"/>
                      <a:pt x="13538" y="16934"/>
                      <a:pt x="13347" y="16874"/>
                    </a:cubicBezTo>
                    <a:cubicBezTo>
                      <a:pt x="13371" y="16874"/>
                      <a:pt x="13383" y="16863"/>
                      <a:pt x="13395" y="16851"/>
                    </a:cubicBezTo>
                    <a:cubicBezTo>
                      <a:pt x="13573" y="16505"/>
                      <a:pt x="13645" y="16196"/>
                      <a:pt x="13859" y="15767"/>
                    </a:cubicBezTo>
                    <a:cubicBezTo>
                      <a:pt x="14431" y="14577"/>
                      <a:pt x="15014" y="12886"/>
                      <a:pt x="15490" y="11457"/>
                    </a:cubicBezTo>
                    <a:cubicBezTo>
                      <a:pt x="15752" y="10695"/>
                      <a:pt x="16062" y="9969"/>
                      <a:pt x="16324" y="9219"/>
                    </a:cubicBezTo>
                    <a:cubicBezTo>
                      <a:pt x="16717" y="8207"/>
                      <a:pt x="17050" y="7171"/>
                      <a:pt x="17383" y="6147"/>
                    </a:cubicBezTo>
                    <a:cubicBezTo>
                      <a:pt x="17395" y="6111"/>
                      <a:pt x="17407" y="6076"/>
                      <a:pt x="17419" y="6040"/>
                    </a:cubicBezTo>
                    <a:close/>
                    <a:moveTo>
                      <a:pt x="12322" y="0"/>
                    </a:moveTo>
                    <a:cubicBezTo>
                      <a:pt x="12048" y="0"/>
                      <a:pt x="11774" y="25"/>
                      <a:pt x="11502" y="75"/>
                    </a:cubicBezTo>
                    <a:cubicBezTo>
                      <a:pt x="10871" y="158"/>
                      <a:pt x="10264" y="372"/>
                      <a:pt x="9716" y="682"/>
                    </a:cubicBezTo>
                    <a:cubicBezTo>
                      <a:pt x="9359" y="873"/>
                      <a:pt x="8942" y="1289"/>
                      <a:pt x="8525" y="1730"/>
                    </a:cubicBezTo>
                    <a:cubicBezTo>
                      <a:pt x="8430" y="1861"/>
                      <a:pt x="8251" y="1992"/>
                      <a:pt x="8156" y="2135"/>
                    </a:cubicBezTo>
                    <a:lnTo>
                      <a:pt x="7942" y="2099"/>
                    </a:lnTo>
                    <a:cubicBezTo>
                      <a:pt x="7906" y="2027"/>
                      <a:pt x="7831" y="1990"/>
                      <a:pt x="7757" y="1990"/>
                    </a:cubicBezTo>
                    <a:cubicBezTo>
                      <a:pt x="7707" y="1990"/>
                      <a:pt x="7658" y="2006"/>
                      <a:pt x="7620" y="2039"/>
                    </a:cubicBezTo>
                    <a:cubicBezTo>
                      <a:pt x="7013" y="1944"/>
                      <a:pt x="6346" y="1837"/>
                      <a:pt x="5977" y="1789"/>
                    </a:cubicBezTo>
                    <a:cubicBezTo>
                      <a:pt x="5657" y="1746"/>
                      <a:pt x="5350" y="1719"/>
                      <a:pt x="5057" y="1719"/>
                    </a:cubicBezTo>
                    <a:cubicBezTo>
                      <a:pt x="4619" y="1719"/>
                      <a:pt x="4212" y="1780"/>
                      <a:pt x="3834" y="1944"/>
                    </a:cubicBezTo>
                    <a:cubicBezTo>
                      <a:pt x="3203" y="2254"/>
                      <a:pt x="2870" y="2301"/>
                      <a:pt x="2465" y="2801"/>
                    </a:cubicBezTo>
                    <a:cubicBezTo>
                      <a:pt x="2155" y="3254"/>
                      <a:pt x="1989" y="3801"/>
                      <a:pt x="1834" y="4337"/>
                    </a:cubicBezTo>
                    <a:cubicBezTo>
                      <a:pt x="1620" y="5040"/>
                      <a:pt x="1429" y="5766"/>
                      <a:pt x="1250" y="6480"/>
                    </a:cubicBezTo>
                    <a:cubicBezTo>
                      <a:pt x="1012" y="7528"/>
                      <a:pt x="727" y="8564"/>
                      <a:pt x="477" y="9612"/>
                    </a:cubicBezTo>
                    <a:cubicBezTo>
                      <a:pt x="298" y="10540"/>
                      <a:pt x="0" y="11588"/>
                      <a:pt x="453" y="12481"/>
                    </a:cubicBezTo>
                    <a:cubicBezTo>
                      <a:pt x="774" y="12993"/>
                      <a:pt x="1310" y="13326"/>
                      <a:pt x="1846" y="13576"/>
                    </a:cubicBezTo>
                    <a:cubicBezTo>
                      <a:pt x="2441" y="13838"/>
                      <a:pt x="3060" y="14077"/>
                      <a:pt x="3667" y="14303"/>
                    </a:cubicBezTo>
                    <a:cubicBezTo>
                      <a:pt x="5596" y="14946"/>
                      <a:pt x="7477" y="15720"/>
                      <a:pt x="9371" y="16434"/>
                    </a:cubicBezTo>
                    <a:cubicBezTo>
                      <a:pt x="10168" y="16732"/>
                      <a:pt x="10954" y="17053"/>
                      <a:pt x="11752" y="17327"/>
                    </a:cubicBezTo>
                    <a:cubicBezTo>
                      <a:pt x="12264" y="17482"/>
                      <a:pt x="12788" y="17613"/>
                      <a:pt x="13288" y="17756"/>
                    </a:cubicBezTo>
                    <a:cubicBezTo>
                      <a:pt x="13983" y="17959"/>
                      <a:pt x="14707" y="18235"/>
                      <a:pt x="15432" y="18235"/>
                    </a:cubicBezTo>
                    <a:cubicBezTo>
                      <a:pt x="15638" y="18235"/>
                      <a:pt x="15844" y="18213"/>
                      <a:pt x="16050" y="18160"/>
                    </a:cubicBezTo>
                    <a:cubicBezTo>
                      <a:pt x="16479" y="18029"/>
                      <a:pt x="16848" y="17732"/>
                      <a:pt x="17062" y="17327"/>
                    </a:cubicBezTo>
                    <a:cubicBezTo>
                      <a:pt x="17288" y="16946"/>
                      <a:pt x="17503" y="16565"/>
                      <a:pt x="17705" y="16160"/>
                    </a:cubicBezTo>
                    <a:cubicBezTo>
                      <a:pt x="18050" y="15481"/>
                      <a:pt x="18419" y="14815"/>
                      <a:pt x="18634" y="14088"/>
                    </a:cubicBezTo>
                    <a:cubicBezTo>
                      <a:pt x="18753" y="13696"/>
                      <a:pt x="18836" y="13291"/>
                      <a:pt x="18931" y="12898"/>
                    </a:cubicBezTo>
                    <a:cubicBezTo>
                      <a:pt x="19086" y="12326"/>
                      <a:pt x="19277" y="11779"/>
                      <a:pt x="19443" y="11207"/>
                    </a:cubicBezTo>
                    <a:cubicBezTo>
                      <a:pt x="19646" y="10528"/>
                      <a:pt x="19800" y="9826"/>
                      <a:pt x="19943" y="9124"/>
                    </a:cubicBezTo>
                    <a:cubicBezTo>
                      <a:pt x="20039" y="8683"/>
                      <a:pt x="20158" y="8052"/>
                      <a:pt x="19943" y="7385"/>
                    </a:cubicBezTo>
                    <a:cubicBezTo>
                      <a:pt x="19812" y="7040"/>
                      <a:pt x="19562" y="6766"/>
                      <a:pt x="19324" y="6492"/>
                    </a:cubicBezTo>
                    <a:cubicBezTo>
                      <a:pt x="18800" y="5921"/>
                      <a:pt x="18431" y="5778"/>
                      <a:pt x="17800" y="5516"/>
                    </a:cubicBezTo>
                    <a:cubicBezTo>
                      <a:pt x="17776" y="5504"/>
                      <a:pt x="17753" y="5492"/>
                      <a:pt x="17729" y="5480"/>
                    </a:cubicBezTo>
                    <a:cubicBezTo>
                      <a:pt x="17693" y="5456"/>
                      <a:pt x="17455" y="5349"/>
                      <a:pt x="17419" y="5337"/>
                    </a:cubicBezTo>
                    <a:cubicBezTo>
                      <a:pt x="17372" y="5306"/>
                      <a:pt x="17317" y="5290"/>
                      <a:pt x="17263" y="5290"/>
                    </a:cubicBezTo>
                    <a:cubicBezTo>
                      <a:pt x="17195" y="5290"/>
                      <a:pt x="17127" y="5315"/>
                      <a:pt x="17074" y="5361"/>
                    </a:cubicBezTo>
                    <a:cubicBezTo>
                      <a:pt x="16895" y="5492"/>
                      <a:pt x="16907" y="5766"/>
                      <a:pt x="17098" y="5885"/>
                    </a:cubicBezTo>
                    <a:lnTo>
                      <a:pt x="17169" y="5921"/>
                    </a:lnTo>
                    <a:cubicBezTo>
                      <a:pt x="16562" y="7790"/>
                      <a:pt x="15836" y="9433"/>
                      <a:pt x="15169" y="11183"/>
                    </a:cubicBezTo>
                    <a:cubicBezTo>
                      <a:pt x="14871" y="11969"/>
                      <a:pt x="14621" y="12779"/>
                      <a:pt x="14312" y="13565"/>
                    </a:cubicBezTo>
                    <a:cubicBezTo>
                      <a:pt x="13966" y="14458"/>
                      <a:pt x="13669" y="15136"/>
                      <a:pt x="13347" y="16089"/>
                    </a:cubicBezTo>
                    <a:cubicBezTo>
                      <a:pt x="13276" y="16315"/>
                      <a:pt x="13216" y="16529"/>
                      <a:pt x="13157" y="16755"/>
                    </a:cubicBezTo>
                    <a:cubicBezTo>
                      <a:pt x="13157" y="16779"/>
                      <a:pt x="13169" y="16803"/>
                      <a:pt x="13181" y="16815"/>
                    </a:cubicBezTo>
                    <a:lnTo>
                      <a:pt x="12419" y="16613"/>
                    </a:lnTo>
                    <a:cubicBezTo>
                      <a:pt x="12514" y="16279"/>
                      <a:pt x="12657" y="15958"/>
                      <a:pt x="12764" y="15624"/>
                    </a:cubicBezTo>
                    <a:cubicBezTo>
                      <a:pt x="12907" y="15243"/>
                      <a:pt x="13061" y="14862"/>
                      <a:pt x="13216" y="14493"/>
                    </a:cubicBezTo>
                    <a:cubicBezTo>
                      <a:pt x="13431" y="14327"/>
                      <a:pt x="13633" y="14124"/>
                      <a:pt x="13788" y="13898"/>
                    </a:cubicBezTo>
                    <a:cubicBezTo>
                      <a:pt x="14085" y="13410"/>
                      <a:pt x="14288" y="12803"/>
                      <a:pt x="14145" y="12231"/>
                    </a:cubicBezTo>
                    <a:cubicBezTo>
                      <a:pt x="14145" y="12195"/>
                      <a:pt x="14121" y="12172"/>
                      <a:pt x="14109" y="12148"/>
                    </a:cubicBezTo>
                    <a:cubicBezTo>
                      <a:pt x="14324" y="11612"/>
                      <a:pt x="14526" y="11076"/>
                      <a:pt x="14716" y="10540"/>
                    </a:cubicBezTo>
                    <a:cubicBezTo>
                      <a:pt x="15121" y="9374"/>
                      <a:pt x="15467" y="8195"/>
                      <a:pt x="15788" y="7004"/>
                    </a:cubicBezTo>
                    <a:cubicBezTo>
                      <a:pt x="15967" y="6433"/>
                      <a:pt x="16145" y="5861"/>
                      <a:pt x="16360" y="5314"/>
                    </a:cubicBezTo>
                    <a:cubicBezTo>
                      <a:pt x="16413" y="5191"/>
                      <a:pt x="16319" y="5098"/>
                      <a:pt x="16223" y="5098"/>
                    </a:cubicBezTo>
                    <a:cubicBezTo>
                      <a:pt x="16169" y="5098"/>
                      <a:pt x="16115" y="5127"/>
                      <a:pt x="16086" y="5194"/>
                    </a:cubicBezTo>
                    <a:cubicBezTo>
                      <a:pt x="15407" y="6885"/>
                      <a:pt x="14895" y="8635"/>
                      <a:pt x="14276" y="10338"/>
                    </a:cubicBezTo>
                    <a:cubicBezTo>
                      <a:pt x="14121" y="10778"/>
                      <a:pt x="13966" y="11219"/>
                      <a:pt x="13800" y="11648"/>
                    </a:cubicBezTo>
                    <a:cubicBezTo>
                      <a:pt x="13597" y="11445"/>
                      <a:pt x="13359" y="11279"/>
                      <a:pt x="13097" y="11148"/>
                    </a:cubicBezTo>
                    <a:cubicBezTo>
                      <a:pt x="12742" y="10979"/>
                      <a:pt x="12357" y="10908"/>
                      <a:pt x="11969" y="10908"/>
                    </a:cubicBezTo>
                    <a:cubicBezTo>
                      <a:pt x="11589" y="10908"/>
                      <a:pt x="11206" y="10976"/>
                      <a:pt x="10847" y="11088"/>
                    </a:cubicBezTo>
                    <a:cubicBezTo>
                      <a:pt x="9585" y="11517"/>
                      <a:pt x="8549" y="12588"/>
                      <a:pt x="8990" y="13684"/>
                    </a:cubicBezTo>
                    <a:cubicBezTo>
                      <a:pt x="9009" y="13732"/>
                      <a:pt x="9053" y="13773"/>
                      <a:pt x="9107" y="13773"/>
                    </a:cubicBezTo>
                    <a:cubicBezTo>
                      <a:pt x="9119" y="13773"/>
                      <a:pt x="9131" y="13771"/>
                      <a:pt x="9144" y="13767"/>
                    </a:cubicBezTo>
                    <a:cubicBezTo>
                      <a:pt x="9228" y="14029"/>
                      <a:pt x="9359" y="14267"/>
                      <a:pt x="9525" y="14481"/>
                    </a:cubicBezTo>
                    <a:cubicBezTo>
                      <a:pt x="9925" y="14940"/>
                      <a:pt x="10501" y="15198"/>
                      <a:pt x="11095" y="15198"/>
                    </a:cubicBezTo>
                    <a:cubicBezTo>
                      <a:pt x="11226" y="15198"/>
                      <a:pt x="11359" y="15186"/>
                      <a:pt x="11490" y="15160"/>
                    </a:cubicBezTo>
                    <a:cubicBezTo>
                      <a:pt x="11859" y="15124"/>
                      <a:pt x="12228" y="15029"/>
                      <a:pt x="12573" y="14874"/>
                    </a:cubicBezTo>
                    <a:lnTo>
                      <a:pt x="12573" y="14874"/>
                    </a:lnTo>
                    <a:cubicBezTo>
                      <a:pt x="12526" y="15005"/>
                      <a:pt x="12478" y="15124"/>
                      <a:pt x="12442" y="15255"/>
                    </a:cubicBezTo>
                    <a:cubicBezTo>
                      <a:pt x="12323" y="15541"/>
                      <a:pt x="12240" y="15839"/>
                      <a:pt x="12145" y="16124"/>
                    </a:cubicBezTo>
                    <a:cubicBezTo>
                      <a:pt x="12109" y="16243"/>
                      <a:pt x="12049" y="16363"/>
                      <a:pt x="12026" y="16482"/>
                    </a:cubicBezTo>
                    <a:lnTo>
                      <a:pt x="11895" y="16446"/>
                    </a:lnTo>
                    <a:cubicBezTo>
                      <a:pt x="9656" y="15624"/>
                      <a:pt x="7418" y="14779"/>
                      <a:pt x="5180" y="13946"/>
                    </a:cubicBezTo>
                    <a:cubicBezTo>
                      <a:pt x="4953" y="13874"/>
                      <a:pt x="4739" y="13803"/>
                      <a:pt x="4525" y="13719"/>
                    </a:cubicBezTo>
                    <a:cubicBezTo>
                      <a:pt x="4822" y="12910"/>
                      <a:pt x="5084" y="12088"/>
                      <a:pt x="5370" y="11279"/>
                    </a:cubicBezTo>
                    <a:cubicBezTo>
                      <a:pt x="5632" y="10540"/>
                      <a:pt x="5953" y="9814"/>
                      <a:pt x="6168" y="9064"/>
                    </a:cubicBezTo>
                    <a:cubicBezTo>
                      <a:pt x="6418" y="8290"/>
                      <a:pt x="6632" y="7504"/>
                      <a:pt x="6799" y="6707"/>
                    </a:cubicBezTo>
                    <a:cubicBezTo>
                      <a:pt x="6906" y="6814"/>
                      <a:pt x="7001" y="6921"/>
                      <a:pt x="7120" y="7028"/>
                    </a:cubicBezTo>
                    <a:cubicBezTo>
                      <a:pt x="7763" y="7671"/>
                      <a:pt x="8418" y="7885"/>
                      <a:pt x="9275" y="8171"/>
                    </a:cubicBezTo>
                    <a:cubicBezTo>
                      <a:pt x="9704" y="8302"/>
                      <a:pt x="10121" y="8469"/>
                      <a:pt x="10537" y="8623"/>
                    </a:cubicBezTo>
                    <a:cubicBezTo>
                      <a:pt x="10650" y="8661"/>
                      <a:pt x="10771" y="8721"/>
                      <a:pt x="10887" y="8721"/>
                    </a:cubicBezTo>
                    <a:cubicBezTo>
                      <a:pt x="10917" y="8721"/>
                      <a:pt x="10948" y="8717"/>
                      <a:pt x="10978" y="8707"/>
                    </a:cubicBezTo>
                    <a:cubicBezTo>
                      <a:pt x="11347" y="8528"/>
                      <a:pt x="11240" y="8076"/>
                      <a:pt x="11180" y="7730"/>
                    </a:cubicBezTo>
                    <a:cubicBezTo>
                      <a:pt x="11109" y="7242"/>
                      <a:pt x="11061" y="6885"/>
                      <a:pt x="11002" y="6564"/>
                    </a:cubicBezTo>
                    <a:cubicBezTo>
                      <a:pt x="10966" y="6087"/>
                      <a:pt x="10942" y="6028"/>
                      <a:pt x="10918" y="5730"/>
                    </a:cubicBezTo>
                    <a:cubicBezTo>
                      <a:pt x="10906" y="5468"/>
                      <a:pt x="10859" y="5218"/>
                      <a:pt x="10775" y="4968"/>
                    </a:cubicBezTo>
                    <a:cubicBezTo>
                      <a:pt x="10740" y="4778"/>
                      <a:pt x="10668" y="4587"/>
                      <a:pt x="10585" y="4409"/>
                    </a:cubicBezTo>
                    <a:cubicBezTo>
                      <a:pt x="10514" y="4254"/>
                      <a:pt x="10383" y="4123"/>
                      <a:pt x="10228" y="4040"/>
                    </a:cubicBezTo>
                    <a:cubicBezTo>
                      <a:pt x="10186" y="4034"/>
                      <a:pt x="10141" y="4031"/>
                      <a:pt x="10097" y="4031"/>
                    </a:cubicBezTo>
                    <a:cubicBezTo>
                      <a:pt x="10052" y="4031"/>
                      <a:pt x="10008" y="4034"/>
                      <a:pt x="9966" y="4040"/>
                    </a:cubicBezTo>
                    <a:cubicBezTo>
                      <a:pt x="9930" y="4051"/>
                      <a:pt x="9894" y="4063"/>
                      <a:pt x="9859" y="4075"/>
                    </a:cubicBezTo>
                    <a:cubicBezTo>
                      <a:pt x="9835" y="4075"/>
                      <a:pt x="9811" y="4087"/>
                      <a:pt x="9787" y="4111"/>
                    </a:cubicBezTo>
                    <a:cubicBezTo>
                      <a:pt x="9763" y="4135"/>
                      <a:pt x="9740" y="4159"/>
                      <a:pt x="9728" y="4194"/>
                    </a:cubicBezTo>
                    <a:cubicBezTo>
                      <a:pt x="8870" y="4587"/>
                      <a:pt x="7787" y="5218"/>
                      <a:pt x="7216" y="5695"/>
                    </a:cubicBezTo>
                    <a:lnTo>
                      <a:pt x="6989" y="5873"/>
                    </a:lnTo>
                    <a:cubicBezTo>
                      <a:pt x="7073" y="5564"/>
                      <a:pt x="7156" y="5254"/>
                      <a:pt x="7251" y="4944"/>
                    </a:cubicBezTo>
                    <a:cubicBezTo>
                      <a:pt x="7466" y="4135"/>
                      <a:pt x="7692" y="3313"/>
                      <a:pt x="7894" y="2504"/>
                    </a:cubicBezTo>
                    <a:lnTo>
                      <a:pt x="7918" y="2504"/>
                    </a:lnTo>
                    <a:cubicBezTo>
                      <a:pt x="8478" y="2611"/>
                      <a:pt x="9025" y="2706"/>
                      <a:pt x="9573" y="2825"/>
                    </a:cubicBezTo>
                    <a:lnTo>
                      <a:pt x="9597" y="2825"/>
                    </a:lnTo>
                    <a:cubicBezTo>
                      <a:pt x="10478" y="3051"/>
                      <a:pt x="11335" y="3337"/>
                      <a:pt x="12216" y="3575"/>
                    </a:cubicBezTo>
                    <a:cubicBezTo>
                      <a:pt x="12954" y="3778"/>
                      <a:pt x="13716" y="3956"/>
                      <a:pt x="14443" y="4206"/>
                    </a:cubicBezTo>
                    <a:lnTo>
                      <a:pt x="15490" y="4671"/>
                    </a:lnTo>
                    <a:cubicBezTo>
                      <a:pt x="15562" y="4742"/>
                      <a:pt x="15669" y="4790"/>
                      <a:pt x="15764" y="4802"/>
                    </a:cubicBezTo>
                    <a:cubicBezTo>
                      <a:pt x="15967" y="4897"/>
                      <a:pt x="16157" y="4992"/>
                      <a:pt x="16360" y="5075"/>
                    </a:cubicBezTo>
                    <a:cubicBezTo>
                      <a:pt x="16348" y="5064"/>
                      <a:pt x="16324" y="5052"/>
                      <a:pt x="16301" y="5040"/>
                    </a:cubicBezTo>
                    <a:lnTo>
                      <a:pt x="16301" y="5040"/>
                    </a:lnTo>
                    <a:lnTo>
                      <a:pt x="16371" y="5075"/>
                    </a:lnTo>
                    <a:lnTo>
                      <a:pt x="16455" y="5111"/>
                    </a:lnTo>
                    <a:cubicBezTo>
                      <a:pt x="16621" y="5099"/>
                      <a:pt x="16717" y="4933"/>
                      <a:pt x="16645" y="4790"/>
                    </a:cubicBezTo>
                    <a:cubicBezTo>
                      <a:pt x="16514" y="4659"/>
                      <a:pt x="16360" y="4540"/>
                      <a:pt x="16193" y="4468"/>
                    </a:cubicBezTo>
                    <a:lnTo>
                      <a:pt x="16193" y="4432"/>
                    </a:lnTo>
                    <a:cubicBezTo>
                      <a:pt x="16371" y="3706"/>
                      <a:pt x="16288" y="2932"/>
                      <a:pt x="15979" y="2254"/>
                    </a:cubicBezTo>
                    <a:cubicBezTo>
                      <a:pt x="15550" y="1349"/>
                      <a:pt x="14776" y="634"/>
                      <a:pt x="13847" y="277"/>
                    </a:cubicBezTo>
                    <a:cubicBezTo>
                      <a:pt x="13357" y="90"/>
                      <a:pt x="12841" y="0"/>
                      <a:pt x="12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4"/>
              <p:cNvSpPr/>
              <p:nvPr/>
            </p:nvSpPr>
            <p:spPr>
              <a:xfrm>
                <a:off x="8540581" y="835449"/>
                <a:ext cx="43" cy="1074"/>
              </a:xfrm>
              <a:custGeom>
                <a:avLst/>
                <a:gdLst/>
                <a:ahLst/>
                <a:cxnLst/>
                <a:rect l="l" t="t" r="r" b="b"/>
                <a:pathLst>
                  <a:path w="1" h="25" extrusionOk="0">
                    <a:moveTo>
                      <a:pt x="0" y="13"/>
                    </a:moveTo>
                    <a:cubicBezTo>
                      <a:pt x="0" y="13"/>
                      <a:pt x="0" y="24"/>
                      <a:pt x="0" y="24"/>
                    </a:cubicBezTo>
                    <a:cubicBezTo>
                      <a:pt x="0" y="13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4"/>
              <p:cNvSpPr/>
              <p:nvPr/>
            </p:nvSpPr>
            <p:spPr>
              <a:xfrm>
                <a:off x="9244561" y="564507"/>
                <a:ext cx="2576" cy="1073"/>
              </a:xfrm>
              <a:custGeom>
                <a:avLst/>
                <a:gdLst/>
                <a:ahLst/>
                <a:cxnLst/>
                <a:rect l="l" t="t" r="r" b="b"/>
                <a:pathLst>
                  <a:path w="60" h="25" extrusionOk="0">
                    <a:moveTo>
                      <a:pt x="12" y="0"/>
                    </a:moveTo>
                    <a:cubicBezTo>
                      <a:pt x="0" y="0"/>
                      <a:pt x="12" y="0"/>
                      <a:pt x="60" y="24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4"/>
              <p:cNvSpPr/>
              <p:nvPr/>
            </p:nvSpPr>
            <p:spPr>
              <a:xfrm>
                <a:off x="8917882" y="978748"/>
                <a:ext cx="168499" cy="117163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2385" extrusionOk="0">
                    <a:moveTo>
                      <a:pt x="2336" y="380"/>
                    </a:moveTo>
                    <a:cubicBezTo>
                      <a:pt x="2514" y="380"/>
                      <a:pt x="2672" y="432"/>
                      <a:pt x="2858" y="604"/>
                    </a:cubicBezTo>
                    <a:cubicBezTo>
                      <a:pt x="3037" y="819"/>
                      <a:pt x="3097" y="902"/>
                      <a:pt x="2966" y="1235"/>
                    </a:cubicBezTo>
                    <a:cubicBezTo>
                      <a:pt x="2870" y="1426"/>
                      <a:pt x="2727" y="1581"/>
                      <a:pt x="2561" y="1700"/>
                    </a:cubicBezTo>
                    <a:lnTo>
                      <a:pt x="2585" y="1676"/>
                    </a:lnTo>
                    <a:lnTo>
                      <a:pt x="2585" y="1676"/>
                    </a:lnTo>
                    <a:cubicBezTo>
                      <a:pt x="2442" y="1795"/>
                      <a:pt x="2263" y="1890"/>
                      <a:pt x="2073" y="1962"/>
                    </a:cubicBezTo>
                    <a:cubicBezTo>
                      <a:pt x="1859" y="2031"/>
                      <a:pt x="1614" y="2077"/>
                      <a:pt x="1382" y="2077"/>
                    </a:cubicBezTo>
                    <a:cubicBezTo>
                      <a:pt x="1097" y="2077"/>
                      <a:pt x="832" y="2008"/>
                      <a:pt x="668" y="1831"/>
                    </a:cubicBezTo>
                    <a:cubicBezTo>
                      <a:pt x="477" y="1652"/>
                      <a:pt x="406" y="1366"/>
                      <a:pt x="525" y="1116"/>
                    </a:cubicBezTo>
                    <a:cubicBezTo>
                      <a:pt x="608" y="1021"/>
                      <a:pt x="715" y="926"/>
                      <a:pt x="822" y="854"/>
                    </a:cubicBezTo>
                    <a:cubicBezTo>
                      <a:pt x="1144" y="652"/>
                      <a:pt x="1513" y="509"/>
                      <a:pt x="1894" y="438"/>
                    </a:cubicBezTo>
                    <a:cubicBezTo>
                      <a:pt x="2065" y="408"/>
                      <a:pt x="2206" y="380"/>
                      <a:pt x="2336" y="380"/>
                    </a:cubicBezTo>
                    <a:close/>
                    <a:moveTo>
                      <a:pt x="2093" y="0"/>
                    </a:moveTo>
                    <a:cubicBezTo>
                      <a:pt x="1978" y="0"/>
                      <a:pt x="1864" y="7"/>
                      <a:pt x="1751" y="21"/>
                    </a:cubicBezTo>
                    <a:cubicBezTo>
                      <a:pt x="1442" y="57"/>
                      <a:pt x="1144" y="152"/>
                      <a:pt x="882" y="307"/>
                    </a:cubicBezTo>
                    <a:cubicBezTo>
                      <a:pt x="608" y="450"/>
                      <a:pt x="382" y="676"/>
                      <a:pt x="239" y="938"/>
                    </a:cubicBezTo>
                    <a:cubicBezTo>
                      <a:pt x="108" y="1093"/>
                      <a:pt x="25" y="1283"/>
                      <a:pt x="13" y="1486"/>
                    </a:cubicBezTo>
                    <a:cubicBezTo>
                      <a:pt x="1" y="1676"/>
                      <a:pt x="60" y="1878"/>
                      <a:pt x="179" y="2033"/>
                    </a:cubicBezTo>
                    <a:cubicBezTo>
                      <a:pt x="239" y="2117"/>
                      <a:pt x="310" y="2200"/>
                      <a:pt x="394" y="2259"/>
                    </a:cubicBezTo>
                    <a:cubicBezTo>
                      <a:pt x="407" y="2266"/>
                      <a:pt x="420" y="2269"/>
                      <a:pt x="433" y="2269"/>
                    </a:cubicBezTo>
                    <a:cubicBezTo>
                      <a:pt x="492" y="2269"/>
                      <a:pt x="544" y="2209"/>
                      <a:pt x="525" y="2140"/>
                    </a:cubicBezTo>
                    <a:cubicBezTo>
                      <a:pt x="513" y="2128"/>
                      <a:pt x="501" y="2105"/>
                      <a:pt x="489" y="2081"/>
                    </a:cubicBezTo>
                    <a:lnTo>
                      <a:pt x="489" y="2081"/>
                    </a:lnTo>
                    <a:cubicBezTo>
                      <a:pt x="596" y="2176"/>
                      <a:pt x="727" y="2248"/>
                      <a:pt x="858" y="2307"/>
                    </a:cubicBezTo>
                    <a:cubicBezTo>
                      <a:pt x="1033" y="2360"/>
                      <a:pt x="1214" y="2384"/>
                      <a:pt x="1396" y="2384"/>
                    </a:cubicBezTo>
                    <a:cubicBezTo>
                      <a:pt x="1784" y="2384"/>
                      <a:pt x="2176" y="2275"/>
                      <a:pt x="2525" y="2105"/>
                    </a:cubicBezTo>
                    <a:cubicBezTo>
                      <a:pt x="2966" y="1843"/>
                      <a:pt x="3430" y="1402"/>
                      <a:pt x="3358" y="843"/>
                    </a:cubicBezTo>
                    <a:cubicBezTo>
                      <a:pt x="3263" y="497"/>
                      <a:pt x="3013" y="212"/>
                      <a:pt x="2680" y="92"/>
                    </a:cubicBezTo>
                    <a:cubicBezTo>
                      <a:pt x="2656" y="69"/>
                      <a:pt x="2644" y="57"/>
                      <a:pt x="2620" y="45"/>
                    </a:cubicBezTo>
                    <a:cubicBezTo>
                      <a:pt x="2447" y="16"/>
                      <a:pt x="2270" y="0"/>
                      <a:pt x="20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4"/>
              <p:cNvSpPr/>
              <p:nvPr/>
            </p:nvSpPr>
            <p:spPr>
              <a:xfrm>
                <a:off x="8775771" y="638183"/>
                <a:ext cx="169088" cy="14103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871" extrusionOk="0">
                    <a:moveTo>
                      <a:pt x="2691" y="275"/>
                    </a:moveTo>
                    <a:lnTo>
                      <a:pt x="2715" y="310"/>
                    </a:lnTo>
                    <a:cubicBezTo>
                      <a:pt x="2751" y="418"/>
                      <a:pt x="2775" y="525"/>
                      <a:pt x="2811" y="632"/>
                    </a:cubicBezTo>
                    <a:cubicBezTo>
                      <a:pt x="2846" y="739"/>
                      <a:pt x="2977" y="1239"/>
                      <a:pt x="3013" y="1513"/>
                    </a:cubicBezTo>
                    <a:cubicBezTo>
                      <a:pt x="3061" y="1739"/>
                      <a:pt x="3120" y="1989"/>
                      <a:pt x="3132" y="2144"/>
                    </a:cubicBezTo>
                    <a:cubicBezTo>
                      <a:pt x="3144" y="2299"/>
                      <a:pt x="3132" y="2465"/>
                      <a:pt x="3108" y="2632"/>
                    </a:cubicBezTo>
                    <a:cubicBezTo>
                      <a:pt x="3037" y="2620"/>
                      <a:pt x="2965" y="2584"/>
                      <a:pt x="2906" y="2561"/>
                    </a:cubicBezTo>
                    <a:cubicBezTo>
                      <a:pt x="2334" y="2299"/>
                      <a:pt x="1227" y="1822"/>
                      <a:pt x="715" y="1525"/>
                    </a:cubicBezTo>
                    <a:cubicBezTo>
                      <a:pt x="739" y="1489"/>
                      <a:pt x="775" y="1465"/>
                      <a:pt x="798" y="1441"/>
                    </a:cubicBezTo>
                    <a:cubicBezTo>
                      <a:pt x="989" y="1275"/>
                      <a:pt x="1429" y="1084"/>
                      <a:pt x="1727" y="882"/>
                    </a:cubicBezTo>
                    <a:cubicBezTo>
                      <a:pt x="2037" y="679"/>
                      <a:pt x="2370" y="465"/>
                      <a:pt x="2691" y="275"/>
                    </a:cubicBezTo>
                    <a:close/>
                    <a:moveTo>
                      <a:pt x="2838" y="0"/>
                    </a:moveTo>
                    <a:cubicBezTo>
                      <a:pt x="2833" y="0"/>
                      <a:pt x="2828" y="1"/>
                      <a:pt x="2822" y="1"/>
                    </a:cubicBezTo>
                    <a:cubicBezTo>
                      <a:pt x="2775" y="13"/>
                      <a:pt x="2739" y="25"/>
                      <a:pt x="2715" y="60"/>
                    </a:cubicBezTo>
                    <a:cubicBezTo>
                      <a:pt x="2695" y="40"/>
                      <a:pt x="2666" y="27"/>
                      <a:pt x="2636" y="27"/>
                    </a:cubicBezTo>
                    <a:cubicBezTo>
                      <a:pt x="2614" y="27"/>
                      <a:pt x="2592" y="33"/>
                      <a:pt x="2572" y="48"/>
                    </a:cubicBezTo>
                    <a:cubicBezTo>
                      <a:pt x="2096" y="275"/>
                      <a:pt x="1679" y="608"/>
                      <a:pt x="1203" y="846"/>
                    </a:cubicBezTo>
                    <a:cubicBezTo>
                      <a:pt x="739" y="1084"/>
                      <a:pt x="1" y="1537"/>
                      <a:pt x="870" y="1846"/>
                    </a:cubicBezTo>
                    <a:cubicBezTo>
                      <a:pt x="1620" y="2168"/>
                      <a:pt x="2334" y="2632"/>
                      <a:pt x="3120" y="2870"/>
                    </a:cubicBezTo>
                    <a:cubicBezTo>
                      <a:pt x="3323" y="2870"/>
                      <a:pt x="3346" y="2644"/>
                      <a:pt x="3370" y="2477"/>
                    </a:cubicBezTo>
                    <a:cubicBezTo>
                      <a:pt x="3442" y="2120"/>
                      <a:pt x="3287" y="1596"/>
                      <a:pt x="3251" y="1334"/>
                    </a:cubicBezTo>
                    <a:cubicBezTo>
                      <a:pt x="3215" y="1037"/>
                      <a:pt x="3168" y="727"/>
                      <a:pt x="3096" y="429"/>
                    </a:cubicBezTo>
                    <a:cubicBezTo>
                      <a:pt x="3038" y="232"/>
                      <a:pt x="3037" y="0"/>
                      <a:pt x="28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14"/>
            <p:cNvGrpSpPr/>
            <p:nvPr/>
          </p:nvGrpSpPr>
          <p:grpSpPr>
            <a:xfrm>
              <a:off x="174608" y="4422459"/>
              <a:ext cx="240873" cy="372087"/>
              <a:chOff x="9516020" y="401169"/>
              <a:chExt cx="318615" cy="492178"/>
            </a:xfrm>
          </p:grpSpPr>
          <p:sp>
            <p:nvSpPr>
              <p:cNvPr id="259" name="Google Shape;259;p14"/>
              <p:cNvSpPr/>
              <p:nvPr/>
            </p:nvSpPr>
            <p:spPr>
              <a:xfrm>
                <a:off x="9516020" y="401169"/>
                <a:ext cx="318615" cy="492178"/>
              </a:xfrm>
              <a:custGeom>
                <a:avLst/>
                <a:gdLst/>
                <a:ahLst/>
                <a:cxnLst/>
                <a:rect l="l" t="t" r="r" b="b"/>
                <a:pathLst>
                  <a:path w="7420" h="11462" extrusionOk="0">
                    <a:moveTo>
                      <a:pt x="4168" y="0"/>
                    </a:moveTo>
                    <a:cubicBezTo>
                      <a:pt x="3497" y="0"/>
                      <a:pt x="2849" y="223"/>
                      <a:pt x="2251" y="506"/>
                    </a:cubicBezTo>
                    <a:cubicBezTo>
                      <a:pt x="917" y="1066"/>
                      <a:pt x="36" y="2364"/>
                      <a:pt x="0" y="3804"/>
                    </a:cubicBezTo>
                    <a:cubicBezTo>
                      <a:pt x="24" y="4138"/>
                      <a:pt x="84" y="4471"/>
                      <a:pt x="179" y="4804"/>
                    </a:cubicBezTo>
                    <a:cubicBezTo>
                      <a:pt x="393" y="5555"/>
                      <a:pt x="667" y="6281"/>
                      <a:pt x="1001" y="6995"/>
                    </a:cubicBezTo>
                    <a:cubicBezTo>
                      <a:pt x="1263" y="7614"/>
                      <a:pt x="1358" y="7936"/>
                      <a:pt x="1763" y="8567"/>
                    </a:cubicBezTo>
                    <a:cubicBezTo>
                      <a:pt x="1763" y="8591"/>
                      <a:pt x="1798" y="8662"/>
                      <a:pt x="1846" y="8745"/>
                    </a:cubicBezTo>
                    <a:cubicBezTo>
                      <a:pt x="1965" y="9019"/>
                      <a:pt x="2108" y="9281"/>
                      <a:pt x="2275" y="9543"/>
                    </a:cubicBezTo>
                    <a:lnTo>
                      <a:pt x="2227" y="9484"/>
                    </a:lnTo>
                    <a:lnTo>
                      <a:pt x="2227" y="9484"/>
                    </a:lnTo>
                    <a:cubicBezTo>
                      <a:pt x="2406" y="9877"/>
                      <a:pt x="2632" y="10258"/>
                      <a:pt x="2906" y="10603"/>
                    </a:cubicBezTo>
                    <a:cubicBezTo>
                      <a:pt x="3025" y="10793"/>
                      <a:pt x="3179" y="11091"/>
                      <a:pt x="3394" y="11234"/>
                    </a:cubicBezTo>
                    <a:cubicBezTo>
                      <a:pt x="3409" y="11373"/>
                      <a:pt x="3530" y="11462"/>
                      <a:pt x="3655" y="11462"/>
                    </a:cubicBezTo>
                    <a:cubicBezTo>
                      <a:pt x="3722" y="11462"/>
                      <a:pt x="3792" y="11435"/>
                      <a:pt x="3846" y="11377"/>
                    </a:cubicBezTo>
                    <a:lnTo>
                      <a:pt x="3858" y="11365"/>
                    </a:lnTo>
                    <a:cubicBezTo>
                      <a:pt x="3906" y="11305"/>
                      <a:pt x="3953" y="11258"/>
                      <a:pt x="4001" y="11198"/>
                    </a:cubicBezTo>
                    <a:cubicBezTo>
                      <a:pt x="4132" y="11020"/>
                      <a:pt x="4263" y="10829"/>
                      <a:pt x="4382" y="10639"/>
                    </a:cubicBezTo>
                    <a:cubicBezTo>
                      <a:pt x="4561" y="10436"/>
                      <a:pt x="4739" y="10234"/>
                      <a:pt x="4894" y="10007"/>
                    </a:cubicBezTo>
                    <a:cubicBezTo>
                      <a:pt x="5287" y="9424"/>
                      <a:pt x="5620" y="8793"/>
                      <a:pt x="5894" y="8138"/>
                    </a:cubicBezTo>
                    <a:cubicBezTo>
                      <a:pt x="5954" y="8031"/>
                      <a:pt x="6335" y="7329"/>
                      <a:pt x="6323" y="7257"/>
                    </a:cubicBezTo>
                    <a:cubicBezTo>
                      <a:pt x="6335" y="7245"/>
                      <a:pt x="6347" y="7233"/>
                      <a:pt x="6358" y="7210"/>
                    </a:cubicBezTo>
                    <a:cubicBezTo>
                      <a:pt x="6442" y="7019"/>
                      <a:pt x="6537" y="6817"/>
                      <a:pt x="6608" y="6614"/>
                    </a:cubicBezTo>
                    <a:cubicBezTo>
                      <a:pt x="6775" y="6102"/>
                      <a:pt x="6918" y="5566"/>
                      <a:pt x="7025" y="5031"/>
                    </a:cubicBezTo>
                    <a:cubicBezTo>
                      <a:pt x="7049" y="4900"/>
                      <a:pt x="7061" y="4781"/>
                      <a:pt x="7073" y="4697"/>
                    </a:cubicBezTo>
                    <a:cubicBezTo>
                      <a:pt x="7109" y="4554"/>
                      <a:pt x="7144" y="4423"/>
                      <a:pt x="7168" y="4292"/>
                    </a:cubicBezTo>
                    <a:cubicBezTo>
                      <a:pt x="7255" y="4051"/>
                      <a:pt x="7107" y="3810"/>
                      <a:pt x="6876" y="3810"/>
                    </a:cubicBezTo>
                    <a:cubicBezTo>
                      <a:pt x="6823" y="3810"/>
                      <a:pt x="6764" y="3823"/>
                      <a:pt x="6704" y="3852"/>
                    </a:cubicBezTo>
                    <a:cubicBezTo>
                      <a:pt x="6513" y="3983"/>
                      <a:pt x="6513" y="4257"/>
                      <a:pt x="6430" y="4459"/>
                    </a:cubicBezTo>
                    <a:cubicBezTo>
                      <a:pt x="6239" y="5078"/>
                      <a:pt x="6204" y="5209"/>
                      <a:pt x="6001" y="5805"/>
                    </a:cubicBezTo>
                    <a:cubicBezTo>
                      <a:pt x="5763" y="6578"/>
                      <a:pt x="5168" y="7614"/>
                      <a:pt x="4680" y="8579"/>
                    </a:cubicBezTo>
                    <a:cubicBezTo>
                      <a:pt x="4299" y="9317"/>
                      <a:pt x="3977" y="10091"/>
                      <a:pt x="3584" y="10817"/>
                    </a:cubicBezTo>
                    <a:cubicBezTo>
                      <a:pt x="3358" y="10591"/>
                      <a:pt x="3179" y="10305"/>
                      <a:pt x="3060" y="10007"/>
                    </a:cubicBezTo>
                    <a:cubicBezTo>
                      <a:pt x="3013" y="9912"/>
                      <a:pt x="2787" y="9353"/>
                      <a:pt x="2727" y="9150"/>
                    </a:cubicBezTo>
                    <a:cubicBezTo>
                      <a:pt x="2453" y="8293"/>
                      <a:pt x="2382" y="7936"/>
                      <a:pt x="2096" y="7245"/>
                    </a:cubicBezTo>
                    <a:cubicBezTo>
                      <a:pt x="1751" y="6424"/>
                      <a:pt x="1013" y="4840"/>
                      <a:pt x="929" y="3852"/>
                    </a:cubicBezTo>
                    <a:cubicBezTo>
                      <a:pt x="905" y="2733"/>
                      <a:pt x="1858" y="1590"/>
                      <a:pt x="2918" y="1233"/>
                    </a:cubicBezTo>
                    <a:cubicBezTo>
                      <a:pt x="3470" y="1004"/>
                      <a:pt x="3916" y="935"/>
                      <a:pt x="4206" y="935"/>
                    </a:cubicBezTo>
                    <a:cubicBezTo>
                      <a:pt x="4279" y="935"/>
                      <a:pt x="4341" y="940"/>
                      <a:pt x="4394" y="947"/>
                    </a:cubicBezTo>
                    <a:cubicBezTo>
                      <a:pt x="5323" y="1090"/>
                      <a:pt x="5930" y="1495"/>
                      <a:pt x="6299" y="2233"/>
                    </a:cubicBezTo>
                    <a:cubicBezTo>
                      <a:pt x="6311" y="2280"/>
                      <a:pt x="6335" y="2340"/>
                      <a:pt x="6347" y="2387"/>
                    </a:cubicBezTo>
                    <a:cubicBezTo>
                      <a:pt x="6430" y="2590"/>
                      <a:pt x="6442" y="2840"/>
                      <a:pt x="6656" y="2947"/>
                    </a:cubicBezTo>
                    <a:cubicBezTo>
                      <a:pt x="6733" y="2989"/>
                      <a:pt x="6811" y="3008"/>
                      <a:pt x="6887" y="3008"/>
                    </a:cubicBezTo>
                    <a:cubicBezTo>
                      <a:pt x="7176" y="3008"/>
                      <a:pt x="7420" y="2732"/>
                      <a:pt x="7335" y="2411"/>
                    </a:cubicBezTo>
                    <a:cubicBezTo>
                      <a:pt x="7025" y="1042"/>
                      <a:pt x="5715" y="102"/>
                      <a:pt x="4358" y="6"/>
                    </a:cubicBezTo>
                    <a:cubicBezTo>
                      <a:pt x="4295" y="2"/>
                      <a:pt x="4231" y="0"/>
                      <a:pt x="4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4"/>
              <p:cNvSpPr/>
              <p:nvPr/>
            </p:nvSpPr>
            <p:spPr>
              <a:xfrm>
                <a:off x="9590132" y="483439"/>
                <a:ext cx="163129" cy="173349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4037" extrusionOk="0">
                    <a:moveTo>
                      <a:pt x="1596" y="995"/>
                    </a:moveTo>
                    <a:lnTo>
                      <a:pt x="1823" y="1007"/>
                    </a:lnTo>
                    <a:cubicBezTo>
                      <a:pt x="2020" y="1029"/>
                      <a:pt x="2208" y="1153"/>
                      <a:pt x="2414" y="1153"/>
                    </a:cubicBezTo>
                    <a:cubicBezTo>
                      <a:pt x="2431" y="1153"/>
                      <a:pt x="2448" y="1152"/>
                      <a:pt x="2465" y="1150"/>
                    </a:cubicBezTo>
                    <a:cubicBezTo>
                      <a:pt x="2489" y="1150"/>
                      <a:pt x="2513" y="1138"/>
                      <a:pt x="2537" y="1126"/>
                    </a:cubicBezTo>
                    <a:cubicBezTo>
                      <a:pt x="2573" y="1174"/>
                      <a:pt x="2585" y="1210"/>
                      <a:pt x="2668" y="1317"/>
                    </a:cubicBezTo>
                    <a:cubicBezTo>
                      <a:pt x="2751" y="1400"/>
                      <a:pt x="2799" y="1519"/>
                      <a:pt x="2811" y="1638"/>
                    </a:cubicBezTo>
                    <a:cubicBezTo>
                      <a:pt x="2811" y="1686"/>
                      <a:pt x="2823" y="1734"/>
                      <a:pt x="2823" y="1781"/>
                    </a:cubicBezTo>
                    <a:lnTo>
                      <a:pt x="2811" y="1781"/>
                    </a:lnTo>
                    <a:cubicBezTo>
                      <a:pt x="2736" y="2366"/>
                      <a:pt x="2187" y="2950"/>
                      <a:pt x="1588" y="2950"/>
                    </a:cubicBezTo>
                    <a:cubicBezTo>
                      <a:pt x="1516" y="2950"/>
                      <a:pt x="1443" y="2942"/>
                      <a:pt x="1370" y="2924"/>
                    </a:cubicBezTo>
                    <a:lnTo>
                      <a:pt x="1358" y="2924"/>
                    </a:lnTo>
                    <a:cubicBezTo>
                      <a:pt x="1251" y="2781"/>
                      <a:pt x="1168" y="2615"/>
                      <a:pt x="1108" y="2448"/>
                    </a:cubicBezTo>
                    <a:cubicBezTo>
                      <a:pt x="1037" y="2269"/>
                      <a:pt x="1025" y="2079"/>
                      <a:pt x="1049" y="1900"/>
                    </a:cubicBezTo>
                    <a:cubicBezTo>
                      <a:pt x="1120" y="1507"/>
                      <a:pt x="1084" y="1579"/>
                      <a:pt x="1227" y="1317"/>
                    </a:cubicBezTo>
                    <a:cubicBezTo>
                      <a:pt x="1311" y="1186"/>
                      <a:pt x="1430" y="1091"/>
                      <a:pt x="1561" y="1019"/>
                    </a:cubicBezTo>
                    <a:lnTo>
                      <a:pt x="1596" y="995"/>
                    </a:lnTo>
                    <a:close/>
                    <a:moveTo>
                      <a:pt x="2081" y="0"/>
                    </a:moveTo>
                    <a:cubicBezTo>
                      <a:pt x="1842" y="0"/>
                      <a:pt x="1595" y="70"/>
                      <a:pt x="1370" y="150"/>
                    </a:cubicBezTo>
                    <a:cubicBezTo>
                      <a:pt x="1132" y="233"/>
                      <a:pt x="918" y="376"/>
                      <a:pt x="739" y="555"/>
                    </a:cubicBezTo>
                    <a:cubicBezTo>
                      <a:pt x="691" y="579"/>
                      <a:pt x="656" y="614"/>
                      <a:pt x="620" y="650"/>
                    </a:cubicBezTo>
                    <a:cubicBezTo>
                      <a:pt x="120" y="1043"/>
                      <a:pt x="1" y="1769"/>
                      <a:pt x="96" y="2365"/>
                    </a:cubicBezTo>
                    <a:cubicBezTo>
                      <a:pt x="144" y="2674"/>
                      <a:pt x="287" y="2972"/>
                      <a:pt x="501" y="3210"/>
                    </a:cubicBezTo>
                    <a:cubicBezTo>
                      <a:pt x="703" y="3603"/>
                      <a:pt x="1072" y="3900"/>
                      <a:pt x="1501" y="4020"/>
                    </a:cubicBezTo>
                    <a:cubicBezTo>
                      <a:pt x="1561" y="4031"/>
                      <a:pt x="1623" y="4036"/>
                      <a:pt x="1685" y="4036"/>
                    </a:cubicBezTo>
                    <a:cubicBezTo>
                      <a:pt x="2210" y="4036"/>
                      <a:pt x="2775" y="3654"/>
                      <a:pt x="3073" y="3281"/>
                    </a:cubicBezTo>
                    <a:cubicBezTo>
                      <a:pt x="3323" y="3019"/>
                      <a:pt x="3525" y="2698"/>
                      <a:pt x="3644" y="2353"/>
                    </a:cubicBezTo>
                    <a:cubicBezTo>
                      <a:pt x="3799" y="1865"/>
                      <a:pt x="3716" y="1341"/>
                      <a:pt x="3418" y="936"/>
                    </a:cubicBezTo>
                    <a:cubicBezTo>
                      <a:pt x="3358" y="829"/>
                      <a:pt x="3287" y="733"/>
                      <a:pt x="3216" y="638"/>
                    </a:cubicBezTo>
                    <a:cubicBezTo>
                      <a:pt x="3001" y="376"/>
                      <a:pt x="2727" y="174"/>
                      <a:pt x="2418" y="55"/>
                    </a:cubicBezTo>
                    <a:cubicBezTo>
                      <a:pt x="2310" y="16"/>
                      <a:pt x="2196" y="0"/>
                      <a:pt x="20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4"/>
              <p:cNvSpPr/>
              <p:nvPr/>
            </p:nvSpPr>
            <p:spPr>
              <a:xfrm>
                <a:off x="9725647" y="507227"/>
                <a:ext cx="3092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85" extrusionOk="0">
                    <a:moveTo>
                      <a:pt x="0" y="1"/>
                    </a:moveTo>
                    <a:lnTo>
                      <a:pt x="24" y="28"/>
                    </a:lnTo>
                    <a:lnTo>
                      <a:pt x="24" y="28"/>
                    </a:lnTo>
                    <a:cubicBezTo>
                      <a:pt x="17" y="19"/>
                      <a:pt x="9" y="10"/>
                      <a:pt x="0" y="1"/>
                    </a:cubicBezTo>
                    <a:close/>
                    <a:moveTo>
                      <a:pt x="24" y="28"/>
                    </a:moveTo>
                    <a:lnTo>
                      <a:pt x="24" y="28"/>
                    </a:lnTo>
                    <a:cubicBezTo>
                      <a:pt x="35" y="43"/>
                      <a:pt x="45" y="58"/>
                      <a:pt x="60" y="72"/>
                    </a:cubicBezTo>
                    <a:lnTo>
                      <a:pt x="71" y="84"/>
                    </a:lnTo>
                    <a:lnTo>
                      <a:pt x="24" y="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2" name="Google Shape;262;p14"/>
            <p:cNvSpPr/>
            <p:nvPr/>
          </p:nvSpPr>
          <p:spPr>
            <a:xfrm>
              <a:off x="315180" y="472040"/>
              <a:ext cx="493552" cy="372161"/>
            </a:xfrm>
            <a:custGeom>
              <a:avLst/>
              <a:gdLst/>
              <a:ahLst/>
              <a:cxnLst/>
              <a:rect l="l" t="t" r="r" b="b"/>
              <a:pathLst>
                <a:path w="11494" h="8667" extrusionOk="0">
                  <a:moveTo>
                    <a:pt x="8726" y="0"/>
                  </a:moveTo>
                  <a:cubicBezTo>
                    <a:pt x="8147" y="0"/>
                    <a:pt x="7578" y="185"/>
                    <a:pt x="7029" y="350"/>
                  </a:cubicBezTo>
                  <a:cubicBezTo>
                    <a:pt x="5719" y="659"/>
                    <a:pt x="4886" y="1040"/>
                    <a:pt x="3588" y="1528"/>
                  </a:cubicBezTo>
                  <a:lnTo>
                    <a:pt x="3576" y="1528"/>
                  </a:lnTo>
                  <a:cubicBezTo>
                    <a:pt x="3290" y="1433"/>
                    <a:pt x="2993" y="1350"/>
                    <a:pt x="2695" y="1290"/>
                  </a:cubicBezTo>
                  <a:cubicBezTo>
                    <a:pt x="2625" y="1267"/>
                    <a:pt x="2167" y="1152"/>
                    <a:pt x="1752" y="1152"/>
                  </a:cubicBezTo>
                  <a:cubicBezTo>
                    <a:pt x="1534" y="1152"/>
                    <a:pt x="1327" y="1184"/>
                    <a:pt x="1195" y="1278"/>
                  </a:cubicBezTo>
                  <a:cubicBezTo>
                    <a:pt x="1028" y="1386"/>
                    <a:pt x="909" y="1552"/>
                    <a:pt x="850" y="1743"/>
                  </a:cubicBezTo>
                  <a:cubicBezTo>
                    <a:pt x="778" y="1755"/>
                    <a:pt x="707" y="1755"/>
                    <a:pt x="647" y="1755"/>
                  </a:cubicBezTo>
                  <a:cubicBezTo>
                    <a:pt x="641" y="1754"/>
                    <a:pt x="635" y="1754"/>
                    <a:pt x="629" y="1754"/>
                  </a:cubicBezTo>
                  <a:cubicBezTo>
                    <a:pt x="325" y="1754"/>
                    <a:pt x="0" y="2049"/>
                    <a:pt x="397" y="2469"/>
                  </a:cubicBezTo>
                  <a:cubicBezTo>
                    <a:pt x="969" y="3040"/>
                    <a:pt x="1719" y="3410"/>
                    <a:pt x="2362" y="3683"/>
                  </a:cubicBezTo>
                  <a:cubicBezTo>
                    <a:pt x="2624" y="3826"/>
                    <a:pt x="2886" y="3969"/>
                    <a:pt x="3160" y="4088"/>
                  </a:cubicBezTo>
                  <a:cubicBezTo>
                    <a:pt x="3302" y="4422"/>
                    <a:pt x="3481" y="4743"/>
                    <a:pt x="3660" y="5076"/>
                  </a:cubicBezTo>
                  <a:cubicBezTo>
                    <a:pt x="4279" y="6184"/>
                    <a:pt x="4648" y="7053"/>
                    <a:pt x="5469" y="7886"/>
                  </a:cubicBezTo>
                  <a:cubicBezTo>
                    <a:pt x="5609" y="8069"/>
                    <a:pt x="6340" y="8666"/>
                    <a:pt x="6840" y="8666"/>
                  </a:cubicBezTo>
                  <a:cubicBezTo>
                    <a:pt x="7023" y="8666"/>
                    <a:pt x="7175" y="8586"/>
                    <a:pt x="7255" y="8374"/>
                  </a:cubicBezTo>
                  <a:cubicBezTo>
                    <a:pt x="7255" y="7779"/>
                    <a:pt x="6898" y="7220"/>
                    <a:pt x="6696" y="6660"/>
                  </a:cubicBezTo>
                  <a:cubicBezTo>
                    <a:pt x="6481" y="6124"/>
                    <a:pt x="6267" y="5624"/>
                    <a:pt x="6041" y="5124"/>
                  </a:cubicBezTo>
                  <a:lnTo>
                    <a:pt x="6041" y="5124"/>
                  </a:lnTo>
                  <a:cubicBezTo>
                    <a:pt x="6267" y="5184"/>
                    <a:pt x="6481" y="5231"/>
                    <a:pt x="6696" y="5291"/>
                  </a:cubicBezTo>
                  <a:cubicBezTo>
                    <a:pt x="7351" y="5469"/>
                    <a:pt x="8029" y="5612"/>
                    <a:pt x="8696" y="5707"/>
                  </a:cubicBezTo>
                  <a:cubicBezTo>
                    <a:pt x="8815" y="6029"/>
                    <a:pt x="8958" y="6339"/>
                    <a:pt x="9136" y="6648"/>
                  </a:cubicBezTo>
                  <a:cubicBezTo>
                    <a:pt x="9176" y="6736"/>
                    <a:pt x="9271" y="6800"/>
                    <a:pt x="9377" y="6800"/>
                  </a:cubicBezTo>
                  <a:cubicBezTo>
                    <a:pt x="9400" y="6800"/>
                    <a:pt x="9423" y="6797"/>
                    <a:pt x="9446" y="6791"/>
                  </a:cubicBezTo>
                  <a:cubicBezTo>
                    <a:pt x="9577" y="6779"/>
                    <a:pt x="9696" y="6708"/>
                    <a:pt x="9779" y="6600"/>
                  </a:cubicBezTo>
                  <a:cubicBezTo>
                    <a:pt x="9839" y="6362"/>
                    <a:pt x="9898" y="6112"/>
                    <a:pt x="9934" y="5850"/>
                  </a:cubicBezTo>
                  <a:cubicBezTo>
                    <a:pt x="9934" y="5838"/>
                    <a:pt x="9934" y="5815"/>
                    <a:pt x="9934" y="5791"/>
                  </a:cubicBezTo>
                  <a:cubicBezTo>
                    <a:pt x="10004" y="5803"/>
                    <a:pt x="10074" y="5810"/>
                    <a:pt x="10143" y="5810"/>
                  </a:cubicBezTo>
                  <a:cubicBezTo>
                    <a:pt x="10275" y="5810"/>
                    <a:pt x="10405" y="5786"/>
                    <a:pt x="10529" y="5731"/>
                  </a:cubicBezTo>
                  <a:cubicBezTo>
                    <a:pt x="10708" y="5624"/>
                    <a:pt x="10684" y="5481"/>
                    <a:pt x="10565" y="5326"/>
                  </a:cubicBezTo>
                  <a:cubicBezTo>
                    <a:pt x="10625" y="5267"/>
                    <a:pt x="10672" y="5196"/>
                    <a:pt x="10732" y="5148"/>
                  </a:cubicBezTo>
                  <a:cubicBezTo>
                    <a:pt x="10982" y="4815"/>
                    <a:pt x="11494" y="4088"/>
                    <a:pt x="10744" y="4017"/>
                  </a:cubicBezTo>
                  <a:cubicBezTo>
                    <a:pt x="10494" y="4008"/>
                    <a:pt x="10245" y="3919"/>
                    <a:pt x="9995" y="3919"/>
                  </a:cubicBezTo>
                  <a:cubicBezTo>
                    <a:pt x="9923" y="3919"/>
                    <a:pt x="9851" y="3927"/>
                    <a:pt x="9779" y="3945"/>
                  </a:cubicBezTo>
                  <a:cubicBezTo>
                    <a:pt x="9565" y="4017"/>
                    <a:pt x="9386" y="4160"/>
                    <a:pt x="9279" y="4350"/>
                  </a:cubicBezTo>
                  <a:cubicBezTo>
                    <a:pt x="8946" y="4136"/>
                    <a:pt x="8601" y="3945"/>
                    <a:pt x="8255" y="3767"/>
                  </a:cubicBezTo>
                  <a:cubicBezTo>
                    <a:pt x="7755" y="3445"/>
                    <a:pt x="7231" y="3148"/>
                    <a:pt x="6684" y="2910"/>
                  </a:cubicBezTo>
                  <a:cubicBezTo>
                    <a:pt x="7172" y="2659"/>
                    <a:pt x="7660" y="2386"/>
                    <a:pt x="8124" y="2088"/>
                  </a:cubicBezTo>
                  <a:cubicBezTo>
                    <a:pt x="8470" y="1898"/>
                    <a:pt x="8827" y="1719"/>
                    <a:pt x="9172" y="1540"/>
                  </a:cubicBezTo>
                  <a:cubicBezTo>
                    <a:pt x="9398" y="1409"/>
                    <a:pt x="9625" y="1266"/>
                    <a:pt x="9696" y="1028"/>
                  </a:cubicBezTo>
                  <a:cubicBezTo>
                    <a:pt x="9815" y="564"/>
                    <a:pt x="9267" y="123"/>
                    <a:pt x="8875" y="4"/>
                  </a:cubicBezTo>
                  <a:cubicBezTo>
                    <a:pt x="8825" y="2"/>
                    <a:pt x="8776" y="0"/>
                    <a:pt x="8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2755890" y="271049"/>
              <a:ext cx="240893" cy="201002"/>
            </a:xfrm>
            <a:custGeom>
              <a:avLst/>
              <a:gdLst/>
              <a:ahLst/>
              <a:cxnLst/>
              <a:rect l="l" t="t" r="r" b="b"/>
              <a:pathLst>
                <a:path w="5610" h="4681" extrusionOk="0">
                  <a:moveTo>
                    <a:pt x="3584" y="1"/>
                  </a:moveTo>
                  <a:cubicBezTo>
                    <a:pt x="3430" y="1"/>
                    <a:pt x="3287" y="13"/>
                    <a:pt x="3132" y="49"/>
                  </a:cubicBezTo>
                  <a:cubicBezTo>
                    <a:pt x="3037" y="72"/>
                    <a:pt x="2965" y="156"/>
                    <a:pt x="2965" y="263"/>
                  </a:cubicBezTo>
                  <a:cubicBezTo>
                    <a:pt x="2965" y="381"/>
                    <a:pt x="3063" y="481"/>
                    <a:pt x="3179" y="481"/>
                  </a:cubicBezTo>
                  <a:cubicBezTo>
                    <a:pt x="3191" y="481"/>
                    <a:pt x="3203" y="479"/>
                    <a:pt x="3215" y="477"/>
                  </a:cubicBezTo>
                  <a:cubicBezTo>
                    <a:pt x="3334" y="453"/>
                    <a:pt x="3465" y="441"/>
                    <a:pt x="3584" y="441"/>
                  </a:cubicBezTo>
                  <a:cubicBezTo>
                    <a:pt x="3668" y="441"/>
                    <a:pt x="3739" y="441"/>
                    <a:pt x="3823" y="453"/>
                  </a:cubicBezTo>
                  <a:lnTo>
                    <a:pt x="3870" y="453"/>
                  </a:lnTo>
                  <a:cubicBezTo>
                    <a:pt x="3886" y="456"/>
                    <a:pt x="3900" y="457"/>
                    <a:pt x="3915" y="457"/>
                  </a:cubicBezTo>
                  <a:cubicBezTo>
                    <a:pt x="4163" y="457"/>
                    <a:pt x="4212" y="82"/>
                    <a:pt x="3942" y="37"/>
                  </a:cubicBezTo>
                  <a:lnTo>
                    <a:pt x="3882" y="25"/>
                  </a:lnTo>
                  <a:cubicBezTo>
                    <a:pt x="3787" y="13"/>
                    <a:pt x="3680" y="1"/>
                    <a:pt x="3584" y="1"/>
                  </a:cubicBezTo>
                  <a:close/>
                  <a:moveTo>
                    <a:pt x="4792" y="397"/>
                  </a:moveTo>
                  <a:cubicBezTo>
                    <a:pt x="4723" y="397"/>
                    <a:pt x="4654" y="429"/>
                    <a:pt x="4608" y="489"/>
                  </a:cubicBezTo>
                  <a:cubicBezTo>
                    <a:pt x="4585" y="525"/>
                    <a:pt x="4573" y="561"/>
                    <a:pt x="4573" y="608"/>
                  </a:cubicBezTo>
                  <a:cubicBezTo>
                    <a:pt x="4573" y="680"/>
                    <a:pt x="4608" y="739"/>
                    <a:pt x="4668" y="787"/>
                  </a:cubicBezTo>
                  <a:cubicBezTo>
                    <a:pt x="4847" y="918"/>
                    <a:pt x="5013" y="1073"/>
                    <a:pt x="5144" y="1251"/>
                  </a:cubicBezTo>
                  <a:cubicBezTo>
                    <a:pt x="5190" y="1314"/>
                    <a:pt x="5250" y="1340"/>
                    <a:pt x="5309" y="1340"/>
                  </a:cubicBezTo>
                  <a:cubicBezTo>
                    <a:pt x="5463" y="1340"/>
                    <a:pt x="5610" y="1161"/>
                    <a:pt x="5489" y="989"/>
                  </a:cubicBezTo>
                  <a:cubicBezTo>
                    <a:pt x="5323" y="775"/>
                    <a:pt x="5132" y="584"/>
                    <a:pt x="4906" y="430"/>
                  </a:cubicBezTo>
                  <a:cubicBezTo>
                    <a:pt x="4871" y="408"/>
                    <a:pt x="4831" y="397"/>
                    <a:pt x="4792" y="397"/>
                  </a:cubicBezTo>
                  <a:close/>
                  <a:moveTo>
                    <a:pt x="2309" y="414"/>
                  </a:moveTo>
                  <a:cubicBezTo>
                    <a:pt x="2271" y="414"/>
                    <a:pt x="2231" y="426"/>
                    <a:pt x="2191" y="453"/>
                  </a:cubicBezTo>
                  <a:cubicBezTo>
                    <a:pt x="1965" y="608"/>
                    <a:pt x="1763" y="799"/>
                    <a:pt x="1608" y="1025"/>
                  </a:cubicBezTo>
                  <a:cubicBezTo>
                    <a:pt x="1584" y="1061"/>
                    <a:pt x="1572" y="1096"/>
                    <a:pt x="1572" y="1144"/>
                  </a:cubicBezTo>
                  <a:cubicBezTo>
                    <a:pt x="1572" y="1280"/>
                    <a:pt x="1678" y="1363"/>
                    <a:pt x="1789" y="1363"/>
                  </a:cubicBezTo>
                  <a:cubicBezTo>
                    <a:pt x="1852" y="1363"/>
                    <a:pt x="1917" y="1336"/>
                    <a:pt x="1965" y="1275"/>
                  </a:cubicBezTo>
                  <a:cubicBezTo>
                    <a:pt x="2084" y="1096"/>
                    <a:pt x="2251" y="942"/>
                    <a:pt x="2430" y="811"/>
                  </a:cubicBezTo>
                  <a:cubicBezTo>
                    <a:pt x="2616" y="673"/>
                    <a:pt x="2487" y="414"/>
                    <a:pt x="2309" y="414"/>
                  </a:cubicBezTo>
                  <a:close/>
                  <a:moveTo>
                    <a:pt x="2694" y="1556"/>
                  </a:moveTo>
                  <a:cubicBezTo>
                    <a:pt x="2594" y="1556"/>
                    <a:pt x="2510" y="1624"/>
                    <a:pt x="2489" y="1727"/>
                  </a:cubicBezTo>
                  <a:cubicBezTo>
                    <a:pt x="2477" y="1739"/>
                    <a:pt x="2477" y="1763"/>
                    <a:pt x="2489" y="1775"/>
                  </a:cubicBezTo>
                  <a:lnTo>
                    <a:pt x="2477" y="1775"/>
                  </a:lnTo>
                  <a:cubicBezTo>
                    <a:pt x="2489" y="1870"/>
                    <a:pt x="2549" y="1954"/>
                    <a:pt x="2644" y="1977"/>
                  </a:cubicBezTo>
                  <a:cubicBezTo>
                    <a:pt x="2858" y="2025"/>
                    <a:pt x="3072" y="2108"/>
                    <a:pt x="3263" y="2227"/>
                  </a:cubicBezTo>
                  <a:cubicBezTo>
                    <a:pt x="3304" y="2256"/>
                    <a:pt x="3346" y="2269"/>
                    <a:pt x="3384" y="2269"/>
                  </a:cubicBezTo>
                  <a:cubicBezTo>
                    <a:pt x="3569" y="2269"/>
                    <a:pt x="3696" y="1986"/>
                    <a:pt x="3489" y="1858"/>
                  </a:cubicBezTo>
                  <a:cubicBezTo>
                    <a:pt x="3251" y="1727"/>
                    <a:pt x="3001" y="1620"/>
                    <a:pt x="2739" y="1561"/>
                  </a:cubicBezTo>
                  <a:cubicBezTo>
                    <a:pt x="2724" y="1558"/>
                    <a:pt x="2709" y="1556"/>
                    <a:pt x="2694" y="1556"/>
                  </a:cubicBezTo>
                  <a:close/>
                  <a:moveTo>
                    <a:pt x="1757" y="1555"/>
                  </a:moveTo>
                  <a:cubicBezTo>
                    <a:pt x="1740" y="1555"/>
                    <a:pt x="1722" y="1557"/>
                    <a:pt x="1703" y="1561"/>
                  </a:cubicBezTo>
                  <a:cubicBezTo>
                    <a:pt x="1489" y="1596"/>
                    <a:pt x="1287" y="1680"/>
                    <a:pt x="1096" y="1787"/>
                  </a:cubicBezTo>
                  <a:cubicBezTo>
                    <a:pt x="1048" y="1823"/>
                    <a:pt x="1001" y="1846"/>
                    <a:pt x="953" y="1882"/>
                  </a:cubicBezTo>
                  <a:cubicBezTo>
                    <a:pt x="894" y="1918"/>
                    <a:pt x="858" y="1989"/>
                    <a:pt x="858" y="2061"/>
                  </a:cubicBezTo>
                  <a:lnTo>
                    <a:pt x="870" y="2061"/>
                  </a:lnTo>
                  <a:cubicBezTo>
                    <a:pt x="870" y="2182"/>
                    <a:pt x="972" y="2274"/>
                    <a:pt x="1085" y="2274"/>
                  </a:cubicBezTo>
                  <a:cubicBezTo>
                    <a:pt x="1116" y="2274"/>
                    <a:pt x="1148" y="2267"/>
                    <a:pt x="1179" y="2251"/>
                  </a:cubicBezTo>
                  <a:cubicBezTo>
                    <a:pt x="1179" y="2430"/>
                    <a:pt x="1191" y="2608"/>
                    <a:pt x="1227" y="2787"/>
                  </a:cubicBezTo>
                  <a:cubicBezTo>
                    <a:pt x="1253" y="2909"/>
                    <a:pt x="1344" y="2964"/>
                    <a:pt x="1435" y="2964"/>
                  </a:cubicBezTo>
                  <a:cubicBezTo>
                    <a:pt x="1556" y="2964"/>
                    <a:pt x="1678" y="2867"/>
                    <a:pt x="1644" y="2704"/>
                  </a:cubicBezTo>
                  <a:cubicBezTo>
                    <a:pt x="1608" y="2489"/>
                    <a:pt x="1596" y="2263"/>
                    <a:pt x="1632" y="2049"/>
                  </a:cubicBezTo>
                  <a:cubicBezTo>
                    <a:pt x="1632" y="2037"/>
                    <a:pt x="1632" y="2025"/>
                    <a:pt x="1632" y="2025"/>
                  </a:cubicBezTo>
                  <a:cubicBezTo>
                    <a:pt x="1679" y="2001"/>
                    <a:pt x="1739" y="1989"/>
                    <a:pt x="1799" y="1977"/>
                  </a:cubicBezTo>
                  <a:cubicBezTo>
                    <a:pt x="2054" y="1922"/>
                    <a:pt x="1998" y="1555"/>
                    <a:pt x="1757" y="1555"/>
                  </a:cubicBezTo>
                  <a:close/>
                  <a:moveTo>
                    <a:pt x="4050" y="2502"/>
                  </a:moveTo>
                  <a:cubicBezTo>
                    <a:pt x="3942" y="2502"/>
                    <a:pt x="3834" y="2584"/>
                    <a:pt x="3834" y="2716"/>
                  </a:cubicBezTo>
                  <a:lnTo>
                    <a:pt x="3823" y="2716"/>
                  </a:lnTo>
                  <a:cubicBezTo>
                    <a:pt x="3834" y="2763"/>
                    <a:pt x="3834" y="2799"/>
                    <a:pt x="3858" y="2823"/>
                  </a:cubicBezTo>
                  <a:cubicBezTo>
                    <a:pt x="3965" y="3013"/>
                    <a:pt x="4025" y="3216"/>
                    <a:pt x="4037" y="3430"/>
                  </a:cubicBezTo>
                  <a:cubicBezTo>
                    <a:pt x="4037" y="3580"/>
                    <a:pt x="4146" y="3652"/>
                    <a:pt x="4255" y="3652"/>
                  </a:cubicBezTo>
                  <a:cubicBezTo>
                    <a:pt x="4370" y="3652"/>
                    <a:pt x="4484" y="3571"/>
                    <a:pt x="4466" y="3418"/>
                  </a:cubicBezTo>
                  <a:cubicBezTo>
                    <a:pt x="4454" y="3132"/>
                    <a:pt x="4370" y="2858"/>
                    <a:pt x="4227" y="2608"/>
                  </a:cubicBezTo>
                  <a:cubicBezTo>
                    <a:pt x="4186" y="2535"/>
                    <a:pt x="4118" y="2502"/>
                    <a:pt x="4050" y="2502"/>
                  </a:cubicBezTo>
                  <a:close/>
                  <a:moveTo>
                    <a:pt x="446" y="2546"/>
                  </a:moveTo>
                  <a:cubicBezTo>
                    <a:pt x="376" y="2546"/>
                    <a:pt x="306" y="2582"/>
                    <a:pt x="263" y="2668"/>
                  </a:cubicBezTo>
                  <a:cubicBezTo>
                    <a:pt x="132" y="2906"/>
                    <a:pt x="48" y="3156"/>
                    <a:pt x="1" y="3430"/>
                  </a:cubicBezTo>
                  <a:cubicBezTo>
                    <a:pt x="1" y="3430"/>
                    <a:pt x="1" y="3454"/>
                    <a:pt x="1" y="3466"/>
                  </a:cubicBezTo>
                  <a:cubicBezTo>
                    <a:pt x="1" y="3604"/>
                    <a:pt x="107" y="3676"/>
                    <a:pt x="213" y="3676"/>
                  </a:cubicBezTo>
                  <a:cubicBezTo>
                    <a:pt x="307" y="3676"/>
                    <a:pt x="401" y="3619"/>
                    <a:pt x="417" y="3501"/>
                  </a:cubicBezTo>
                  <a:cubicBezTo>
                    <a:pt x="465" y="3275"/>
                    <a:pt x="536" y="3061"/>
                    <a:pt x="644" y="2870"/>
                  </a:cubicBezTo>
                  <a:cubicBezTo>
                    <a:pt x="731" y="2695"/>
                    <a:pt x="589" y="2546"/>
                    <a:pt x="446" y="2546"/>
                  </a:cubicBezTo>
                  <a:close/>
                  <a:moveTo>
                    <a:pt x="1809" y="3401"/>
                  </a:moveTo>
                  <a:cubicBezTo>
                    <a:pt x="1702" y="3401"/>
                    <a:pt x="1596" y="3484"/>
                    <a:pt x="1596" y="3620"/>
                  </a:cubicBezTo>
                  <a:cubicBezTo>
                    <a:pt x="1596" y="3656"/>
                    <a:pt x="1608" y="3704"/>
                    <a:pt x="1632" y="3740"/>
                  </a:cubicBezTo>
                  <a:cubicBezTo>
                    <a:pt x="1787" y="3966"/>
                    <a:pt x="1977" y="4156"/>
                    <a:pt x="2203" y="4311"/>
                  </a:cubicBezTo>
                  <a:cubicBezTo>
                    <a:pt x="2249" y="4345"/>
                    <a:pt x="2295" y="4360"/>
                    <a:pt x="2338" y="4360"/>
                  </a:cubicBezTo>
                  <a:cubicBezTo>
                    <a:pt x="2519" y="4360"/>
                    <a:pt x="2646" y="4100"/>
                    <a:pt x="2453" y="3966"/>
                  </a:cubicBezTo>
                  <a:cubicBezTo>
                    <a:pt x="2263" y="3835"/>
                    <a:pt x="2108" y="3680"/>
                    <a:pt x="1977" y="3489"/>
                  </a:cubicBezTo>
                  <a:cubicBezTo>
                    <a:pt x="1934" y="3429"/>
                    <a:pt x="1871" y="3401"/>
                    <a:pt x="1809" y="3401"/>
                  </a:cubicBezTo>
                  <a:close/>
                  <a:moveTo>
                    <a:pt x="3908" y="4047"/>
                  </a:moveTo>
                  <a:cubicBezTo>
                    <a:pt x="3865" y="4047"/>
                    <a:pt x="3819" y="4062"/>
                    <a:pt x="3775" y="4097"/>
                  </a:cubicBezTo>
                  <a:cubicBezTo>
                    <a:pt x="3632" y="4204"/>
                    <a:pt x="3465" y="4251"/>
                    <a:pt x="3287" y="4251"/>
                  </a:cubicBezTo>
                  <a:lnTo>
                    <a:pt x="3227" y="4251"/>
                  </a:lnTo>
                  <a:cubicBezTo>
                    <a:pt x="3220" y="4251"/>
                    <a:pt x="3214" y="4250"/>
                    <a:pt x="3207" y="4250"/>
                  </a:cubicBezTo>
                  <a:cubicBezTo>
                    <a:pt x="3096" y="4250"/>
                    <a:pt x="3001" y="4342"/>
                    <a:pt x="3001" y="4454"/>
                  </a:cubicBezTo>
                  <a:lnTo>
                    <a:pt x="3001" y="4466"/>
                  </a:lnTo>
                  <a:cubicBezTo>
                    <a:pt x="3001" y="4573"/>
                    <a:pt x="3084" y="4668"/>
                    <a:pt x="3203" y="4680"/>
                  </a:cubicBezTo>
                  <a:lnTo>
                    <a:pt x="3287" y="4680"/>
                  </a:lnTo>
                  <a:cubicBezTo>
                    <a:pt x="3561" y="4680"/>
                    <a:pt x="3823" y="4597"/>
                    <a:pt x="4037" y="4442"/>
                  </a:cubicBezTo>
                  <a:cubicBezTo>
                    <a:pt x="4219" y="4298"/>
                    <a:pt x="4085" y="4047"/>
                    <a:pt x="3908" y="40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4" name="Google Shape;264;p14"/>
            <p:cNvGrpSpPr/>
            <p:nvPr/>
          </p:nvGrpSpPr>
          <p:grpSpPr>
            <a:xfrm rot="-2292413">
              <a:off x="5076154" y="4717672"/>
              <a:ext cx="325390" cy="384569"/>
              <a:chOff x="9492885" y="3796155"/>
              <a:chExt cx="440382" cy="520474"/>
            </a:xfrm>
          </p:grpSpPr>
          <p:sp>
            <p:nvSpPr>
              <p:cNvPr id="265" name="Google Shape;265;p14"/>
              <p:cNvSpPr/>
              <p:nvPr/>
            </p:nvSpPr>
            <p:spPr>
              <a:xfrm>
                <a:off x="9639135" y="3796155"/>
                <a:ext cx="82316" cy="41437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965" extrusionOk="0">
                    <a:moveTo>
                      <a:pt x="1322" y="0"/>
                    </a:moveTo>
                    <a:cubicBezTo>
                      <a:pt x="1048" y="12"/>
                      <a:pt x="762" y="48"/>
                      <a:pt x="488" y="107"/>
                    </a:cubicBezTo>
                    <a:cubicBezTo>
                      <a:pt x="0" y="227"/>
                      <a:pt x="83" y="965"/>
                      <a:pt x="595" y="965"/>
                    </a:cubicBezTo>
                    <a:lnTo>
                      <a:pt x="691" y="965"/>
                    </a:lnTo>
                    <a:cubicBezTo>
                      <a:pt x="905" y="905"/>
                      <a:pt x="1131" y="881"/>
                      <a:pt x="1357" y="869"/>
                    </a:cubicBezTo>
                    <a:cubicBezTo>
                      <a:pt x="1917" y="822"/>
                      <a:pt x="1881" y="0"/>
                      <a:pt x="13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4"/>
              <p:cNvSpPr/>
              <p:nvPr/>
            </p:nvSpPr>
            <p:spPr>
              <a:xfrm>
                <a:off x="9492885" y="3835358"/>
                <a:ext cx="407028" cy="481272"/>
              </a:xfrm>
              <a:custGeom>
                <a:avLst/>
                <a:gdLst/>
                <a:ahLst/>
                <a:cxnLst/>
                <a:rect l="l" t="t" r="r" b="b"/>
                <a:pathLst>
                  <a:path w="9479" h="11208" extrusionOk="0">
                    <a:moveTo>
                      <a:pt x="2282" y="1"/>
                    </a:moveTo>
                    <a:cubicBezTo>
                      <a:pt x="2195" y="1"/>
                      <a:pt x="2103" y="30"/>
                      <a:pt x="2013" y="99"/>
                    </a:cubicBezTo>
                    <a:cubicBezTo>
                      <a:pt x="1573" y="421"/>
                      <a:pt x="1192" y="814"/>
                      <a:pt x="870" y="1266"/>
                    </a:cubicBezTo>
                    <a:cubicBezTo>
                      <a:pt x="668" y="1552"/>
                      <a:pt x="882" y="1945"/>
                      <a:pt x="1227" y="1945"/>
                    </a:cubicBezTo>
                    <a:cubicBezTo>
                      <a:pt x="1370" y="1945"/>
                      <a:pt x="1501" y="1873"/>
                      <a:pt x="1584" y="1766"/>
                    </a:cubicBezTo>
                    <a:cubicBezTo>
                      <a:pt x="1846" y="1397"/>
                      <a:pt x="2168" y="1064"/>
                      <a:pt x="2537" y="790"/>
                    </a:cubicBezTo>
                    <a:cubicBezTo>
                      <a:pt x="2911" y="511"/>
                      <a:pt x="2643" y="1"/>
                      <a:pt x="2282" y="1"/>
                    </a:cubicBezTo>
                    <a:close/>
                    <a:moveTo>
                      <a:pt x="6952" y="2145"/>
                    </a:moveTo>
                    <a:cubicBezTo>
                      <a:pt x="6937" y="2145"/>
                      <a:pt x="6922" y="2146"/>
                      <a:pt x="6907" y="2147"/>
                    </a:cubicBezTo>
                    <a:cubicBezTo>
                      <a:pt x="6347" y="2171"/>
                      <a:pt x="5787" y="2338"/>
                      <a:pt x="5287" y="2623"/>
                    </a:cubicBezTo>
                    <a:cubicBezTo>
                      <a:pt x="4908" y="2849"/>
                      <a:pt x="5060" y="3429"/>
                      <a:pt x="5508" y="3433"/>
                    </a:cubicBezTo>
                    <a:lnTo>
                      <a:pt x="5508" y="3433"/>
                    </a:lnTo>
                    <a:cubicBezTo>
                      <a:pt x="5589" y="3432"/>
                      <a:pt x="5658" y="3420"/>
                      <a:pt x="5728" y="3374"/>
                    </a:cubicBezTo>
                    <a:cubicBezTo>
                      <a:pt x="6097" y="3159"/>
                      <a:pt x="6526" y="3040"/>
                      <a:pt x="6954" y="3016"/>
                    </a:cubicBezTo>
                    <a:cubicBezTo>
                      <a:pt x="7534" y="3005"/>
                      <a:pt x="7515" y="2145"/>
                      <a:pt x="6952" y="2145"/>
                    </a:cubicBezTo>
                    <a:close/>
                    <a:moveTo>
                      <a:pt x="5508" y="3433"/>
                    </a:moveTo>
                    <a:cubicBezTo>
                      <a:pt x="5506" y="3433"/>
                      <a:pt x="5504" y="3433"/>
                      <a:pt x="5502" y="3433"/>
                    </a:cubicBezTo>
                    <a:lnTo>
                      <a:pt x="5513" y="3433"/>
                    </a:lnTo>
                    <a:cubicBezTo>
                      <a:pt x="5512" y="3433"/>
                      <a:pt x="5510" y="3433"/>
                      <a:pt x="5508" y="3433"/>
                    </a:cubicBezTo>
                    <a:close/>
                    <a:moveTo>
                      <a:pt x="8647" y="2848"/>
                    </a:moveTo>
                    <a:cubicBezTo>
                      <a:pt x="8335" y="2848"/>
                      <a:pt x="8047" y="3210"/>
                      <a:pt x="8300" y="3540"/>
                    </a:cubicBezTo>
                    <a:cubicBezTo>
                      <a:pt x="8502" y="3838"/>
                      <a:pt x="8609" y="4183"/>
                      <a:pt x="8597" y="4540"/>
                    </a:cubicBezTo>
                    <a:lnTo>
                      <a:pt x="8597" y="4671"/>
                    </a:lnTo>
                    <a:cubicBezTo>
                      <a:pt x="8573" y="4909"/>
                      <a:pt x="8764" y="5112"/>
                      <a:pt x="9002" y="5124"/>
                    </a:cubicBezTo>
                    <a:lnTo>
                      <a:pt x="9026" y="5124"/>
                    </a:lnTo>
                    <a:cubicBezTo>
                      <a:pt x="9033" y="5124"/>
                      <a:pt x="9040" y="5124"/>
                      <a:pt x="9047" y="5124"/>
                    </a:cubicBezTo>
                    <a:cubicBezTo>
                      <a:pt x="9275" y="5124"/>
                      <a:pt x="9455" y="4938"/>
                      <a:pt x="9466" y="4719"/>
                    </a:cubicBezTo>
                    <a:lnTo>
                      <a:pt x="9466" y="4540"/>
                    </a:lnTo>
                    <a:cubicBezTo>
                      <a:pt x="9478" y="3993"/>
                      <a:pt x="9312" y="3457"/>
                      <a:pt x="8978" y="3016"/>
                    </a:cubicBezTo>
                    <a:cubicBezTo>
                      <a:pt x="8882" y="2897"/>
                      <a:pt x="8763" y="2848"/>
                      <a:pt x="8647" y="2848"/>
                    </a:cubicBezTo>
                    <a:close/>
                    <a:moveTo>
                      <a:pt x="481" y="2843"/>
                    </a:moveTo>
                    <a:cubicBezTo>
                      <a:pt x="290" y="2843"/>
                      <a:pt x="102" y="2956"/>
                      <a:pt x="60" y="3207"/>
                    </a:cubicBezTo>
                    <a:cubicBezTo>
                      <a:pt x="60" y="3243"/>
                      <a:pt x="49" y="3290"/>
                      <a:pt x="49" y="3338"/>
                    </a:cubicBezTo>
                    <a:cubicBezTo>
                      <a:pt x="13" y="3528"/>
                      <a:pt x="1" y="3731"/>
                      <a:pt x="1" y="3933"/>
                    </a:cubicBezTo>
                    <a:cubicBezTo>
                      <a:pt x="1" y="4231"/>
                      <a:pt x="37" y="4540"/>
                      <a:pt x="96" y="4850"/>
                    </a:cubicBezTo>
                    <a:cubicBezTo>
                      <a:pt x="132" y="5040"/>
                      <a:pt x="310" y="5195"/>
                      <a:pt x="525" y="5195"/>
                    </a:cubicBezTo>
                    <a:lnTo>
                      <a:pt x="608" y="5195"/>
                    </a:lnTo>
                    <a:cubicBezTo>
                      <a:pt x="846" y="5148"/>
                      <a:pt x="989" y="4921"/>
                      <a:pt x="941" y="4683"/>
                    </a:cubicBezTo>
                    <a:cubicBezTo>
                      <a:pt x="894" y="4433"/>
                      <a:pt x="870" y="4183"/>
                      <a:pt x="870" y="3933"/>
                    </a:cubicBezTo>
                    <a:cubicBezTo>
                      <a:pt x="870" y="3778"/>
                      <a:pt x="882" y="3612"/>
                      <a:pt x="906" y="3457"/>
                    </a:cubicBezTo>
                    <a:cubicBezTo>
                      <a:pt x="906" y="3421"/>
                      <a:pt x="918" y="3385"/>
                      <a:pt x="918" y="3350"/>
                    </a:cubicBezTo>
                    <a:cubicBezTo>
                      <a:pt x="971" y="3029"/>
                      <a:pt x="724" y="2843"/>
                      <a:pt x="481" y="2843"/>
                    </a:cubicBezTo>
                    <a:close/>
                    <a:moveTo>
                      <a:pt x="4129" y="3902"/>
                    </a:moveTo>
                    <a:cubicBezTo>
                      <a:pt x="3997" y="3902"/>
                      <a:pt x="3865" y="3964"/>
                      <a:pt x="3775" y="4112"/>
                    </a:cubicBezTo>
                    <a:cubicBezTo>
                      <a:pt x="3489" y="4588"/>
                      <a:pt x="3287" y="5100"/>
                      <a:pt x="3156" y="5636"/>
                    </a:cubicBezTo>
                    <a:cubicBezTo>
                      <a:pt x="3108" y="5862"/>
                      <a:pt x="3251" y="6100"/>
                      <a:pt x="3489" y="6148"/>
                    </a:cubicBezTo>
                    <a:cubicBezTo>
                      <a:pt x="3525" y="6160"/>
                      <a:pt x="3549" y="6160"/>
                      <a:pt x="3585" y="6160"/>
                    </a:cubicBezTo>
                    <a:cubicBezTo>
                      <a:pt x="3787" y="6160"/>
                      <a:pt x="3966" y="6029"/>
                      <a:pt x="4013" y="5826"/>
                    </a:cubicBezTo>
                    <a:cubicBezTo>
                      <a:pt x="4109" y="5386"/>
                      <a:pt x="4287" y="4957"/>
                      <a:pt x="4525" y="4576"/>
                    </a:cubicBezTo>
                    <a:cubicBezTo>
                      <a:pt x="4733" y="4228"/>
                      <a:pt x="4431" y="3902"/>
                      <a:pt x="4129" y="3902"/>
                    </a:cubicBezTo>
                    <a:close/>
                    <a:moveTo>
                      <a:pt x="8369" y="6039"/>
                    </a:moveTo>
                    <a:cubicBezTo>
                      <a:pt x="8246" y="6039"/>
                      <a:pt x="8121" y="6095"/>
                      <a:pt x="8026" y="6231"/>
                    </a:cubicBezTo>
                    <a:cubicBezTo>
                      <a:pt x="7764" y="6600"/>
                      <a:pt x="7442" y="6922"/>
                      <a:pt x="7073" y="7172"/>
                    </a:cubicBezTo>
                    <a:cubicBezTo>
                      <a:pt x="6728" y="7422"/>
                      <a:pt x="6895" y="7969"/>
                      <a:pt x="7323" y="7969"/>
                    </a:cubicBezTo>
                    <a:cubicBezTo>
                      <a:pt x="7407" y="7969"/>
                      <a:pt x="7502" y="7934"/>
                      <a:pt x="7573" y="7886"/>
                    </a:cubicBezTo>
                    <a:cubicBezTo>
                      <a:pt x="8026" y="7576"/>
                      <a:pt x="8419" y="7184"/>
                      <a:pt x="8740" y="6731"/>
                    </a:cubicBezTo>
                    <a:cubicBezTo>
                      <a:pt x="8970" y="6391"/>
                      <a:pt x="8677" y="6039"/>
                      <a:pt x="8369" y="6039"/>
                    </a:cubicBezTo>
                    <a:close/>
                    <a:moveTo>
                      <a:pt x="1283" y="6085"/>
                    </a:moveTo>
                    <a:cubicBezTo>
                      <a:pt x="981" y="6085"/>
                      <a:pt x="696" y="6426"/>
                      <a:pt x="918" y="6767"/>
                    </a:cubicBezTo>
                    <a:cubicBezTo>
                      <a:pt x="1227" y="7219"/>
                      <a:pt x="1608" y="7612"/>
                      <a:pt x="2061" y="7934"/>
                    </a:cubicBezTo>
                    <a:cubicBezTo>
                      <a:pt x="2132" y="7993"/>
                      <a:pt x="2215" y="8017"/>
                      <a:pt x="2311" y="8017"/>
                    </a:cubicBezTo>
                    <a:cubicBezTo>
                      <a:pt x="2727" y="8017"/>
                      <a:pt x="2906" y="7481"/>
                      <a:pt x="2573" y="7231"/>
                    </a:cubicBezTo>
                    <a:cubicBezTo>
                      <a:pt x="2204" y="6969"/>
                      <a:pt x="1882" y="6636"/>
                      <a:pt x="1620" y="6267"/>
                    </a:cubicBezTo>
                    <a:cubicBezTo>
                      <a:pt x="1525" y="6138"/>
                      <a:pt x="1403" y="6085"/>
                      <a:pt x="1283" y="6085"/>
                    </a:cubicBezTo>
                    <a:close/>
                    <a:moveTo>
                      <a:pt x="3580" y="7207"/>
                    </a:moveTo>
                    <a:cubicBezTo>
                      <a:pt x="3330" y="7207"/>
                      <a:pt x="3075" y="7407"/>
                      <a:pt x="3144" y="7731"/>
                    </a:cubicBezTo>
                    <a:cubicBezTo>
                      <a:pt x="3239" y="8172"/>
                      <a:pt x="3394" y="8588"/>
                      <a:pt x="3620" y="8969"/>
                    </a:cubicBezTo>
                    <a:cubicBezTo>
                      <a:pt x="3680" y="9065"/>
                      <a:pt x="3739" y="9160"/>
                      <a:pt x="3799" y="9255"/>
                    </a:cubicBezTo>
                    <a:cubicBezTo>
                      <a:pt x="3882" y="9374"/>
                      <a:pt x="4013" y="9446"/>
                      <a:pt x="4156" y="9446"/>
                    </a:cubicBezTo>
                    <a:lnTo>
                      <a:pt x="4156" y="9434"/>
                    </a:lnTo>
                    <a:cubicBezTo>
                      <a:pt x="4490" y="9434"/>
                      <a:pt x="4692" y="9089"/>
                      <a:pt x="4537" y="8803"/>
                    </a:cubicBezTo>
                    <a:lnTo>
                      <a:pt x="4537" y="8803"/>
                    </a:lnTo>
                    <a:cubicBezTo>
                      <a:pt x="4586" y="8804"/>
                      <a:pt x="4634" y="8805"/>
                      <a:pt x="4682" y="8805"/>
                    </a:cubicBezTo>
                    <a:cubicBezTo>
                      <a:pt x="5012" y="8805"/>
                      <a:pt x="5333" y="8770"/>
                      <a:pt x="5644" y="8708"/>
                    </a:cubicBezTo>
                    <a:cubicBezTo>
                      <a:pt x="6182" y="8596"/>
                      <a:pt x="6066" y="7841"/>
                      <a:pt x="5575" y="7841"/>
                    </a:cubicBezTo>
                    <a:cubicBezTo>
                      <a:pt x="5544" y="7841"/>
                      <a:pt x="5512" y="7844"/>
                      <a:pt x="5478" y="7850"/>
                    </a:cubicBezTo>
                    <a:cubicBezTo>
                      <a:pt x="5226" y="7905"/>
                      <a:pt x="4970" y="7932"/>
                      <a:pt x="4713" y="7932"/>
                    </a:cubicBezTo>
                    <a:cubicBezTo>
                      <a:pt x="4520" y="7932"/>
                      <a:pt x="4326" y="7917"/>
                      <a:pt x="4132" y="7886"/>
                    </a:cubicBezTo>
                    <a:lnTo>
                      <a:pt x="4085" y="7886"/>
                    </a:lnTo>
                    <a:cubicBezTo>
                      <a:pt x="4049" y="7779"/>
                      <a:pt x="4013" y="7660"/>
                      <a:pt x="3989" y="7553"/>
                    </a:cubicBezTo>
                    <a:cubicBezTo>
                      <a:pt x="3939" y="7312"/>
                      <a:pt x="3761" y="7207"/>
                      <a:pt x="3580" y="7207"/>
                    </a:cubicBezTo>
                    <a:close/>
                    <a:moveTo>
                      <a:pt x="5584" y="9843"/>
                    </a:moveTo>
                    <a:cubicBezTo>
                      <a:pt x="5188" y="9843"/>
                      <a:pt x="4956" y="10416"/>
                      <a:pt x="5383" y="10660"/>
                    </a:cubicBezTo>
                    <a:cubicBezTo>
                      <a:pt x="5871" y="10922"/>
                      <a:pt x="6383" y="11101"/>
                      <a:pt x="6930" y="11196"/>
                    </a:cubicBezTo>
                    <a:lnTo>
                      <a:pt x="7002" y="11196"/>
                    </a:lnTo>
                    <a:lnTo>
                      <a:pt x="7002" y="11208"/>
                    </a:lnTo>
                    <a:cubicBezTo>
                      <a:pt x="7538" y="11208"/>
                      <a:pt x="7597" y="10434"/>
                      <a:pt x="7073" y="10339"/>
                    </a:cubicBezTo>
                    <a:cubicBezTo>
                      <a:pt x="6621" y="10267"/>
                      <a:pt x="6192" y="10112"/>
                      <a:pt x="5799" y="9898"/>
                    </a:cubicBezTo>
                    <a:cubicBezTo>
                      <a:pt x="5724" y="9860"/>
                      <a:pt x="5651" y="9843"/>
                      <a:pt x="5584" y="984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4"/>
              <p:cNvSpPr/>
              <p:nvPr/>
            </p:nvSpPr>
            <p:spPr>
              <a:xfrm>
                <a:off x="9849921" y="4261780"/>
                <a:ext cx="83347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158" extrusionOk="0">
                    <a:moveTo>
                      <a:pt x="1316" y="0"/>
                    </a:moveTo>
                    <a:cubicBezTo>
                      <a:pt x="1253" y="0"/>
                      <a:pt x="1185" y="16"/>
                      <a:pt x="1116" y="50"/>
                    </a:cubicBezTo>
                    <a:cubicBezTo>
                      <a:pt x="913" y="158"/>
                      <a:pt x="699" y="241"/>
                      <a:pt x="485" y="312"/>
                    </a:cubicBezTo>
                    <a:cubicBezTo>
                      <a:pt x="0" y="442"/>
                      <a:pt x="102" y="1158"/>
                      <a:pt x="592" y="1158"/>
                    </a:cubicBezTo>
                    <a:cubicBezTo>
                      <a:pt x="596" y="1158"/>
                      <a:pt x="600" y="1158"/>
                      <a:pt x="604" y="1158"/>
                    </a:cubicBezTo>
                    <a:cubicBezTo>
                      <a:pt x="651" y="1158"/>
                      <a:pt x="687" y="1158"/>
                      <a:pt x="735" y="1146"/>
                    </a:cubicBezTo>
                    <a:cubicBezTo>
                      <a:pt x="1008" y="1063"/>
                      <a:pt x="1270" y="955"/>
                      <a:pt x="1520" y="824"/>
                    </a:cubicBezTo>
                    <a:cubicBezTo>
                      <a:pt x="1941" y="589"/>
                      <a:pt x="1708" y="0"/>
                      <a:pt x="13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8" name="Google Shape;268;p14"/>
            <p:cNvSpPr/>
            <p:nvPr/>
          </p:nvSpPr>
          <p:spPr>
            <a:xfrm>
              <a:off x="8606114" y="2809486"/>
              <a:ext cx="360997" cy="371603"/>
            </a:xfrm>
            <a:custGeom>
              <a:avLst/>
              <a:gdLst/>
              <a:ahLst/>
              <a:cxnLst/>
              <a:rect l="l" t="t" r="r" b="b"/>
              <a:pathLst>
                <a:path w="8407" h="8654" extrusionOk="0">
                  <a:moveTo>
                    <a:pt x="594" y="1"/>
                  </a:moveTo>
                  <a:cubicBezTo>
                    <a:pt x="504" y="1"/>
                    <a:pt x="415" y="51"/>
                    <a:pt x="382" y="164"/>
                  </a:cubicBezTo>
                  <a:cubicBezTo>
                    <a:pt x="298" y="438"/>
                    <a:pt x="239" y="700"/>
                    <a:pt x="179" y="962"/>
                  </a:cubicBezTo>
                  <a:cubicBezTo>
                    <a:pt x="148" y="1121"/>
                    <a:pt x="275" y="1232"/>
                    <a:pt x="405" y="1232"/>
                  </a:cubicBezTo>
                  <a:cubicBezTo>
                    <a:pt x="470" y="1232"/>
                    <a:pt x="537" y="1204"/>
                    <a:pt x="584" y="1140"/>
                  </a:cubicBezTo>
                  <a:cubicBezTo>
                    <a:pt x="596" y="1117"/>
                    <a:pt x="620" y="1081"/>
                    <a:pt x="620" y="1045"/>
                  </a:cubicBezTo>
                  <a:cubicBezTo>
                    <a:pt x="679" y="807"/>
                    <a:pt x="739" y="545"/>
                    <a:pt x="810" y="295"/>
                  </a:cubicBezTo>
                  <a:cubicBezTo>
                    <a:pt x="868" y="116"/>
                    <a:pt x="730" y="1"/>
                    <a:pt x="594" y="1"/>
                  </a:cubicBezTo>
                  <a:close/>
                  <a:moveTo>
                    <a:pt x="246" y="1830"/>
                  </a:moveTo>
                  <a:cubicBezTo>
                    <a:pt x="133" y="1830"/>
                    <a:pt x="25" y="1887"/>
                    <a:pt x="37" y="2010"/>
                  </a:cubicBezTo>
                  <a:cubicBezTo>
                    <a:pt x="25" y="2164"/>
                    <a:pt x="13" y="2319"/>
                    <a:pt x="13" y="2462"/>
                  </a:cubicBezTo>
                  <a:cubicBezTo>
                    <a:pt x="1" y="2581"/>
                    <a:pt x="13" y="2712"/>
                    <a:pt x="13" y="2831"/>
                  </a:cubicBezTo>
                  <a:cubicBezTo>
                    <a:pt x="20" y="2967"/>
                    <a:pt x="133" y="3050"/>
                    <a:pt x="246" y="3050"/>
                  </a:cubicBezTo>
                  <a:cubicBezTo>
                    <a:pt x="310" y="3050"/>
                    <a:pt x="374" y="3023"/>
                    <a:pt x="418" y="2962"/>
                  </a:cubicBezTo>
                  <a:cubicBezTo>
                    <a:pt x="441" y="2914"/>
                    <a:pt x="465" y="2867"/>
                    <a:pt x="465" y="2819"/>
                  </a:cubicBezTo>
                  <a:lnTo>
                    <a:pt x="465" y="2474"/>
                  </a:lnTo>
                  <a:cubicBezTo>
                    <a:pt x="465" y="2331"/>
                    <a:pt x="477" y="2188"/>
                    <a:pt x="477" y="2045"/>
                  </a:cubicBezTo>
                  <a:cubicBezTo>
                    <a:pt x="509" y="1905"/>
                    <a:pt x="374" y="1830"/>
                    <a:pt x="246" y="1830"/>
                  </a:cubicBezTo>
                  <a:close/>
                  <a:moveTo>
                    <a:pt x="5026" y="2573"/>
                  </a:moveTo>
                  <a:cubicBezTo>
                    <a:pt x="4919" y="2573"/>
                    <a:pt x="4811" y="2584"/>
                    <a:pt x="4704" y="2605"/>
                  </a:cubicBezTo>
                  <a:cubicBezTo>
                    <a:pt x="4425" y="2672"/>
                    <a:pt x="4491" y="3063"/>
                    <a:pt x="4745" y="3063"/>
                  </a:cubicBezTo>
                  <a:cubicBezTo>
                    <a:pt x="4762" y="3063"/>
                    <a:pt x="4780" y="3061"/>
                    <a:pt x="4799" y="3057"/>
                  </a:cubicBezTo>
                  <a:cubicBezTo>
                    <a:pt x="4876" y="3041"/>
                    <a:pt x="4956" y="3032"/>
                    <a:pt x="5036" y="3032"/>
                  </a:cubicBezTo>
                  <a:cubicBezTo>
                    <a:pt x="5129" y="3032"/>
                    <a:pt x="5222" y="3044"/>
                    <a:pt x="5311" y="3069"/>
                  </a:cubicBezTo>
                  <a:cubicBezTo>
                    <a:pt x="5359" y="3093"/>
                    <a:pt x="5394" y="3105"/>
                    <a:pt x="5442" y="3129"/>
                  </a:cubicBezTo>
                  <a:cubicBezTo>
                    <a:pt x="5471" y="3143"/>
                    <a:pt x="5502" y="3150"/>
                    <a:pt x="5534" y="3150"/>
                  </a:cubicBezTo>
                  <a:cubicBezTo>
                    <a:pt x="5604" y="3150"/>
                    <a:pt x="5674" y="3115"/>
                    <a:pt x="5716" y="3057"/>
                  </a:cubicBezTo>
                  <a:cubicBezTo>
                    <a:pt x="5728" y="3045"/>
                    <a:pt x="5728" y="3022"/>
                    <a:pt x="5740" y="3010"/>
                  </a:cubicBezTo>
                  <a:cubicBezTo>
                    <a:pt x="5787" y="2891"/>
                    <a:pt x="5740" y="2760"/>
                    <a:pt x="5632" y="2712"/>
                  </a:cubicBezTo>
                  <a:cubicBezTo>
                    <a:pt x="5573" y="2676"/>
                    <a:pt x="5513" y="2652"/>
                    <a:pt x="5442" y="2641"/>
                  </a:cubicBezTo>
                  <a:cubicBezTo>
                    <a:pt x="5306" y="2593"/>
                    <a:pt x="5167" y="2573"/>
                    <a:pt x="5026" y="2573"/>
                  </a:cubicBezTo>
                  <a:close/>
                  <a:moveTo>
                    <a:pt x="3890" y="3143"/>
                  </a:moveTo>
                  <a:cubicBezTo>
                    <a:pt x="3833" y="3143"/>
                    <a:pt x="3775" y="3167"/>
                    <a:pt x="3727" y="3224"/>
                  </a:cubicBezTo>
                  <a:cubicBezTo>
                    <a:pt x="3525" y="3450"/>
                    <a:pt x="3370" y="3712"/>
                    <a:pt x="3287" y="3998"/>
                  </a:cubicBezTo>
                  <a:cubicBezTo>
                    <a:pt x="3238" y="4168"/>
                    <a:pt x="3366" y="4293"/>
                    <a:pt x="3501" y="4293"/>
                  </a:cubicBezTo>
                  <a:cubicBezTo>
                    <a:pt x="3564" y="4293"/>
                    <a:pt x="3630" y="4265"/>
                    <a:pt x="3680" y="4200"/>
                  </a:cubicBezTo>
                  <a:cubicBezTo>
                    <a:pt x="3692" y="4176"/>
                    <a:pt x="3704" y="4153"/>
                    <a:pt x="3716" y="4129"/>
                  </a:cubicBezTo>
                  <a:cubicBezTo>
                    <a:pt x="3787" y="3903"/>
                    <a:pt x="3906" y="3700"/>
                    <a:pt x="4061" y="3522"/>
                  </a:cubicBezTo>
                  <a:cubicBezTo>
                    <a:pt x="4212" y="3352"/>
                    <a:pt x="4057" y="3143"/>
                    <a:pt x="3890" y="3143"/>
                  </a:cubicBezTo>
                  <a:close/>
                  <a:moveTo>
                    <a:pt x="6231" y="3415"/>
                  </a:moveTo>
                  <a:cubicBezTo>
                    <a:pt x="6083" y="3415"/>
                    <a:pt x="5938" y="3566"/>
                    <a:pt x="6025" y="3748"/>
                  </a:cubicBezTo>
                  <a:cubicBezTo>
                    <a:pt x="6061" y="3819"/>
                    <a:pt x="6097" y="3903"/>
                    <a:pt x="6121" y="3974"/>
                  </a:cubicBezTo>
                  <a:cubicBezTo>
                    <a:pt x="6168" y="4117"/>
                    <a:pt x="6204" y="4272"/>
                    <a:pt x="6204" y="4426"/>
                  </a:cubicBezTo>
                  <a:cubicBezTo>
                    <a:pt x="6211" y="4554"/>
                    <a:pt x="6323" y="4635"/>
                    <a:pt x="6438" y="4635"/>
                  </a:cubicBezTo>
                  <a:cubicBezTo>
                    <a:pt x="6505" y="4635"/>
                    <a:pt x="6572" y="4607"/>
                    <a:pt x="6621" y="4546"/>
                  </a:cubicBezTo>
                  <a:lnTo>
                    <a:pt x="6633" y="4546"/>
                  </a:lnTo>
                  <a:cubicBezTo>
                    <a:pt x="6656" y="4498"/>
                    <a:pt x="6668" y="4450"/>
                    <a:pt x="6656" y="4403"/>
                  </a:cubicBezTo>
                  <a:cubicBezTo>
                    <a:pt x="6644" y="4212"/>
                    <a:pt x="6609" y="4010"/>
                    <a:pt x="6549" y="3831"/>
                  </a:cubicBezTo>
                  <a:cubicBezTo>
                    <a:pt x="6514" y="3736"/>
                    <a:pt x="6478" y="3641"/>
                    <a:pt x="6430" y="3545"/>
                  </a:cubicBezTo>
                  <a:cubicBezTo>
                    <a:pt x="6382" y="3454"/>
                    <a:pt x="6306" y="3415"/>
                    <a:pt x="6231" y="3415"/>
                  </a:cubicBezTo>
                  <a:close/>
                  <a:moveTo>
                    <a:pt x="380" y="3614"/>
                  </a:moveTo>
                  <a:cubicBezTo>
                    <a:pt x="248" y="3614"/>
                    <a:pt x="114" y="3719"/>
                    <a:pt x="156" y="3891"/>
                  </a:cubicBezTo>
                  <a:cubicBezTo>
                    <a:pt x="215" y="4165"/>
                    <a:pt x="298" y="4438"/>
                    <a:pt x="406" y="4688"/>
                  </a:cubicBezTo>
                  <a:cubicBezTo>
                    <a:pt x="442" y="4780"/>
                    <a:pt x="527" y="4836"/>
                    <a:pt x="619" y="4836"/>
                  </a:cubicBezTo>
                  <a:cubicBezTo>
                    <a:pt x="647" y="4836"/>
                    <a:pt x="675" y="4831"/>
                    <a:pt x="703" y="4819"/>
                  </a:cubicBezTo>
                  <a:cubicBezTo>
                    <a:pt x="739" y="4807"/>
                    <a:pt x="775" y="4784"/>
                    <a:pt x="799" y="4748"/>
                  </a:cubicBezTo>
                  <a:cubicBezTo>
                    <a:pt x="846" y="4677"/>
                    <a:pt x="858" y="4593"/>
                    <a:pt x="834" y="4522"/>
                  </a:cubicBezTo>
                  <a:cubicBezTo>
                    <a:pt x="739" y="4284"/>
                    <a:pt x="656" y="4045"/>
                    <a:pt x="596" y="3795"/>
                  </a:cubicBezTo>
                  <a:cubicBezTo>
                    <a:pt x="571" y="3670"/>
                    <a:pt x="476" y="3614"/>
                    <a:pt x="380" y="3614"/>
                  </a:cubicBezTo>
                  <a:close/>
                  <a:moveTo>
                    <a:pt x="3461" y="4860"/>
                  </a:moveTo>
                  <a:cubicBezTo>
                    <a:pt x="3333" y="4860"/>
                    <a:pt x="3205" y="4960"/>
                    <a:pt x="3239" y="5129"/>
                  </a:cubicBezTo>
                  <a:cubicBezTo>
                    <a:pt x="3299" y="5415"/>
                    <a:pt x="3382" y="5689"/>
                    <a:pt x="3513" y="5939"/>
                  </a:cubicBezTo>
                  <a:cubicBezTo>
                    <a:pt x="3557" y="6018"/>
                    <a:pt x="3640" y="6064"/>
                    <a:pt x="3723" y="6064"/>
                  </a:cubicBezTo>
                  <a:cubicBezTo>
                    <a:pt x="3753" y="6064"/>
                    <a:pt x="3783" y="6058"/>
                    <a:pt x="3811" y="6046"/>
                  </a:cubicBezTo>
                  <a:cubicBezTo>
                    <a:pt x="3847" y="6034"/>
                    <a:pt x="3870" y="6010"/>
                    <a:pt x="3894" y="5974"/>
                  </a:cubicBezTo>
                  <a:lnTo>
                    <a:pt x="3906" y="5974"/>
                  </a:lnTo>
                  <a:cubicBezTo>
                    <a:pt x="3954" y="5915"/>
                    <a:pt x="3966" y="5820"/>
                    <a:pt x="3930" y="5748"/>
                  </a:cubicBezTo>
                  <a:cubicBezTo>
                    <a:pt x="3811" y="5522"/>
                    <a:pt x="3727" y="5284"/>
                    <a:pt x="3680" y="5046"/>
                  </a:cubicBezTo>
                  <a:cubicBezTo>
                    <a:pt x="3654" y="4917"/>
                    <a:pt x="3558" y="4860"/>
                    <a:pt x="3461" y="4860"/>
                  </a:cubicBezTo>
                  <a:close/>
                  <a:moveTo>
                    <a:pt x="6253" y="5180"/>
                  </a:moveTo>
                  <a:cubicBezTo>
                    <a:pt x="6172" y="5180"/>
                    <a:pt x="6092" y="5222"/>
                    <a:pt x="6049" y="5319"/>
                  </a:cubicBezTo>
                  <a:cubicBezTo>
                    <a:pt x="5978" y="5498"/>
                    <a:pt x="5882" y="5665"/>
                    <a:pt x="5763" y="5820"/>
                  </a:cubicBezTo>
                  <a:cubicBezTo>
                    <a:pt x="5728" y="5867"/>
                    <a:pt x="5704" y="5903"/>
                    <a:pt x="5668" y="5939"/>
                  </a:cubicBezTo>
                  <a:cubicBezTo>
                    <a:pt x="5518" y="6115"/>
                    <a:pt x="5669" y="6324"/>
                    <a:pt x="5839" y="6324"/>
                  </a:cubicBezTo>
                  <a:cubicBezTo>
                    <a:pt x="5899" y="6324"/>
                    <a:pt x="5961" y="6298"/>
                    <a:pt x="6013" y="6236"/>
                  </a:cubicBezTo>
                  <a:cubicBezTo>
                    <a:pt x="6049" y="6201"/>
                    <a:pt x="6085" y="6153"/>
                    <a:pt x="6121" y="6105"/>
                  </a:cubicBezTo>
                  <a:lnTo>
                    <a:pt x="6121" y="6093"/>
                  </a:lnTo>
                  <a:cubicBezTo>
                    <a:pt x="6263" y="5903"/>
                    <a:pt x="6383" y="5712"/>
                    <a:pt x="6466" y="5498"/>
                  </a:cubicBezTo>
                  <a:cubicBezTo>
                    <a:pt x="6542" y="5314"/>
                    <a:pt x="6398" y="5180"/>
                    <a:pt x="6253" y="5180"/>
                  </a:cubicBezTo>
                  <a:close/>
                  <a:moveTo>
                    <a:pt x="1119" y="5280"/>
                  </a:moveTo>
                  <a:cubicBezTo>
                    <a:pt x="956" y="5280"/>
                    <a:pt x="801" y="5470"/>
                    <a:pt x="929" y="5641"/>
                  </a:cubicBezTo>
                  <a:cubicBezTo>
                    <a:pt x="1025" y="5784"/>
                    <a:pt x="1132" y="5915"/>
                    <a:pt x="1251" y="6034"/>
                  </a:cubicBezTo>
                  <a:cubicBezTo>
                    <a:pt x="1322" y="6117"/>
                    <a:pt x="1406" y="6201"/>
                    <a:pt x="1489" y="6272"/>
                  </a:cubicBezTo>
                  <a:cubicBezTo>
                    <a:pt x="1535" y="6312"/>
                    <a:pt x="1592" y="6333"/>
                    <a:pt x="1648" y="6333"/>
                  </a:cubicBezTo>
                  <a:cubicBezTo>
                    <a:pt x="1709" y="6333"/>
                    <a:pt x="1767" y="6309"/>
                    <a:pt x="1811" y="6260"/>
                  </a:cubicBezTo>
                  <a:lnTo>
                    <a:pt x="1822" y="6248"/>
                  </a:lnTo>
                  <a:cubicBezTo>
                    <a:pt x="1894" y="6153"/>
                    <a:pt x="1882" y="6022"/>
                    <a:pt x="1799" y="5939"/>
                  </a:cubicBezTo>
                  <a:cubicBezTo>
                    <a:pt x="1727" y="5879"/>
                    <a:pt x="1644" y="5796"/>
                    <a:pt x="1584" y="5724"/>
                  </a:cubicBezTo>
                  <a:cubicBezTo>
                    <a:pt x="1477" y="5617"/>
                    <a:pt x="1382" y="5498"/>
                    <a:pt x="1299" y="5379"/>
                  </a:cubicBezTo>
                  <a:cubicBezTo>
                    <a:pt x="1248" y="5309"/>
                    <a:pt x="1183" y="5280"/>
                    <a:pt x="1119" y="5280"/>
                  </a:cubicBezTo>
                  <a:close/>
                  <a:moveTo>
                    <a:pt x="2484" y="6452"/>
                  </a:moveTo>
                  <a:cubicBezTo>
                    <a:pt x="2272" y="6452"/>
                    <a:pt x="2166" y="6765"/>
                    <a:pt x="2394" y="6879"/>
                  </a:cubicBezTo>
                  <a:cubicBezTo>
                    <a:pt x="2644" y="6998"/>
                    <a:pt x="2918" y="7093"/>
                    <a:pt x="3204" y="7153"/>
                  </a:cubicBezTo>
                  <a:cubicBezTo>
                    <a:pt x="3214" y="7155"/>
                    <a:pt x="3225" y="7155"/>
                    <a:pt x="3236" y="7155"/>
                  </a:cubicBezTo>
                  <a:cubicBezTo>
                    <a:pt x="3308" y="7155"/>
                    <a:pt x="3378" y="7122"/>
                    <a:pt x="3430" y="7070"/>
                  </a:cubicBezTo>
                  <a:lnTo>
                    <a:pt x="3442" y="7070"/>
                  </a:lnTo>
                  <a:cubicBezTo>
                    <a:pt x="3454" y="7034"/>
                    <a:pt x="3477" y="7010"/>
                    <a:pt x="3489" y="6974"/>
                  </a:cubicBezTo>
                  <a:cubicBezTo>
                    <a:pt x="3513" y="6843"/>
                    <a:pt x="3418" y="6724"/>
                    <a:pt x="3287" y="6712"/>
                  </a:cubicBezTo>
                  <a:cubicBezTo>
                    <a:pt x="3049" y="6653"/>
                    <a:pt x="2811" y="6582"/>
                    <a:pt x="2584" y="6474"/>
                  </a:cubicBezTo>
                  <a:cubicBezTo>
                    <a:pt x="2549" y="6459"/>
                    <a:pt x="2515" y="6452"/>
                    <a:pt x="2484" y="6452"/>
                  </a:cubicBezTo>
                  <a:close/>
                  <a:moveTo>
                    <a:pt x="4274" y="6483"/>
                  </a:moveTo>
                  <a:cubicBezTo>
                    <a:pt x="4114" y="6483"/>
                    <a:pt x="3963" y="6670"/>
                    <a:pt x="4085" y="6843"/>
                  </a:cubicBezTo>
                  <a:cubicBezTo>
                    <a:pt x="3983" y="6990"/>
                    <a:pt x="4096" y="7191"/>
                    <a:pt x="4280" y="7191"/>
                  </a:cubicBezTo>
                  <a:cubicBezTo>
                    <a:pt x="4290" y="7191"/>
                    <a:pt x="4300" y="7190"/>
                    <a:pt x="4311" y="7189"/>
                  </a:cubicBezTo>
                  <a:lnTo>
                    <a:pt x="4358" y="7177"/>
                  </a:lnTo>
                  <a:cubicBezTo>
                    <a:pt x="4454" y="7284"/>
                    <a:pt x="4549" y="7379"/>
                    <a:pt x="4632" y="7474"/>
                  </a:cubicBezTo>
                  <a:cubicBezTo>
                    <a:pt x="4680" y="7516"/>
                    <a:pt x="4739" y="7537"/>
                    <a:pt x="4798" y="7537"/>
                  </a:cubicBezTo>
                  <a:cubicBezTo>
                    <a:pt x="4856" y="7537"/>
                    <a:pt x="4912" y="7516"/>
                    <a:pt x="4954" y="7474"/>
                  </a:cubicBezTo>
                  <a:cubicBezTo>
                    <a:pt x="4966" y="7463"/>
                    <a:pt x="4978" y="7463"/>
                    <a:pt x="4978" y="7451"/>
                  </a:cubicBezTo>
                  <a:lnTo>
                    <a:pt x="4990" y="7451"/>
                  </a:lnTo>
                  <a:cubicBezTo>
                    <a:pt x="5049" y="7355"/>
                    <a:pt x="5037" y="7224"/>
                    <a:pt x="4954" y="7153"/>
                  </a:cubicBezTo>
                  <a:lnTo>
                    <a:pt x="4859" y="7046"/>
                  </a:lnTo>
                  <a:cubicBezTo>
                    <a:pt x="4954" y="7010"/>
                    <a:pt x="5049" y="6974"/>
                    <a:pt x="5144" y="6927"/>
                  </a:cubicBezTo>
                  <a:cubicBezTo>
                    <a:pt x="5353" y="6802"/>
                    <a:pt x="5233" y="6503"/>
                    <a:pt x="5031" y="6503"/>
                  </a:cubicBezTo>
                  <a:cubicBezTo>
                    <a:pt x="5003" y="6503"/>
                    <a:pt x="4973" y="6509"/>
                    <a:pt x="4942" y="6522"/>
                  </a:cubicBezTo>
                  <a:cubicBezTo>
                    <a:pt x="4859" y="6570"/>
                    <a:pt x="4775" y="6593"/>
                    <a:pt x="4692" y="6629"/>
                  </a:cubicBezTo>
                  <a:cubicBezTo>
                    <a:pt x="4644" y="6641"/>
                    <a:pt x="4585" y="6665"/>
                    <a:pt x="4537" y="6677"/>
                  </a:cubicBezTo>
                  <a:lnTo>
                    <a:pt x="4442" y="6570"/>
                  </a:lnTo>
                  <a:cubicBezTo>
                    <a:pt x="4394" y="6509"/>
                    <a:pt x="4333" y="6483"/>
                    <a:pt x="4274" y="6483"/>
                  </a:cubicBezTo>
                  <a:close/>
                  <a:moveTo>
                    <a:pt x="5577" y="7723"/>
                  </a:moveTo>
                  <a:cubicBezTo>
                    <a:pt x="5377" y="7723"/>
                    <a:pt x="5243" y="8026"/>
                    <a:pt x="5478" y="8153"/>
                  </a:cubicBezTo>
                  <a:cubicBezTo>
                    <a:pt x="5716" y="8308"/>
                    <a:pt x="5978" y="8439"/>
                    <a:pt x="6252" y="8522"/>
                  </a:cubicBezTo>
                  <a:cubicBezTo>
                    <a:pt x="6274" y="8532"/>
                    <a:pt x="6298" y="8536"/>
                    <a:pt x="6322" y="8536"/>
                  </a:cubicBezTo>
                  <a:cubicBezTo>
                    <a:pt x="6389" y="8536"/>
                    <a:pt x="6458" y="8503"/>
                    <a:pt x="6502" y="8451"/>
                  </a:cubicBezTo>
                  <a:cubicBezTo>
                    <a:pt x="6514" y="8427"/>
                    <a:pt x="6525" y="8403"/>
                    <a:pt x="6537" y="8379"/>
                  </a:cubicBezTo>
                  <a:cubicBezTo>
                    <a:pt x="6573" y="8260"/>
                    <a:pt x="6514" y="8129"/>
                    <a:pt x="6383" y="8094"/>
                  </a:cubicBezTo>
                  <a:cubicBezTo>
                    <a:pt x="6156" y="8010"/>
                    <a:pt x="5930" y="7903"/>
                    <a:pt x="5716" y="7772"/>
                  </a:cubicBezTo>
                  <a:cubicBezTo>
                    <a:pt x="5669" y="7738"/>
                    <a:pt x="5621" y="7723"/>
                    <a:pt x="5577" y="7723"/>
                  </a:cubicBezTo>
                  <a:close/>
                  <a:moveTo>
                    <a:pt x="8107" y="7973"/>
                  </a:moveTo>
                  <a:cubicBezTo>
                    <a:pt x="8073" y="7973"/>
                    <a:pt x="8037" y="7981"/>
                    <a:pt x="8002" y="7998"/>
                  </a:cubicBezTo>
                  <a:cubicBezTo>
                    <a:pt x="7787" y="8106"/>
                    <a:pt x="7549" y="8177"/>
                    <a:pt x="7311" y="8201"/>
                  </a:cubicBezTo>
                  <a:cubicBezTo>
                    <a:pt x="7061" y="8272"/>
                    <a:pt x="7109" y="8641"/>
                    <a:pt x="7371" y="8653"/>
                  </a:cubicBezTo>
                  <a:cubicBezTo>
                    <a:pt x="7657" y="8617"/>
                    <a:pt x="7942" y="8522"/>
                    <a:pt x="8204" y="8391"/>
                  </a:cubicBezTo>
                  <a:cubicBezTo>
                    <a:pt x="8240" y="8379"/>
                    <a:pt x="8264" y="8356"/>
                    <a:pt x="8288" y="8332"/>
                  </a:cubicBezTo>
                  <a:cubicBezTo>
                    <a:pt x="8407" y="8173"/>
                    <a:pt x="8277" y="7973"/>
                    <a:pt x="8107" y="79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174600" y="2193600"/>
              <a:ext cx="140577" cy="142248"/>
            </a:xfrm>
            <a:custGeom>
              <a:avLst/>
              <a:gdLst/>
              <a:ahLst/>
              <a:cxnLst/>
              <a:rect l="l" t="t" r="r" b="b"/>
              <a:pathLst>
                <a:path w="4811" h="4869" extrusionOk="0">
                  <a:moveTo>
                    <a:pt x="2811" y="984"/>
                  </a:moveTo>
                  <a:cubicBezTo>
                    <a:pt x="2906" y="1008"/>
                    <a:pt x="3013" y="1055"/>
                    <a:pt x="3108" y="1127"/>
                  </a:cubicBezTo>
                  <a:cubicBezTo>
                    <a:pt x="3549" y="1389"/>
                    <a:pt x="3846" y="1960"/>
                    <a:pt x="3811" y="2282"/>
                  </a:cubicBezTo>
                  <a:cubicBezTo>
                    <a:pt x="3846" y="3234"/>
                    <a:pt x="3263" y="3699"/>
                    <a:pt x="2941" y="3841"/>
                  </a:cubicBezTo>
                  <a:cubicBezTo>
                    <a:pt x="2680" y="3898"/>
                    <a:pt x="2637" y="3913"/>
                    <a:pt x="2560" y="3913"/>
                  </a:cubicBezTo>
                  <a:cubicBezTo>
                    <a:pt x="2507" y="3913"/>
                    <a:pt x="2439" y="3906"/>
                    <a:pt x="2275" y="3901"/>
                  </a:cubicBezTo>
                  <a:cubicBezTo>
                    <a:pt x="1775" y="3830"/>
                    <a:pt x="1870" y="3853"/>
                    <a:pt x="1453" y="3603"/>
                  </a:cubicBezTo>
                  <a:cubicBezTo>
                    <a:pt x="1060" y="3199"/>
                    <a:pt x="929" y="2615"/>
                    <a:pt x="1120" y="2091"/>
                  </a:cubicBezTo>
                  <a:cubicBezTo>
                    <a:pt x="1358" y="1627"/>
                    <a:pt x="1810" y="1317"/>
                    <a:pt x="1929" y="1210"/>
                  </a:cubicBezTo>
                  <a:cubicBezTo>
                    <a:pt x="2037" y="1151"/>
                    <a:pt x="2144" y="1103"/>
                    <a:pt x="2263" y="1067"/>
                  </a:cubicBezTo>
                  <a:lnTo>
                    <a:pt x="2287" y="1055"/>
                  </a:lnTo>
                  <a:lnTo>
                    <a:pt x="2299" y="1055"/>
                  </a:lnTo>
                  <a:lnTo>
                    <a:pt x="2406" y="1032"/>
                  </a:lnTo>
                  <a:cubicBezTo>
                    <a:pt x="2513" y="996"/>
                    <a:pt x="2620" y="984"/>
                    <a:pt x="2739" y="984"/>
                  </a:cubicBezTo>
                  <a:close/>
                  <a:moveTo>
                    <a:pt x="2490" y="0"/>
                  </a:moveTo>
                  <a:cubicBezTo>
                    <a:pt x="1698" y="0"/>
                    <a:pt x="893" y="434"/>
                    <a:pt x="548" y="1151"/>
                  </a:cubicBezTo>
                  <a:cubicBezTo>
                    <a:pt x="579" y="1086"/>
                    <a:pt x="589" y="1061"/>
                    <a:pt x="587" y="1061"/>
                  </a:cubicBezTo>
                  <a:lnTo>
                    <a:pt x="587" y="1061"/>
                  </a:lnTo>
                  <a:cubicBezTo>
                    <a:pt x="583" y="1061"/>
                    <a:pt x="502" y="1217"/>
                    <a:pt x="477" y="1294"/>
                  </a:cubicBezTo>
                  <a:cubicBezTo>
                    <a:pt x="465" y="1329"/>
                    <a:pt x="453" y="1353"/>
                    <a:pt x="453" y="1389"/>
                  </a:cubicBezTo>
                  <a:cubicBezTo>
                    <a:pt x="298" y="1603"/>
                    <a:pt x="191" y="1853"/>
                    <a:pt x="132" y="2115"/>
                  </a:cubicBezTo>
                  <a:cubicBezTo>
                    <a:pt x="1" y="2829"/>
                    <a:pt x="179" y="3556"/>
                    <a:pt x="644" y="4115"/>
                  </a:cubicBezTo>
                  <a:cubicBezTo>
                    <a:pt x="977" y="4496"/>
                    <a:pt x="1429" y="4746"/>
                    <a:pt x="1929" y="4818"/>
                  </a:cubicBezTo>
                  <a:cubicBezTo>
                    <a:pt x="2105" y="4852"/>
                    <a:pt x="2276" y="4869"/>
                    <a:pt x="2442" y="4869"/>
                  </a:cubicBezTo>
                  <a:cubicBezTo>
                    <a:pt x="3770" y="4869"/>
                    <a:pt x="4741" y="3810"/>
                    <a:pt x="4751" y="2413"/>
                  </a:cubicBezTo>
                  <a:cubicBezTo>
                    <a:pt x="4811" y="1448"/>
                    <a:pt x="4144" y="543"/>
                    <a:pt x="3287" y="162"/>
                  </a:cubicBezTo>
                  <a:cubicBezTo>
                    <a:pt x="3036" y="52"/>
                    <a:pt x="2764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an One"/>
              <a:buNone/>
              <a:defRPr sz="2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an One"/>
              <a:buNone/>
              <a:defRPr sz="2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an One"/>
              <a:buNone/>
              <a:defRPr sz="2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an One"/>
              <a:buNone/>
              <a:defRPr sz="2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an One"/>
              <a:buNone/>
              <a:defRPr sz="2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an One"/>
              <a:buNone/>
              <a:defRPr sz="2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an One"/>
              <a:buNone/>
              <a:defRPr sz="2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an One"/>
              <a:buNone/>
              <a:defRPr sz="2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an One"/>
              <a:buNone/>
              <a:defRPr sz="28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ublic Sans"/>
              <a:buChar char="●"/>
              <a:defRPr sz="12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ublic Sans"/>
              <a:buChar char="○"/>
              <a:defRPr sz="12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ublic Sans"/>
              <a:buChar char="■"/>
              <a:defRPr sz="12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ublic Sans"/>
              <a:buChar char="●"/>
              <a:defRPr sz="12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ublic Sans"/>
              <a:buChar char="○"/>
              <a:defRPr sz="12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ublic Sans"/>
              <a:buChar char="■"/>
              <a:defRPr sz="12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ublic Sans"/>
              <a:buChar char="●"/>
              <a:defRPr sz="12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ublic Sans"/>
              <a:buChar char="○"/>
              <a:defRPr sz="12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ublic Sans"/>
              <a:buChar char="■"/>
              <a:defRPr sz="1200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8" r:id="rId10"/>
    <p:sldLayoutId id="2147483669" r:id="rId11"/>
    <p:sldLayoutId id="2147483670" r:id="rId12"/>
    <p:sldLayoutId id="2147483671" r:id="rId13"/>
    <p:sldLayoutId id="214748367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asks.freepikcompany.com/task/slidesgo/manage/258720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h.wikipedia.org/wiki/ASNO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sh.wikipedia.org/wiki/Antifa%C5%A1isti%C4%8Dko_sobranje_narodnog_oslobo%C4%91enja_Makedonij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0"/>
          <p:cNvSpPr txBox="1">
            <a:spLocks noGrp="1"/>
          </p:cNvSpPr>
          <p:nvPr>
            <p:ph type="ctrTitle"/>
          </p:nvPr>
        </p:nvSpPr>
        <p:spPr>
          <a:xfrm>
            <a:off x="715100" y="1304525"/>
            <a:ext cx="4175700" cy="208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>
                <a:uFill>
                  <a:noFill/>
                </a:uFill>
              </a:rPr>
              <a:t> </a:t>
            </a:r>
            <a:r>
              <a:rPr lang="en" sz="4500" dirty="0" smtClean="0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Putovanje sa Makijem</a:t>
            </a:r>
            <a:endParaRPr sz="4500" dirty="0">
              <a:solidFill>
                <a:schemeClr val="dk2"/>
              </a:solidFill>
            </a:endParaRPr>
          </a:p>
        </p:txBody>
      </p:sp>
      <p:grpSp>
        <p:nvGrpSpPr>
          <p:cNvPr id="600" name="Google Shape;600;p30"/>
          <p:cNvGrpSpPr/>
          <p:nvPr/>
        </p:nvGrpSpPr>
        <p:grpSpPr>
          <a:xfrm>
            <a:off x="5180575" y="1347487"/>
            <a:ext cx="3270435" cy="2611128"/>
            <a:chOff x="4976925" y="1184913"/>
            <a:chExt cx="3474012" cy="2773664"/>
          </a:xfrm>
        </p:grpSpPr>
        <p:sp>
          <p:nvSpPr>
            <p:cNvPr id="601" name="Google Shape;601;p30"/>
            <p:cNvSpPr/>
            <p:nvPr/>
          </p:nvSpPr>
          <p:spPr>
            <a:xfrm>
              <a:off x="7091569" y="1631398"/>
              <a:ext cx="1359368" cy="605727"/>
            </a:xfrm>
            <a:custGeom>
              <a:avLst/>
              <a:gdLst/>
              <a:ahLst/>
              <a:cxnLst/>
              <a:rect l="l" t="t" r="r" b="b"/>
              <a:pathLst>
                <a:path w="31302" h="13948" extrusionOk="0">
                  <a:moveTo>
                    <a:pt x="14519" y="1"/>
                  </a:moveTo>
                  <a:cubicBezTo>
                    <a:pt x="9959" y="1"/>
                    <a:pt x="5209" y="791"/>
                    <a:pt x="1322" y="2809"/>
                  </a:cubicBezTo>
                  <a:cubicBezTo>
                    <a:pt x="119" y="3440"/>
                    <a:pt x="0" y="3440"/>
                    <a:pt x="84" y="3928"/>
                  </a:cubicBezTo>
                  <a:cubicBezTo>
                    <a:pt x="367" y="5687"/>
                    <a:pt x="1732" y="7694"/>
                    <a:pt x="2663" y="7694"/>
                  </a:cubicBezTo>
                  <a:cubicBezTo>
                    <a:pt x="2710" y="7694"/>
                    <a:pt x="2755" y="7689"/>
                    <a:pt x="2798" y="7679"/>
                  </a:cubicBezTo>
                  <a:cubicBezTo>
                    <a:pt x="5811" y="7000"/>
                    <a:pt x="8394" y="5643"/>
                    <a:pt x="12454" y="5059"/>
                  </a:cubicBezTo>
                  <a:cubicBezTo>
                    <a:pt x="13348" y="4930"/>
                    <a:pt x="14285" y="4862"/>
                    <a:pt x="15235" y="4862"/>
                  </a:cubicBezTo>
                  <a:cubicBezTo>
                    <a:pt x="17522" y="4862"/>
                    <a:pt x="19881" y="5256"/>
                    <a:pt x="21884" y="6131"/>
                  </a:cubicBezTo>
                  <a:cubicBezTo>
                    <a:pt x="23110" y="6667"/>
                    <a:pt x="24325" y="7476"/>
                    <a:pt x="24837" y="8714"/>
                  </a:cubicBezTo>
                  <a:cubicBezTo>
                    <a:pt x="25206" y="9607"/>
                    <a:pt x="25170" y="10607"/>
                    <a:pt x="25194" y="11572"/>
                  </a:cubicBezTo>
                  <a:cubicBezTo>
                    <a:pt x="25194" y="11893"/>
                    <a:pt x="25218" y="12239"/>
                    <a:pt x="25408" y="12489"/>
                  </a:cubicBezTo>
                  <a:cubicBezTo>
                    <a:pt x="25658" y="12810"/>
                    <a:pt x="26111" y="12893"/>
                    <a:pt x="26528" y="12917"/>
                  </a:cubicBezTo>
                  <a:cubicBezTo>
                    <a:pt x="27959" y="13021"/>
                    <a:pt x="28822" y="13948"/>
                    <a:pt x="29177" y="13948"/>
                  </a:cubicBezTo>
                  <a:cubicBezTo>
                    <a:pt x="29230" y="13948"/>
                    <a:pt x="29271" y="13928"/>
                    <a:pt x="29302" y="13882"/>
                  </a:cubicBezTo>
                  <a:cubicBezTo>
                    <a:pt x="31302" y="10905"/>
                    <a:pt x="31111" y="7893"/>
                    <a:pt x="29671" y="5916"/>
                  </a:cubicBezTo>
                  <a:cubicBezTo>
                    <a:pt x="27194" y="2535"/>
                    <a:pt x="22920" y="618"/>
                    <a:pt x="18288" y="178"/>
                  </a:cubicBezTo>
                  <a:cubicBezTo>
                    <a:pt x="17063" y="63"/>
                    <a:pt x="15799" y="1"/>
                    <a:pt x="14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>
              <a:off x="4976925" y="2411585"/>
              <a:ext cx="742393" cy="887702"/>
            </a:xfrm>
            <a:custGeom>
              <a:avLst/>
              <a:gdLst/>
              <a:ahLst/>
              <a:cxnLst/>
              <a:rect l="l" t="t" r="r" b="b"/>
              <a:pathLst>
                <a:path w="17095" h="20441" extrusionOk="0">
                  <a:moveTo>
                    <a:pt x="11844" y="1"/>
                  </a:moveTo>
                  <a:cubicBezTo>
                    <a:pt x="8165" y="929"/>
                    <a:pt x="4831" y="3584"/>
                    <a:pt x="3533" y="7156"/>
                  </a:cubicBezTo>
                  <a:cubicBezTo>
                    <a:pt x="1" y="16910"/>
                    <a:pt x="8964" y="20440"/>
                    <a:pt x="13796" y="20440"/>
                  </a:cubicBezTo>
                  <a:cubicBezTo>
                    <a:pt x="15381" y="20440"/>
                    <a:pt x="16521" y="20060"/>
                    <a:pt x="16630" y="19396"/>
                  </a:cubicBezTo>
                  <a:cubicBezTo>
                    <a:pt x="16737" y="18753"/>
                    <a:pt x="15606" y="18574"/>
                    <a:pt x="15606" y="18574"/>
                  </a:cubicBezTo>
                  <a:cubicBezTo>
                    <a:pt x="15606" y="18574"/>
                    <a:pt x="16939" y="18443"/>
                    <a:pt x="17023" y="17705"/>
                  </a:cubicBezTo>
                  <a:cubicBezTo>
                    <a:pt x="17094" y="16943"/>
                    <a:pt x="15785" y="16848"/>
                    <a:pt x="15785" y="16848"/>
                  </a:cubicBezTo>
                  <a:cubicBezTo>
                    <a:pt x="15785" y="16848"/>
                    <a:pt x="16939" y="16776"/>
                    <a:pt x="16939" y="16193"/>
                  </a:cubicBezTo>
                  <a:cubicBezTo>
                    <a:pt x="16939" y="15588"/>
                    <a:pt x="16144" y="15462"/>
                    <a:pt x="15482" y="15462"/>
                  </a:cubicBezTo>
                  <a:cubicBezTo>
                    <a:pt x="15137" y="15462"/>
                    <a:pt x="14829" y="15496"/>
                    <a:pt x="14687" y="15515"/>
                  </a:cubicBezTo>
                  <a:lnTo>
                    <a:pt x="14687" y="15515"/>
                  </a:lnTo>
                  <a:cubicBezTo>
                    <a:pt x="14904" y="15478"/>
                    <a:pt x="15471" y="15340"/>
                    <a:pt x="15404" y="14895"/>
                  </a:cubicBezTo>
                  <a:cubicBezTo>
                    <a:pt x="15308" y="14240"/>
                    <a:pt x="14177" y="14431"/>
                    <a:pt x="13249" y="14324"/>
                  </a:cubicBezTo>
                  <a:cubicBezTo>
                    <a:pt x="11808" y="14324"/>
                    <a:pt x="10165" y="14097"/>
                    <a:pt x="9105" y="13121"/>
                  </a:cubicBezTo>
                  <a:cubicBezTo>
                    <a:pt x="8057" y="12133"/>
                    <a:pt x="8153" y="9704"/>
                    <a:pt x="8807" y="8418"/>
                  </a:cubicBezTo>
                  <a:cubicBezTo>
                    <a:pt x="10129" y="5846"/>
                    <a:pt x="12403" y="5263"/>
                    <a:pt x="14344" y="5263"/>
                  </a:cubicBezTo>
                  <a:cubicBezTo>
                    <a:pt x="14534" y="5263"/>
                    <a:pt x="13249" y="798"/>
                    <a:pt x="11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0"/>
            <p:cNvSpPr/>
            <p:nvPr/>
          </p:nvSpPr>
          <p:spPr>
            <a:xfrm>
              <a:off x="5624134" y="1420337"/>
              <a:ext cx="1830947" cy="2014689"/>
            </a:xfrm>
            <a:custGeom>
              <a:avLst/>
              <a:gdLst/>
              <a:ahLst/>
              <a:cxnLst/>
              <a:rect l="l" t="t" r="r" b="b"/>
              <a:pathLst>
                <a:path w="42161" h="46392" extrusionOk="0">
                  <a:moveTo>
                    <a:pt x="20218" y="0"/>
                  </a:moveTo>
                  <a:cubicBezTo>
                    <a:pt x="18405" y="0"/>
                    <a:pt x="16442" y="230"/>
                    <a:pt x="14312" y="763"/>
                  </a:cubicBezTo>
                  <a:cubicBezTo>
                    <a:pt x="8525" y="2216"/>
                    <a:pt x="3239" y="5573"/>
                    <a:pt x="0" y="10514"/>
                  </a:cubicBezTo>
                  <a:cubicBezTo>
                    <a:pt x="679" y="10979"/>
                    <a:pt x="1465" y="11217"/>
                    <a:pt x="2286" y="11241"/>
                  </a:cubicBezTo>
                  <a:cubicBezTo>
                    <a:pt x="2326" y="11242"/>
                    <a:pt x="2366" y="11242"/>
                    <a:pt x="2406" y="11242"/>
                  </a:cubicBezTo>
                  <a:cubicBezTo>
                    <a:pt x="3817" y="11242"/>
                    <a:pt x="5189" y="10635"/>
                    <a:pt x="6370" y="9836"/>
                  </a:cubicBezTo>
                  <a:cubicBezTo>
                    <a:pt x="7275" y="9217"/>
                    <a:pt x="8109" y="8479"/>
                    <a:pt x="9133" y="8098"/>
                  </a:cubicBezTo>
                  <a:cubicBezTo>
                    <a:pt x="9502" y="7960"/>
                    <a:pt x="9909" y="7885"/>
                    <a:pt x="10310" y="7885"/>
                  </a:cubicBezTo>
                  <a:cubicBezTo>
                    <a:pt x="11020" y="7885"/>
                    <a:pt x="11711" y="8121"/>
                    <a:pt x="12145" y="8669"/>
                  </a:cubicBezTo>
                  <a:cubicBezTo>
                    <a:pt x="12419" y="9002"/>
                    <a:pt x="12573" y="9443"/>
                    <a:pt x="12919" y="9717"/>
                  </a:cubicBezTo>
                  <a:cubicBezTo>
                    <a:pt x="13230" y="9950"/>
                    <a:pt x="13623" y="9996"/>
                    <a:pt x="14027" y="9996"/>
                  </a:cubicBezTo>
                  <a:cubicBezTo>
                    <a:pt x="14241" y="9996"/>
                    <a:pt x="14459" y="9983"/>
                    <a:pt x="14669" y="9979"/>
                  </a:cubicBezTo>
                  <a:cubicBezTo>
                    <a:pt x="15419" y="9979"/>
                    <a:pt x="16193" y="10145"/>
                    <a:pt x="16800" y="10598"/>
                  </a:cubicBezTo>
                  <a:cubicBezTo>
                    <a:pt x="17396" y="11050"/>
                    <a:pt x="17788" y="11812"/>
                    <a:pt x="17669" y="12562"/>
                  </a:cubicBezTo>
                  <a:cubicBezTo>
                    <a:pt x="17526" y="13348"/>
                    <a:pt x="16884" y="13932"/>
                    <a:pt x="16526" y="14646"/>
                  </a:cubicBezTo>
                  <a:cubicBezTo>
                    <a:pt x="16181" y="15360"/>
                    <a:pt x="16133" y="16182"/>
                    <a:pt x="16395" y="16932"/>
                  </a:cubicBezTo>
                  <a:cubicBezTo>
                    <a:pt x="16598" y="17515"/>
                    <a:pt x="16967" y="18003"/>
                    <a:pt x="17217" y="18563"/>
                  </a:cubicBezTo>
                  <a:cubicBezTo>
                    <a:pt x="17467" y="19123"/>
                    <a:pt x="17562" y="19801"/>
                    <a:pt x="17229" y="20313"/>
                  </a:cubicBezTo>
                  <a:cubicBezTo>
                    <a:pt x="16776" y="21004"/>
                    <a:pt x="15800" y="21028"/>
                    <a:pt x="14979" y="21159"/>
                  </a:cubicBezTo>
                  <a:cubicBezTo>
                    <a:pt x="13871" y="21349"/>
                    <a:pt x="12847" y="21861"/>
                    <a:pt x="12050" y="22647"/>
                  </a:cubicBezTo>
                  <a:cubicBezTo>
                    <a:pt x="11240" y="23445"/>
                    <a:pt x="10728" y="24826"/>
                    <a:pt x="11490" y="25659"/>
                  </a:cubicBezTo>
                  <a:cubicBezTo>
                    <a:pt x="12050" y="26266"/>
                    <a:pt x="12990" y="26255"/>
                    <a:pt x="13812" y="26362"/>
                  </a:cubicBezTo>
                  <a:cubicBezTo>
                    <a:pt x="14907" y="26493"/>
                    <a:pt x="15991" y="26957"/>
                    <a:pt x="16693" y="27802"/>
                  </a:cubicBezTo>
                  <a:cubicBezTo>
                    <a:pt x="17396" y="28660"/>
                    <a:pt x="17622" y="29945"/>
                    <a:pt x="17050" y="30886"/>
                  </a:cubicBezTo>
                  <a:cubicBezTo>
                    <a:pt x="16788" y="31327"/>
                    <a:pt x="16360" y="31684"/>
                    <a:pt x="16110" y="32148"/>
                  </a:cubicBezTo>
                  <a:cubicBezTo>
                    <a:pt x="15407" y="33493"/>
                    <a:pt x="16407" y="35184"/>
                    <a:pt x="15943" y="36625"/>
                  </a:cubicBezTo>
                  <a:cubicBezTo>
                    <a:pt x="15669" y="37470"/>
                    <a:pt x="14919" y="38065"/>
                    <a:pt x="14383" y="38768"/>
                  </a:cubicBezTo>
                  <a:cubicBezTo>
                    <a:pt x="13621" y="39768"/>
                    <a:pt x="13240" y="40994"/>
                    <a:pt x="12657" y="42090"/>
                  </a:cubicBezTo>
                  <a:cubicBezTo>
                    <a:pt x="12014" y="43269"/>
                    <a:pt x="11133" y="44292"/>
                    <a:pt x="10073" y="45090"/>
                  </a:cubicBezTo>
                  <a:cubicBezTo>
                    <a:pt x="12617" y="45976"/>
                    <a:pt x="15328" y="46391"/>
                    <a:pt x="18052" y="46391"/>
                  </a:cubicBezTo>
                  <a:cubicBezTo>
                    <a:pt x="27964" y="46391"/>
                    <a:pt x="38052" y="40887"/>
                    <a:pt x="40910" y="32481"/>
                  </a:cubicBezTo>
                  <a:cubicBezTo>
                    <a:pt x="41470" y="30886"/>
                    <a:pt x="41887" y="29243"/>
                    <a:pt x="42161" y="27576"/>
                  </a:cubicBezTo>
                  <a:cubicBezTo>
                    <a:pt x="42040" y="27565"/>
                    <a:pt x="41916" y="27560"/>
                    <a:pt x="41791" y="27560"/>
                  </a:cubicBezTo>
                  <a:cubicBezTo>
                    <a:pt x="41081" y="27560"/>
                    <a:pt x="40315" y="27717"/>
                    <a:pt x="39594" y="27717"/>
                  </a:cubicBezTo>
                  <a:cubicBezTo>
                    <a:pt x="39118" y="27717"/>
                    <a:pt x="38662" y="27648"/>
                    <a:pt x="38255" y="27421"/>
                  </a:cubicBezTo>
                  <a:cubicBezTo>
                    <a:pt x="37479" y="26974"/>
                    <a:pt x="36946" y="25992"/>
                    <a:pt x="36060" y="25992"/>
                  </a:cubicBezTo>
                  <a:cubicBezTo>
                    <a:pt x="36050" y="25992"/>
                    <a:pt x="36039" y="25992"/>
                    <a:pt x="36029" y="25993"/>
                  </a:cubicBezTo>
                  <a:cubicBezTo>
                    <a:pt x="35636" y="26004"/>
                    <a:pt x="35279" y="26219"/>
                    <a:pt x="34910" y="26338"/>
                  </a:cubicBezTo>
                  <a:cubicBezTo>
                    <a:pt x="34716" y="26399"/>
                    <a:pt x="34517" y="26428"/>
                    <a:pt x="34319" y="26428"/>
                  </a:cubicBezTo>
                  <a:cubicBezTo>
                    <a:pt x="33172" y="26428"/>
                    <a:pt x="32028" y="25467"/>
                    <a:pt x="31957" y="24290"/>
                  </a:cubicBezTo>
                  <a:cubicBezTo>
                    <a:pt x="31933" y="23814"/>
                    <a:pt x="32064" y="23326"/>
                    <a:pt x="32016" y="22849"/>
                  </a:cubicBezTo>
                  <a:cubicBezTo>
                    <a:pt x="31957" y="22373"/>
                    <a:pt x="31647" y="21849"/>
                    <a:pt x="31171" y="21813"/>
                  </a:cubicBezTo>
                  <a:cubicBezTo>
                    <a:pt x="31155" y="21813"/>
                    <a:pt x="31140" y="21812"/>
                    <a:pt x="31125" y="21812"/>
                  </a:cubicBezTo>
                  <a:cubicBezTo>
                    <a:pt x="30764" y="21812"/>
                    <a:pt x="30457" y="22074"/>
                    <a:pt x="30195" y="22314"/>
                  </a:cubicBezTo>
                  <a:cubicBezTo>
                    <a:pt x="29171" y="23195"/>
                    <a:pt x="28064" y="23992"/>
                    <a:pt x="26885" y="24671"/>
                  </a:cubicBezTo>
                  <a:cubicBezTo>
                    <a:pt x="26344" y="24974"/>
                    <a:pt x="25732" y="25269"/>
                    <a:pt x="25131" y="25269"/>
                  </a:cubicBezTo>
                  <a:cubicBezTo>
                    <a:pt x="24952" y="25269"/>
                    <a:pt x="24774" y="25243"/>
                    <a:pt x="24599" y="25183"/>
                  </a:cubicBezTo>
                  <a:cubicBezTo>
                    <a:pt x="24194" y="25028"/>
                    <a:pt x="23837" y="24766"/>
                    <a:pt x="23575" y="24433"/>
                  </a:cubicBezTo>
                  <a:cubicBezTo>
                    <a:pt x="22968" y="23754"/>
                    <a:pt x="22479" y="22849"/>
                    <a:pt x="22682" y="21956"/>
                  </a:cubicBezTo>
                  <a:cubicBezTo>
                    <a:pt x="22896" y="21016"/>
                    <a:pt x="23813" y="20361"/>
                    <a:pt x="24123" y="19444"/>
                  </a:cubicBezTo>
                  <a:cubicBezTo>
                    <a:pt x="24539" y="18158"/>
                    <a:pt x="23694" y="16825"/>
                    <a:pt x="22884" y="15741"/>
                  </a:cubicBezTo>
                  <a:cubicBezTo>
                    <a:pt x="22087" y="14646"/>
                    <a:pt x="21253" y="13301"/>
                    <a:pt x="21717" y="12027"/>
                  </a:cubicBezTo>
                  <a:cubicBezTo>
                    <a:pt x="22122" y="10919"/>
                    <a:pt x="23444" y="10205"/>
                    <a:pt x="23503" y="9026"/>
                  </a:cubicBezTo>
                  <a:cubicBezTo>
                    <a:pt x="23515" y="8645"/>
                    <a:pt x="23408" y="8288"/>
                    <a:pt x="23349" y="7919"/>
                  </a:cubicBezTo>
                  <a:cubicBezTo>
                    <a:pt x="23051" y="6073"/>
                    <a:pt x="24206" y="4240"/>
                    <a:pt x="25742" y="3168"/>
                  </a:cubicBezTo>
                  <a:cubicBezTo>
                    <a:pt x="26647" y="2573"/>
                    <a:pt x="27635" y="2109"/>
                    <a:pt x="28683" y="1811"/>
                  </a:cubicBezTo>
                  <a:cubicBezTo>
                    <a:pt x="26289" y="752"/>
                    <a:pt x="23501" y="0"/>
                    <a:pt x="202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>
              <a:off x="6547111" y="1498985"/>
              <a:ext cx="922965" cy="1125033"/>
            </a:xfrm>
            <a:custGeom>
              <a:avLst/>
              <a:gdLst/>
              <a:ahLst/>
              <a:cxnLst/>
              <a:rect l="l" t="t" r="r" b="b"/>
              <a:pathLst>
                <a:path w="21253" h="25906" extrusionOk="0">
                  <a:moveTo>
                    <a:pt x="7430" y="0"/>
                  </a:moveTo>
                  <a:cubicBezTo>
                    <a:pt x="6382" y="298"/>
                    <a:pt x="5394" y="762"/>
                    <a:pt x="4489" y="1357"/>
                  </a:cubicBezTo>
                  <a:cubicBezTo>
                    <a:pt x="2953" y="2429"/>
                    <a:pt x="1810" y="4262"/>
                    <a:pt x="2108" y="6108"/>
                  </a:cubicBezTo>
                  <a:cubicBezTo>
                    <a:pt x="2155" y="6477"/>
                    <a:pt x="2274" y="6834"/>
                    <a:pt x="2250" y="7215"/>
                  </a:cubicBezTo>
                  <a:cubicBezTo>
                    <a:pt x="2191" y="8394"/>
                    <a:pt x="869" y="9108"/>
                    <a:pt x="464" y="10216"/>
                  </a:cubicBezTo>
                  <a:cubicBezTo>
                    <a:pt x="0" y="11490"/>
                    <a:pt x="834" y="12835"/>
                    <a:pt x="1643" y="13930"/>
                  </a:cubicBezTo>
                  <a:cubicBezTo>
                    <a:pt x="2441" y="15014"/>
                    <a:pt x="3298" y="16347"/>
                    <a:pt x="2870" y="17633"/>
                  </a:cubicBezTo>
                  <a:cubicBezTo>
                    <a:pt x="2560" y="18550"/>
                    <a:pt x="1643" y="19205"/>
                    <a:pt x="1429" y="20157"/>
                  </a:cubicBezTo>
                  <a:cubicBezTo>
                    <a:pt x="1226" y="21050"/>
                    <a:pt x="1715" y="21943"/>
                    <a:pt x="2322" y="22622"/>
                  </a:cubicBezTo>
                  <a:cubicBezTo>
                    <a:pt x="2596" y="22955"/>
                    <a:pt x="2941" y="23217"/>
                    <a:pt x="3346" y="23372"/>
                  </a:cubicBezTo>
                  <a:cubicBezTo>
                    <a:pt x="3521" y="23432"/>
                    <a:pt x="3699" y="23458"/>
                    <a:pt x="3879" y="23458"/>
                  </a:cubicBezTo>
                  <a:cubicBezTo>
                    <a:pt x="4483" y="23458"/>
                    <a:pt x="5100" y="23163"/>
                    <a:pt x="5632" y="22860"/>
                  </a:cubicBezTo>
                  <a:cubicBezTo>
                    <a:pt x="6811" y="22181"/>
                    <a:pt x="7918" y="21384"/>
                    <a:pt x="8942" y="20503"/>
                  </a:cubicBezTo>
                  <a:cubicBezTo>
                    <a:pt x="9216" y="20263"/>
                    <a:pt x="9523" y="20001"/>
                    <a:pt x="9873" y="20001"/>
                  </a:cubicBezTo>
                  <a:cubicBezTo>
                    <a:pt x="9888" y="20001"/>
                    <a:pt x="9903" y="20002"/>
                    <a:pt x="9918" y="20002"/>
                  </a:cubicBezTo>
                  <a:cubicBezTo>
                    <a:pt x="10406" y="20038"/>
                    <a:pt x="10716" y="20562"/>
                    <a:pt x="10763" y="21038"/>
                  </a:cubicBezTo>
                  <a:cubicBezTo>
                    <a:pt x="10811" y="21515"/>
                    <a:pt x="10680" y="22003"/>
                    <a:pt x="10716" y="22479"/>
                  </a:cubicBezTo>
                  <a:cubicBezTo>
                    <a:pt x="10777" y="23656"/>
                    <a:pt x="11919" y="24617"/>
                    <a:pt x="13066" y="24617"/>
                  </a:cubicBezTo>
                  <a:cubicBezTo>
                    <a:pt x="13264" y="24617"/>
                    <a:pt x="13463" y="24588"/>
                    <a:pt x="13657" y="24527"/>
                  </a:cubicBezTo>
                  <a:cubicBezTo>
                    <a:pt x="14038" y="24408"/>
                    <a:pt x="14383" y="24193"/>
                    <a:pt x="14776" y="24182"/>
                  </a:cubicBezTo>
                  <a:cubicBezTo>
                    <a:pt x="14786" y="24181"/>
                    <a:pt x="14797" y="24181"/>
                    <a:pt x="14807" y="24181"/>
                  </a:cubicBezTo>
                  <a:cubicBezTo>
                    <a:pt x="15694" y="24181"/>
                    <a:pt x="16238" y="25163"/>
                    <a:pt x="17014" y="25610"/>
                  </a:cubicBezTo>
                  <a:cubicBezTo>
                    <a:pt x="17421" y="25837"/>
                    <a:pt x="17875" y="25906"/>
                    <a:pt x="18349" y="25906"/>
                  </a:cubicBezTo>
                  <a:cubicBezTo>
                    <a:pt x="19066" y="25906"/>
                    <a:pt x="19826" y="25749"/>
                    <a:pt x="20530" y="25749"/>
                  </a:cubicBezTo>
                  <a:cubicBezTo>
                    <a:pt x="20654" y="25749"/>
                    <a:pt x="20776" y="25754"/>
                    <a:pt x="20896" y="25765"/>
                  </a:cubicBezTo>
                  <a:cubicBezTo>
                    <a:pt x="21253" y="23431"/>
                    <a:pt x="21229" y="21157"/>
                    <a:pt x="20931" y="18383"/>
                  </a:cubicBezTo>
                  <a:cubicBezTo>
                    <a:pt x="20241" y="11894"/>
                    <a:pt x="16907" y="5894"/>
                    <a:pt x="12002" y="2572"/>
                  </a:cubicBezTo>
                  <a:cubicBezTo>
                    <a:pt x="10561" y="1584"/>
                    <a:pt x="9025" y="714"/>
                    <a:pt x="7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0"/>
            <p:cNvSpPr/>
            <p:nvPr/>
          </p:nvSpPr>
          <p:spPr>
            <a:xfrm>
              <a:off x="5413681" y="1762942"/>
              <a:ext cx="982981" cy="1615590"/>
            </a:xfrm>
            <a:custGeom>
              <a:avLst/>
              <a:gdLst/>
              <a:ahLst/>
              <a:cxnLst/>
              <a:rect l="l" t="t" r="r" b="b"/>
              <a:pathLst>
                <a:path w="22635" h="37202" extrusionOk="0">
                  <a:moveTo>
                    <a:pt x="15158" y="1"/>
                  </a:moveTo>
                  <a:cubicBezTo>
                    <a:pt x="14756" y="1"/>
                    <a:pt x="14349" y="75"/>
                    <a:pt x="13979" y="209"/>
                  </a:cubicBezTo>
                  <a:cubicBezTo>
                    <a:pt x="12955" y="590"/>
                    <a:pt x="12109" y="1328"/>
                    <a:pt x="11204" y="1947"/>
                  </a:cubicBezTo>
                  <a:cubicBezTo>
                    <a:pt x="10023" y="2746"/>
                    <a:pt x="8662" y="3353"/>
                    <a:pt x="7241" y="3353"/>
                  </a:cubicBezTo>
                  <a:cubicBezTo>
                    <a:pt x="7201" y="3353"/>
                    <a:pt x="7161" y="3353"/>
                    <a:pt x="7121" y="3352"/>
                  </a:cubicBezTo>
                  <a:cubicBezTo>
                    <a:pt x="6311" y="3328"/>
                    <a:pt x="5525" y="3078"/>
                    <a:pt x="4858" y="2625"/>
                  </a:cubicBezTo>
                  <a:cubicBezTo>
                    <a:pt x="4620" y="2995"/>
                    <a:pt x="4382" y="3364"/>
                    <a:pt x="4168" y="3745"/>
                  </a:cubicBezTo>
                  <a:cubicBezTo>
                    <a:pt x="1715" y="8114"/>
                    <a:pt x="1" y="15901"/>
                    <a:pt x="1751" y="22473"/>
                  </a:cubicBezTo>
                  <a:cubicBezTo>
                    <a:pt x="3882" y="30450"/>
                    <a:pt x="8930" y="35129"/>
                    <a:pt x="14907" y="37201"/>
                  </a:cubicBezTo>
                  <a:cubicBezTo>
                    <a:pt x="15979" y="36403"/>
                    <a:pt x="16860" y="35380"/>
                    <a:pt x="17491" y="34213"/>
                  </a:cubicBezTo>
                  <a:cubicBezTo>
                    <a:pt x="18086" y="33105"/>
                    <a:pt x="18455" y="31879"/>
                    <a:pt x="19217" y="30891"/>
                  </a:cubicBezTo>
                  <a:cubicBezTo>
                    <a:pt x="19765" y="30176"/>
                    <a:pt x="20503" y="29581"/>
                    <a:pt x="20789" y="28736"/>
                  </a:cubicBezTo>
                  <a:cubicBezTo>
                    <a:pt x="21253" y="27307"/>
                    <a:pt x="20253" y="25616"/>
                    <a:pt x="20956" y="24271"/>
                  </a:cubicBezTo>
                  <a:cubicBezTo>
                    <a:pt x="21194" y="23807"/>
                    <a:pt x="21622" y="23449"/>
                    <a:pt x="21896" y="22997"/>
                  </a:cubicBezTo>
                  <a:cubicBezTo>
                    <a:pt x="22456" y="22056"/>
                    <a:pt x="22230" y="20771"/>
                    <a:pt x="21539" y="19913"/>
                  </a:cubicBezTo>
                  <a:cubicBezTo>
                    <a:pt x="20837" y="19068"/>
                    <a:pt x="19741" y="18616"/>
                    <a:pt x="18646" y="18473"/>
                  </a:cubicBezTo>
                  <a:cubicBezTo>
                    <a:pt x="17824" y="18366"/>
                    <a:pt x="16896" y="18377"/>
                    <a:pt x="16336" y="17770"/>
                  </a:cubicBezTo>
                  <a:cubicBezTo>
                    <a:pt x="15574" y="16937"/>
                    <a:pt x="16086" y="15556"/>
                    <a:pt x="16884" y="14758"/>
                  </a:cubicBezTo>
                  <a:cubicBezTo>
                    <a:pt x="17693" y="13984"/>
                    <a:pt x="18705" y="13460"/>
                    <a:pt x="19813" y="13270"/>
                  </a:cubicBezTo>
                  <a:cubicBezTo>
                    <a:pt x="20634" y="13139"/>
                    <a:pt x="21610" y="13127"/>
                    <a:pt x="22075" y="12424"/>
                  </a:cubicBezTo>
                  <a:cubicBezTo>
                    <a:pt x="22408" y="11924"/>
                    <a:pt x="22301" y="11234"/>
                    <a:pt x="22051" y="10674"/>
                  </a:cubicBezTo>
                  <a:cubicBezTo>
                    <a:pt x="21813" y="10114"/>
                    <a:pt x="21432" y="9626"/>
                    <a:pt x="21229" y="9055"/>
                  </a:cubicBezTo>
                  <a:cubicBezTo>
                    <a:pt x="20968" y="8293"/>
                    <a:pt x="21015" y="7471"/>
                    <a:pt x="21372" y="6757"/>
                  </a:cubicBezTo>
                  <a:cubicBezTo>
                    <a:pt x="21730" y="6043"/>
                    <a:pt x="22372" y="5459"/>
                    <a:pt x="22503" y="4673"/>
                  </a:cubicBezTo>
                  <a:cubicBezTo>
                    <a:pt x="22634" y="3923"/>
                    <a:pt x="22242" y="3161"/>
                    <a:pt x="21634" y="2709"/>
                  </a:cubicBezTo>
                  <a:cubicBezTo>
                    <a:pt x="21059" y="2271"/>
                    <a:pt x="20305" y="2101"/>
                    <a:pt x="19577" y="2101"/>
                  </a:cubicBezTo>
                  <a:cubicBezTo>
                    <a:pt x="19553" y="2101"/>
                    <a:pt x="19528" y="2101"/>
                    <a:pt x="19503" y="2102"/>
                  </a:cubicBezTo>
                  <a:cubicBezTo>
                    <a:pt x="19314" y="2102"/>
                    <a:pt x="19116" y="2110"/>
                    <a:pt x="18919" y="2110"/>
                  </a:cubicBezTo>
                  <a:cubicBezTo>
                    <a:pt x="18496" y="2110"/>
                    <a:pt x="18078" y="2071"/>
                    <a:pt x="17753" y="1828"/>
                  </a:cubicBezTo>
                  <a:cubicBezTo>
                    <a:pt x="17408" y="1566"/>
                    <a:pt x="17253" y="1125"/>
                    <a:pt x="16991" y="780"/>
                  </a:cubicBezTo>
                  <a:cubicBezTo>
                    <a:pt x="16558" y="233"/>
                    <a:pt x="15867" y="1"/>
                    <a:pt x="151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>
              <a:off x="6131895" y="2028461"/>
              <a:ext cx="111739" cy="111696"/>
            </a:xfrm>
            <a:custGeom>
              <a:avLst/>
              <a:gdLst/>
              <a:ahLst/>
              <a:cxnLst/>
              <a:rect l="l" t="t" r="r" b="b"/>
              <a:pathLst>
                <a:path w="2573" h="2572" extrusionOk="0">
                  <a:moveTo>
                    <a:pt x="1286" y="0"/>
                  </a:moveTo>
                  <a:cubicBezTo>
                    <a:pt x="572" y="0"/>
                    <a:pt x="0" y="572"/>
                    <a:pt x="0" y="1286"/>
                  </a:cubicBezTo>
                  <a:cubicBezTo>
                    <a:pt x="0" y="2000"/>
                    <a:pt x="572" y="2572"/>
                    <a:pt x="1286" y="2572"/>
                  </a:cubicBezTo>
                  <a:cubicBezTo>
                    <a:pt x="1989" y="2572"/>
                    <a:pt x="2572" y="2000"/>
                    <a:pt x="2572" y="1286"/>
                  </a:cubicBezTo>
                  <a:cubicBezTo>
                    <a:pt x="2572" y="572"/>
                    <a:pt x="1989" y="0"/>
                    <a:pt x="1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0"/>
            <p:cNvSpPr/>
            <p:nvPr/>
          </p:nvSpPr>
          <p:spPr>
            <a:xfrm>
              <a:off x="6671185" y="1881935"/>
              <a:ext cx="127243" cy="111565"/>
            </a:xfrm>
            <a:custGeom>
              <a:avLst/>
              <a:gdLst/>
              <a:ahLst/>
              <a:cxnLst/>
              <a:rect l="l" t="t" r="r" b="b"/>
              <a:pathLst>
                <a:path w="2930" h="2569" extrusionOk="0">
                  <a:moveTo>
                    <a:pt x="1471" y="0"/>
                  </a:moveTo>
                  <a:cubicBezTo>
                    <a:pt x="1306" y="0"/>
                    <a:pt x="1139" y="32"/>
                    <a:pt x="977" y="100"/>
                  </a:cubicBezTo>
                  <a:cubicBezTo>
                    <a:pt x="310" y="362"/>
                    <a:pt x="1" y="1124"/>
                    <a:pt x="274" y="1779"/>
                  </a:cubicBezTo>
                  <a:cubicBezTo>
                    <a:pt x="481" y="2272"/>
                    <a:pt x="957" y="2569"/>
                    <a:pt x="1459" y="2569"/>
                  </a:cubicBezTo>
                  <a:cubicBezTo>
                    <a:pt x="1624" y="2569"/>
                    <a:pt x="1791" y="2537"/>
                    <a:pt x="1953" y="2469"/>
                  </a:cubicBezTo>
                  <a:cubicBezTo>
                    <a:pt x="2620" y="2207"/>
                    <a:pt x="2930" y="1445"/>
                    <a:pt x="2656" y="790"/>
                  </a:cubicBezTo>
                  <a:cubicBezTo>
                    <a:pt x="2450" y="297"/>
                    <a:pt x="1973" y="0"/>
                    <a:pt x="1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0"/>
            <p:cNvSpPr/>
            <p:nvPr/>
          </p:nvSpPr>
          <p:spPr>
            <a:xfrm>
              <a:off x="6421951" y="1993415"/>
              <a:ext cx="132932" cy="103835"/>
            </a:xfrm>
            <a:custGeom>
              <a:avLst/>
              <a:gdLst/>
              <a:ahLst/>
              <a:cxnLst/>
              <a:rect l="l" t="t" r="r" b="b"/>
              <a:pathLst>
                <a:path w="3061" h="2391" extrusionOk="0">
                  <a:moveTo>
                    <a:pt x="1654" y="1"/>
                  </a:moveTo>
                  <a:cubicBezTo>
                    <a:pt x="1542" y="1"/>
                    <a:pt x="1432" y="11"/>
                    <a:pt x="1322" y="33"/>
                  </a:cubicBezTo>
                  <a:cubicBezTo>
                    <a:pt x="846" y="116"/>
                    <a:pt x="346" y="366"/>
                    <a:pt x="168" y="819"/>
                  </a:cubicBezTo>
                  <a:cubicBezTo>
                    <a:pt x="1" y="1295"/>
                    <a:pt x="168" y="1819"/>
                    <a:pt x="584" y="2117"/>
                  </a:cubicBezTo>
                  <a:cubicBezTo>
                    <a:pt x="853" y="2298"/>
                    <a:pt x="1169" y="2391"/>
                    <a:pt x="1486" y="2391"/>
                  </a:cubicBezTo>
                  <a:cubicBezTo>
                    <a:pt x="1647" y="2391"/>
                    <a:pt x="1809" y="2367"/>
                    <a:pt x="1965" y="2319"/>
                  </a:cubicBezTo>
                  <a:cubicBezTo>
                    <a:pt x="2334" y="2224"/>
                    <a:pt x="2644" y="1998"/>
                    <a:pt x="2846" y="1688"/>
                  </a:cubicBezTo>
                  <a:cubicBezTo>
                    <a:pt x="3037" y="1379"/>
                    <a:pt x="3061" y="986"/>
                    <a:pt x="2906" y="664"/>
                  </a:cubicBezTo>
                  <a:cubicBezTo>
                    <a:pt x="2763" y="390"/>
                    <a:pt x="2525" y="176"/>
                    <a:pt x="2227" y="93"/>
                  </a:cubicBezTo>
                  <a:cubicBezTo>
                    <a:pt x="2039" y="32"/>
                    <a:pt x="1846" y="1"/>
                    <a:pt x="16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0"/>
            <p:cNvSpPr/>
            <p:nvPr/>
          </p:nvSpPr>
          <p:spPr>
            <a:xfrm>
              <a:off x="6483793" y="1992112"/>
              <a:ext cx="79907" cy="106180"/>
            </a:xfrm>
            <a:custGeom>
              <a:avLst/>
              <a:gdLst/>
              <a:ahLst/>
              <a:cxnLst/>
              <a:rect l="l" t="t" r="r" b="b"/>
              <a:pathLst>
                <a:path w="1840" h="2445" extrusionOk="0">
                  <a:moveTo>
                    <a:pt x="427" y="1"/>
                  </a:moveTo>
                  <a:cubicBezTo>
                    <a:pt x="327" y="1"/>
                    <a:pt x="226" y="10"/>
                    <a:pt x="125" y="27"/>
                  </a:cubicBezTo>
                  <a:cubicBezTo>
                    <a:pt x="101" y="51"/>
                    <a:pt x="113" y="99"/>
                    <a:pt x="160" y="99"/>
                  </a:cubicBezTo>
                  <a:cubicBezTo>
                    <a:pt x="169" y="99"/>
                    <a:pt x="177" y="99"/>
                    <a:pt x="185" y="99"/>
                  </a:cubicBezTo>
                  <a:cubicBezTo>
                    <a:pt x="844" y="99"/>
                    <a:pt x="1529" y="570"/>
                    <a:pt x="1470" y="1111"/>
                  </a:cubicBezTo>
                  <a:cubicBezTo>
                    <a:pt x="1363" y="2099"/>
                    <a:pt x="6" y="2421"/>
                    <a:pt x="6" y="2421"/>
                  </a:cubicBezTo>
                  <a:cubicBezTo>
                    <a:pt x="1" y="2425"/>
                    <a:pt x="63" y="2445"/>
                    <a:pt x="178" y="2445"/>
                  </a:cubicBezTo>
                  <a:cubicBezTo>
                    <a:pt x="356" y="2445"/>
                    <a:pt x="659" y="2399"/>
                    <a:pt x="1041" y="2182"/>
                  </a:cubicBezTo>
                  <a:cubicBezTo>
                    <a:pt x="1661" y="1849"/>
                    <a:pt x="1827" y="1385"/>
                    <a:pt x="1815" y="1218"/>
                  </a:cubicBezTo>
                  <a:cubicBezTo>
                    <a:pt x="1839" y="456"/>
                    <a:pt x="1303" y="111"/>
                    <a:pt x="720" y="27"/>
                  </a:cubicBezTo>
                  <a:cubicBezTo>
                    <a:pt x="625" y="10"/>
                    <a:pt x="526" y="1"/>
                    <a:pt x="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0"/>
            <p:cNvSpPr/>
            <p:nvPr/>
          </p:nvSpPr>
          <p:spPr>
            <a:xfrm>
              <a:off x="6366624" y="2220067"/>
              <a:ext cx="435404" cy="167717"/>
            </a:xfrm>
            <a:custGeom>
              <a:avLst/>
              <a:gdLst/>
              <a:ahLst/>
              <a:cxnLst/>
              <a:rect l="l" t="t" r="r" b="b"/>
              <a:pathLst>
                <a:path w="10026" h="3862" extrusionOk="0">
                  <a:moveTo>
                    <a:pt x="7021" y="0"/>
                  </a:moveTo>
                  <a:cubicBezTo>
                    <a:pt x="6551" y="0"/>
                    <a:pt x="6078" y="37"/>
                    <a:pt x="5609" y="112"/>
                  </a:cubicBezTo>
                  <a:cubicBezTo>
                    <a:pt x="3858" y="410"/>
                    <a:pt x="2227" y="1208"/>
                    <a:pt x="941" y="2434"/>
                  </a:cubicBezTo>
                  <a:cubicBezTo>
                    <a:pt x="584" y="2756"/>
                    <a:pt x="275" y="3125"/>
                    <a:pt x="1" y="3529"/>
                  </a:cubicBezTo>
                  <a:lnTo>
                    <a:pt x="72" y="3553"/>
                  </a:lnTo>
                  <a:cubicBezTo>
                    <a:pt x="834" y="3763"/>
                    <a:pt x="1616" y="3861"/>
                    <a:pt x="2399" y="3861"/>
                  </a:cubicBezTo>
                  <a:cubicBezTo>
                    <a:pt x="4371" y="3861"/>
                    <a:pt x="6354" y="3239"/>
                    <a:pt x="8049" y="2208"/>
                  </a:cubicBezTo>
                  <a:cubicBezTo>
                    <a:pt x="8740" y="1803"/>
                    <a:pt x="9359" y="1291"/>
                    <a:pt x="9895" y="696"/>
                  </a:cubicBezTo>
                  <a:cubicBezTo>
                    <a:pt x="9931" y="636"/>
                    <a:pt x="9978" y="577"/>
                    <a:pt x="10026" y="517"/>
                  </a:cubicBezTo>
                  <a:cubicBezTo>
                    <a:pt x="9056" y="175"/>
                    <a:pt x="8042" y="0"/>
                    <a:pt x="7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0"/>
            <p:cNvSpPr/>
            <p:nvPr/>
          </p:nvSpPr>
          <p:spPr>
            <a:xfrm>
              <a:off x="6249802" y="2072454"/>
              <a:ext cx="607030" cy="300909"/>
            </a:xfrm>
            <a:custGeom>
              <a:avLst/>
              <a:gdLst/>
              <a:ahLst/>
              <a:cxnLst/>
              <a:rect l="l" t="t" r="r" b="b"/>
              <a:pathLst>
                <a:path w="13978" h="6929" extrusionOk="0">
                  <a:moveTo>
                    <a:pt x="11739" y="1"/>
                  </a:moveTo>
                  <a:cubicBezTo>
                    <a:pt x="11659" y="1"/>
                    <a:pt x="11579" y="4"/>
                    <a:pt x="11501" y="11"/>
                  </a:cubicBezTo>
                  <a:cubicBezTo>
                    <a:pt x="10823" y="82"/>
                    <a:pt x="10204" y="404"/>
                    <a:pt x="9644" y="785"/>
                  </a:cubicBezTo>
                  <a:cubicBezTo>
                    <a:pt x="9073" y="1154"/>
                    <a:pt x="8549" y="1583"/>
                    <a:pt x="7942" y="1892"/>
                  </a:cubicBezTo>
                  <a:cubicBezTo>
                    <a:pt x="7190" y="2285"/>
                    <a:pt x="6361" y="2476"/>
                    <a:pt x="5518" y="2476"/>
                  </a:cubicBezTo>
                  <a:cubicBezTo>
                    <a:pt x="5492" y="2476"/>
                    <a:pt x="5467" y="2476"/>
                    <a:pt x="5441" y="2476"/>
                  </a:cubicBezTo>
                  <a:cubicBezTo>
                    <a:pt x="4727" y="2452"/>
                    <a:pt x="4024" y="2285"/>
                    <a:pt x="3322" y="2214"/>
                  </a:cubicBezTo>
                  <a:cubicBezTo>
                    <a:pt x="3160" y="2200"/>
                    <a:pt x="2996" y="2192"/>
                    <a:pt x="2833" y="2192"/>
                  </a:cubicBezTo>
                  <a:cubicBezTo>
                    <a:pt x="2275" y="2192"/>
                    <a:pt x="1720" y="2285"/>
                    <a:pt x="1250" y="2571"/>
                  </a:cubicBezTo>
                  <a:cubicBezTo>
                    <a:pt x="333" y="3166"/>
                    <a:pt x="0" y="4345"/>
                    <a:pt x="441" y="5345"/>
                  </a:cubicBezTo>
                  <a:cubicBezTo>
                    <a:pt x="857" y="6190"/>
                    <a:pt x="1774" y="6667"/>
                    <a:pt x="2691" y="6928"/>
                  </a:cubicBezTo>
                  <a:cubicBezTo>
                    <a:pt x="2953" y="6524"/>
                    <a:pt x="3274" y="6155"/>
                    <a:pt x="3620" y="5833"/>
                  </a:cubicBezTo>
                  <a:cubicBezTo>
                    <a:pt x="5298" y="4245"/>
                    <a:pt x="7494" y="3402"/>
                    <a:pt x="9732" y="3402"/>
                  </a:cubicBezTo>
                  <a:cubicBezTo>
                    <a:pt x="10732" y="3402"/>
                    <a:pt x="11741" y="3570"/>
                    <a:pt x="12716" y="3916"/>
                  </a:cubicBezTo>
                  <a:cubicBezTo>
                    <a:pt x="13240" y="3238"/>
                    <a:pt x="13978" y="1952"/>
                    <a:pt x="13299" y="737"/>
                  </a:cubicBezTo>
                  <a:cubicBezTo>
                    <a:pt x="13004" y="210"/>
                    <a:pt x="12355" y="1"/>
                    <a:pt x="11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0"/>
            <p:cNvSpPr/>
            <p:nvPr/>
          </p:nvSpPr>
          <p:spPr>
            <a:xfrm>
              <a:off x="5964350" y="2203043"/>
              <a:ext cx="286491" cy="252183"/>
            </a:xfrm>
            <a:custGeom>
              <a:avLst/>
              <a:gdLst/>
              <a:ahLst/>
              <a:cxnLst/>
              <a:rect l="l" t="t" r="r" b="b"/>
              <a:pathLst>
                <a:path w="6597" h="5807" extrusionOk="0">
                  <a:moveTo>
                    <a:pt x="3293" y="0"/>
                  </a:moveTo>
                  <a:cubicBezTo>
                    <a:pt x="2925" y="0"/>
                    <a:pt x="2552" y="70"/>
                    <a:pt x="2192" y="219"/>
                  </a:cubicBezTo>
                  <a:cubicBezTo>
                    <a:pt x="703" y="838"/>
                    <a:pt x="1" y="2528"/>
                    <a:pt x="620" y="4017"/>
                  </a:cubicBezTo>
                  <a:cubicBezTo>
                    <a:pt x="1079" y="5133"/>
                    <a:pt x="2164" y="5807"/>
                    <a:pt x="3304" y="5807"/>
                  </a:cubicBezTo>
                  <a:cubicBezTo>
                    <a:pt x="3672" y="5807"/>
                    <a:pt x="4046" y="5736"/>
                    <a:pt x="4406" y="5588"/>
                  </a:cubicBezTo>
                  <a:cubicBezTo>
                    <a:pt x="5894" y="4969"/>
                    <a:pt x="6597" y="3279"/>
                    <a:pt x="5978" y="1790"/>
                  </a:cubicBezTo>
                  <a:cubicBezTo>
                    <a:pt x="5519" y="674"/>
                    <a:pt x="4434" y="0"/>
                    <a:pt x="3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0"/>
            <p:cNvSpPr/>
            <p:nvPr/>
          </p:nvSpPr>
          <p:spPr>
            <a:xfrm>
              <a:off x="6832521" y="1920760"/>
              <a:ext cx="272030" cy="253052"/>
            </a:xfrm>
            <a:custGeom>
              <a:avLst/>
              <a:gdLst/>
              <a:ahLst/>
              <a:cxnLst/>
              <a:rect l="l" t="t" r="r" b="b"/>
              <a:pathLst>
                <a:path w="6264" h="5827" extrusionOk="0">
                  <a:moveTo>
                    <a:pt x="3119" y="0"/>
                  </a:moveTo>
                  <a:cubicBezTo>
                    <a:pt x="1714" y="0"/>
                    <a:pt x="486" y="1020"/>
                    <a:pt x="250" y="2444"/>
                  </a:cubicBezTo>
                  <a:cubicBezTo>
                    <a:pt x="0" y="4040"/>
                    <a:pt x="1072" y="5528"/>
                    <a:pt x="2667" y="5790"/>
                  </a:cubicBezTo>
                  <a:cubicBezTo>
                    <a:pt x="2822" y="5814"/>
                    <a:pt x="2975" y="5826"/>
                    <a:pt x="3127" y="5826"/>
                  </a:cubicBezTo>
                  <a:cubicBezTo>
                    <a:pt x="4531" y="5826"/>
                    <a:pt x="5775" y="4813"/>
                    <a:pt x="6001" y="3373"/>
                  </a:cubicBezTo>
                  <a:cubicBezTo>
                    <a:pt x="6263" y="1789"/>
                    <a:pt x="5180" y="289"/>
                    <a:pt x="3596" y="39"/>
                  </a:cubicBezTo>
                  <a:cubicBezTo>
                    <a:pt x="3436" y="13"/>
                    <a:pt x="3276" y="0"/>
                    <a:pt x="3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0"/>
            <p:cNvSpPr/>
            <p:nvPr/>
          </p:nvSpPr>
          <p:spPr>
            <a:xfrm>
              <a:off x="5554866" y="1184913"/>
              <a:ext cx="1291100" cy="729017"/>
            </a:xfrm>
            <a:custGeom>
              <a:avLst/>
              <a:gdLst/>
              <a:ahLst/>
              <a:cxnLst/>
              <a:rect l="l" t="t" r="r" b="b"/>
              <a:pathLst>
                <a:path w="29730" h="16787" extrusionOk="0">
                  <a:moveTo>
                    <a:pt x="17824" y="1"/>
                  </a:moveTo>
                  <a:cubicBezTo>
                    <a:pt x="17427" y="1"/>
                    <a:pt x="17025" y="59"/>
                    <a:pt x="16633" y="124"/>
                  </a:cubicBezTo>
                  <a:cubicBezTo>
                    <a:pt x="13633" y="624"/>
                    <a:pt x="10692" y="1398"/>
                    <a:pt x="7822" y="2434"/>
                  </a:cubicBezTo>
                  <a:cubicBezTo>
                    <a:pt x="6906" y="2779"/>
                    <a:pt x="5894" y="3124"/>
                    <a:pt x="5310" y="3910"/>
                  </a:cubicBezTo>
                  <a:cubicBezTo>
                    <a:pt x="4513" y="4958"/>
                    <a:pt x="4643" y="8232"/>
                    <a:pt x="4239" y="9351"/>
                  </a:cubicBezTo>
                  <a:cubicBezTo>
                    <a:pt x="3262" y="10947"/>
                    <a:pt x="1560" y="12911"/>
                    <a:pt x="572" y="14507"/>
                  </a:cubicBezTo>
                  <a:cubicBezTo>
                    <a:pt x="286" y="14971"/>
                    <a:pt x="0" y="15507"/>
                    <a:pt x="191" y="16019"/>
                  </a:cubicBezTo>
                  <a:cubicBezTo>
                    <a:pt x="345" y="16447"/>
                    <a:pt x="810" y="16686"/>
                    <a:pt x="1262" y="16757"/>
                  </a:cubicBezTo>
                  <a:cubicBezTo>
                    <a:pt x="1392" y="16777"/>
                    <a:pt x="1522" y="16786"/>
                    <a:pt x="1652" y="16786"/>
                  </a:cubicBezTo>
                  <a:cubicBezTo>
                    <a:pt x="2805" y="16786"/>
                    <a:pt x="3920" y="16066"/>
                    <a:pt x="5081" y="16066"/>
                  </a:cubicBezTo>
                  <a:cubicBezTo>
                    <a:pt x="5098" y="16066"/>
                    <a:pt x="5115" y="16066"/>
                    <a:pt x="5132" y="16066"/>
                  </a:cubicBezTo>
                  <a:cubicBezTo>
                    <a:pt x="5810" y="16090"/>
                    <a:pt x="6465" y="16340"/>
                    <a:pt x="7132" y="16459"/>
                  </a:cubicBezTo>
                  <a:cubicBezTo>
                    <a:pt x="7382" y="16500"/>
                    <a:pt x="7633" y="16520"/>
                    <a:pt x="7882" y="16520"/>
                  </a:cubicBezTo>
                  <a:cubicBezTo>
                    <a:pt x="9107" y="16520"/>
                    <a:pt x="10300" y="16042"/>
                    <a:pt x="11180" y="15162"/>
                  </a:cubicBezTo>
                  <a:cubicBezTo>
                    <a:pt x="11954" y="14400"/>
                    <a:pt x="12478" y="13340"/>
                    <a:pt x="13466" y="12887"/>
                  </a:cubicBezTo>
                  <a:cubicBezTo>
                    <a:pt x="13915" y="12688"/>
                    <a:pt x="14397" y="12642"/>
                    <a:pt x="14891" y="12642"/>
                  </a:cubicBezTo>
                  <a:cubicBezTo>
                    <a:pt x="15302" y="12642"/>
                    <a:pt x="15721" y="12674"/>
                    <a:pt x="16134" y="12674"/>
                  </a:cubicBezTo>
                  <a:cubicBezTo>
                    <a:pt x="16318" y="12674"/>
                    <a:pt x="16500" y="12667"/>
                    <a:pt x="16681" y="12649"/>
                  </a:cubicBezTo>
                  <a:cubicBezTo>
                    <a:pt x="17919" y="12518"/>
                    <a:pt x="19038" y="11852"/>
                    <a:pt x="19741" y="10816"/>
                  </a:cubicBezTo>
                  <a:cubicBezTo>
                    <a:pt x="20110" y="10256"/>
                    <a:pt x="20407" y="9566"/>
                    <a:pt x="21038" y="9328"/>
                  </a:cubicBezTo>
                  <a:cubicBezTo>
                    <a:pt x="21205" y="9272"/>
                    <a:pt x="21376" y="9253"/>
                    <a:pt x="21550" y="9253"/>
                  </a:cubicBezTo>
                  <a:cubicBezTo>
                    <a:pt x="21750" y="9253"/>
                    <a:pt x="21954" y="9278"/>
                    <a:pt x="22158" y="9304"/>
                  </a:cubicBezTo>
                  <a:cubicBezTo>
                    <a:pt x="22472" y="9342"/>
                    <a:pt x="22800" y="9366"/>
                    <a:pt x="23129" y="9366"/>
                  </a:cubicBezTo>
                  <a:cubicBezTo>
                    <a:pt x="24215" y="9366"/>
                    <a:pt x="25302" y="9104"/>
                    <a:pt x="25896" y="8244"/>
                  </a:cubicBezTo>
                  <a:cubicBezTo>
                    <a:pt x="26099" y="7946"/>
                    <a:pt x="26230" y="7601"/>
                    <a:pt x="26444" y="7315"/>
                  </a:cubicBezTo>
                  <a:cubicBezTo>
                    <a:pt x="26992" y="6601"/>
                    <a:pt x="28361" y="6958"/>
                    <a:pt x="28825" y="6196"/>
                  </a:cubicBezTo>
                  <a:cubicBezTo>
                    <a:pt x="29730" y="4720"/>
                    <a:pt x="27325" y="3482"/>
                    <a:pt x="21765" y="3482"/>
                  </a:cubicBezTo>
                  <a:cubicBezTo>
                    <a:pt x="20753" y="2350"/>
                    <a:pt x="20217" y="648"/>
                    <a:pt x="18788" y="148"/>
                  </a:cubicBezTo>
                  <a:cubicBezTo>
                    <a:pt x="18476" y="40"/>
                    <a:pt x="18152" y="1"/>
                    <a:pt x="178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0"/>
            <p:cNvSpPr/>
            <p:nvPr/>
          </p:nvSpPr>
          <p:spPr>
            <a:xfrm>
              <a:off x="5732183" y="1299172"/>
              <a:ext cx="777700" cy="302733"/>
            </a:xfrm>
            <a:custGeom>
              <a:avLst/>
              <a:gdLst/>
              <a:ahLst/>
              <a:cxnLst/>
              <a:rect l="l" t="t" r="r" b="b"/>
              <a:pathLst>
                <a:path w="17908" h="6971" extrusionOk="0">
                  <a:moveTo>
                    <a:pt x="17224" y="0"/>
                  </a:moveTo>
                  <a:cubicBezTo>
                    <a:pt x="17119" y="0"/>
                    <a:pt x="17017" y="24"/>
                    <a:pt x="16920" y="65"/>
                  </a:cubicBezTo>
                  <a:cubicBezTo>
                    <a:pt x="11181" y="1839"/>
                    <a:pt x="6073" y="3446"/>
                    <a:pt x="406" y="5411"/>
                  </a:cubicBezTo>
                  <a:cubicBezTo>
                    <a:pt x="168" y="5899"/>
                    <a:pt x="25" y="6423"/>
                    <a:pt x="1" y="6970"/>
                  </a:cubicBezTo>
                  <a:cubicBezTo>
                    <a:pt x="3382" y="5327"/>
                    <a:pt x="10788" y="3041"/>
                    <a:pt x="17908" y="946"/>
                  </a:cubicBezTo>
                  <a:cubicBezTo>
                    <a:pt x="17694" y="648"/>
                    <a:pt x="17717" y="148"/>
                    <a:pt x="17372" y="17"/>
                  </a:cubicBezTo>
                  <a:cubicBezTo>
                    <a:pt x="17322" y="6"/>
                    <a:pt x="17273" y="0"/>
                    <a:pt x="17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0"/>
            <p:cNvSpPr/>
            <p:nvPr/>
          </p:nvSpPr>
          <p:spPr>
            <a:xfrm>
              <a:off x="5547787" y="1327097"/>
              <a:ext cx="1282154" cy="590918"/>
            </a:xfrm>
            <a:custGeom>
              <a:avLst/>
              <a:gdLst/>
              <a:ahLst/>
              <a:cxnLst/>
              <a:rect l="l" t="t" r="r" b="b"/>
              <a:pathLst>
                <a:path w="29524" h="13607" extrusionOk="0">
                  <a:moveTo>
                    <a:pt x="25720" y="2266"/>
                  </a:moveTo>
                  <a:cubicBezTo>
                    <a:pt x="25781" y="2266"/>
                    <a:pt x="25850" y="2270"/>
                    <a:pt x="25928" y="2279"/>
                  </a:cubicBezTo>
                  <a:cubicBezTo>
                    <a:pt x="26142" y="2327"/>
                    <a:pt x="26559" y="2410"/>
                    <a:pt x="26654" y="2732"/>
                  </a:cubicBezTo>
                  <a:cubicBezTo>
                    <a:pt x="26750" y="2910"/>
                    <a:pt x="26774" y="3125"/>
                    <a:pt x="26738" y="3327"/>
                  </a:cubicBezTo>
                  <a:cubicBezTo>
                    <a:pt x="26119" y="3315"/>
                    <a:pt x="25523" y="3101"/>
                    <a:pt x="25285" y="2648"/>
                  </a:cubicBezTo>
                  <a:cubicBezTo>
                    <a:pt x="25254" y="2462"/>
                    <a:pt x="25304" y="2266"/>
                    <a:pt x="25720" y="2266"/>
                  </a:cubicBezTo>
                  <a:close/>
                  <a:moveTo>
                    <a:pt x="24319" y="1"/>
                  </a:moveTo>
                  <a:cubicBezTo>
                    <a:pt x="24002" y="1"/>
                    <a:pt x="23684" y="22"/>
                    <a:pt x="23368" y="65"/>
                  </a:cubicBezTo>
                  <a:cubicBezTo>
                    <a:pt x="23362" y="64"/>
                    <a:pt x="23356" y="64"/>
                    <a:pt x="23350" y="64"/>
                  </a:cubicBezTo>
                  <a:cubicBezTo>
                    <a:pt x="23264" y="64"/>
                    <a:pt x="23203" y="142"/>
                    <a:pt x="23225" y="231"/>
                  </a:cubicBezTo>
                  <a:cubicBezTo>
                    <a:pt x="23249" y="339"/>
                    <a:pt x="23368" y="315"/>
                    <a:pt x="23464" y="327"/>
                  </a:cubicBezTo>
                  <a:cubicBezTo>
                    <a:pt x="23749" y="350"/>
                    <a:pt x="24035" y="350"/>
                    <a:pt x="24309" y="362"/>
                  </a:cubicBezTo>
                  <a:cubicBezTo>
                    <a:pt x="25011" y="374"/>
                    <a:pt x="25690" y="517"/>
                    <a:pt x="26345" y="755"/>
                  </a:cubicBezTo>
                  <a:cubicBezTo>
                    <a:pt x="26809" y="922"/>
                    <a:pt x="27238" y="1041"/>
                    <a:pt x="27547" y="1208"/>
                  </a:cubicBezTo>
                  <a:cubicBezTo>
                    <a:pt x="27750" y="1315"/>
                    <a:pt x="27952" y="1446"/>
                    <a:pt x="28107" y="1624"/>
                  </a:cubicBezTo>
                  <a:cubicBezTo>
                    <a:pt x="28274" y="1791"/>
                    <a:pt x="28405" y="1994"/>
                    <a:pt x="28488" y="2220"/>
                  </a:cubicBezTo>
                  <a:cubicBezTo>
                    <a:pt x="28488" y="2232"/>
                    <a:pt x="28500" y="2255"/>
                    <a:pt x="28512" y="2279"/>
                  </a:cubicBezTo>
                  <a:cubicBezTo>
                    <a:pt x="28512" y="2315"/>
                    <a:pt x="28512" y="2351"/>
                    <a:pt x="28512" y="2375"/>
                  </a:cubicBezTo>
                  <a:cubicBezTo>
                    <a:pt x="28500" y="2417"/>
                    <a:pt x="28491" y="2468"/>
                    <a:pt x="28488" y="2490"/>
                  </a:cubicBezTo>
                  <a:lnTo>
                    <a:pt x="28488" y="2490"/>
                  </a:lnTo>
                  <a:cubicBezTo>
                    <a:pt x="28383" y="2889"/>
                    <a:pt x="27890" y="3166"/>
                    <a:pt x="27321" y="3279"/>
                  </a:cubicBezTo>
                  <a:cubicBezTo>
                    <a:pt x="27333" y="3244"/>
                    <a:pt x="27333" y="3220"/>
                    <a:pt x="27321" y="3196"/>
                  </a:cubicBezTo>
                  <a:cubicBezTo>
                    <a:pt x="27297" y="2529"/>
                    <a:pt x="26940" y="1922"/>
                    <a:pt x="26226" y="1839"/>
                  </a:cubicBezTo>
                  <a:cubicBezTo>
                    <a:pt x="26089" y="1825"/>
                    <a:pt x="25898" y="1780"/>
                    <a:pt x="25690" y="1780"/>
                  </a:cubicBezTo>
                  <a:cubicBezTo>
                    <a:pt x="25535" y="1780"/>
                    <a:pt x="25371" y="1805"/>
                    <a:pt x="25214" y="1886"/>
                  </a:cubicBezTo>
                  <a:cubicBezTo>
                    <a:pt x="24618" y="2220"/>
                    <a:pt x="24726" y="2946"/>
                    <a:pt x="25214" y="3315"/>
                  </a:cubicBezTo>
                  <a:cubicBezTo>
                    <a:pt x="25595" y="3625"/>
                    <a:pt x="26059" y="3803"/>
                    <a:pt x="26535" y="3839"/>
                  </a:cubicBezTo>
                  <a:cubicBezTo>
                    <a:pt x="26512" y="3898"/>
                    <a:pt x="26464" y="3970"/>
                    <a:pt x="26428" y="4029"/>
                  </a:cubicBezTo>
                  <a:cubicBezTo>
                    <a:pt x="26035" y="4696"/>
                    <a:pt x="25881" y="4827"/>
                    <a:pt x="25190" y="5208"/>
                  </a:cubicBezTo>
                  <a:cubicBezTo>
                    <a:pt x="24662" y="5483"/>
                    <a:pt x="24084" y="5616"/>
                    <a:pt x="23492" y="5616"/>
                  </a:cubicBezTo>
                  <a:cubicBezTo>
                    <a:pt x="23443" y="5616"/>
                    <a:pt x="23394" y="5615"/>
                    <a:pt x="23345" y="5613"/>
                  </a:cubicBezTo>
                  <a:cubicBezTo>
                    <a:pt x="23202" y="5613"/>
                    <a:pt x="22559" y="5422"/>
                    <a:pt x="22154" y="5387"/>
                  </a:cubicBezTo>
                  <a:cubicBezTo>
                    <a:pt x="22039" y="5369"/>
                    <a:pt x="21922" y="5359"/>
                    <a:pt x="21805" y="5359"/>
                  </a:cubicBezTo>
                  <a:cubicBezTo>
                    <a:pt x="21388" y="5359"/>
                    <a:pt x="20972" y="5482"/>
                    <a:pt x="20666" y="5780"/>
                  </a:cubicBezTo>
                  <a:cubicBezTo>
                    <a:pt x="20249" y="6137"/>
                    <a:pt x="19987" y="6625"/>
                    <a:pt x="19677" y="7077"/>
                  </a:cubicBezTo>
                  <a:cubicBezTo>
                    <a:pt x="19392" y="7411"/>
                    <a:pt x="19058" y="7697"/>
                    <a:pt x="18689" y="7923"/>
                  </a:cubicBezTo>
                  <a:cubicBezTo>
                    <a:pt x="17868" y="8423"/>
                    <a:pt x="16463" y="8887"/>
                    <a:pt x="15534" y="9030"/>
                  </a:cubicBezTo>
                  <a:cubicBezTo>
                    <a:pt x="15355" y="9048"/>
                    <a:pt x="15177" y="9057"/>
                    <a:pt x="15000" y="9057"/>
                  </a:cubicBezTo>
                  <a:cubicBezTo>
                    <a:pt x="14823" y="9057"/>
                    <a:pt x="14647" y="9048"/>
                    <a:pt x="14474" y="9030"/>
                  </a:cubicBezTo>
                  <a:cubicBezTo>
                    <a:pt x="14165" y="9042"/>
                    <a:pt x="13867" y="9090"/>
                    <a:pt x="13581" y="9161"/>
                  </a:cubicBezTo>
                  <a:cubicBezTo>
                    <a:pt x="12581" y="9447"/>
                    <a:pt x="12093" y="10114"/>
                    <a:pt x="11581" y="10947"/>
                  </a:cubicBezTo>
                  <a:cubicBezTo>
                    <a:pt x="11331" y="11328"/>
                    <a:pt x="11010" y="11649"/>
                    <a:pt x="10652" y="11923"/>
                  </a:cubicBezTo>
                  <a:cubicBezTo>
                    <a:pt x="10129" y="12304"/>
                    <a:pt x="9533" y="12566"/>
                    <a:pt x="8902" y="12697"/>
                  </a:cubicBezTo>
                  <a:cubicBezTo>
                    <a:pt x="8413" y="12809"/>
                    <a:pt x="8203" y="12869"/>
                    <a:pt x="7795" y="12869"/>
                  </a:cubicBezTo>
                  <a:cubicBezTo>
                    <a:pt x="7726" y="12869"/>
                    <a:pt x="7651" y="12867"/>
                    <a:pt x="7569" y="12864"/>
                  </a:cubicBezTo>
                  <a:lnTo>
                    <a:pt x="7533" y="12864"/>
                  </a:lnTo>
                  <a:lnTo>
                    <a:pt x="7473" y="12852"/>
                  </a:lnTo>
                  <a:cubicBezTo>
                    <a:pt x="7212" y="12804"/>
                    <a:pt x="6962" y="12697"/>
                    <a:pt x="6723" y="12626"/>
                  </a:cubicBezTo>
                  <a:cubicBezTo>
                    <a:pt x="6307" y="12519"/>
                    <a:pt x="5890" y="12400"/>
                    <a:pt x="5485" y="12245"/>
                  </a:cubicBezTo>
                  <a:cubicBezTo>
                    <a:pt x="5369" y="12203"/>
                    <a:pt x="5254" y="12185"/>
                    <a:pt x="5142" y="12185"/>
                  </a:cubicBezTo>
                  <a:cubicBezTo>
                    <a:pt x="4771" y="12185"/>
                    <a:pt x="4421" y="12378"/>
                    <a:pt x="4092" y="12542"/>
                  </a:cubicBezTo>
                  <a:cubicBezTo>
                    <a:pt x="3628" y="12781"/>
                    <a:pt x="3140" y="12971"/>
                    <a:pt x="2640" y="13114"/>
                  </a:cubicBezTo>
                  <a:cubicBezTo>
                    <a:pt x="2354" y="13197"/>
                    <a:pt x="2056" y="13233"/>
                    <a:pt x="1747" y="13245"/>
                  </a:cubicBezTo>
                  <a:cubicBezTo>
                    <a:pt x="1669" y="13251"/>
                    <a:pt x="1595" y="13254"/>
                    <a:pt x="1526" y="13254"/>
                  </a:cubicBezTo>
                  <a:cubicBezTo>
                    <a:pt x="1309" y="13254"/>
                    <a:pt x="1138" y="13225"/>
                    <a:pt x="1020" y="13162"/>
                  </a:cubicBezTo>
                  <a:cubicBezTo>
                    <a:pt x="758" y="12995"/>
                    <a:pt x="568" y="12757"/>
                    <a:pt x="449" y="12483"/>
                  </a:cubicBezTo>
                  <a:cubicBezTo>
                    <a:pt x="389" y="12364"/>
                    <a:pt x="330" y="12257"/>
                    <a:pt x="282" y="12138"/>
                  </a:cubicBezTo>
                  <a:cubicBezTo>
                    <a:pt x="258" y="12102"/>
                    <a:pt x="234" y="12078"/>
                    <a:pt x="199" y="12078"/>
                  </a:cubicBezTo>
                  <a:cubicBezTo>
                    <a:pt x="188" y="12076"/>
                    <a:pt x="178" y="12075"/>
                    <a:pt x="168" y="12075"/>
                  </a:cubicBezTo>
                  <a:cubicBezTo>
                    <a:pt x="66" y="12075"/>
                    <a:pt x="1" y="12182"/>
                    <a:pt x="44" y="12269"/>
                  </a:cubicBezTo>
                  <a:cubicBezTo>
                    <a:pt x="258" y="12745"/>
                    <a:pt x="520" y="13328"/>
                    <a:pt x="1044" y="13519"/>
                  </a:cubicBezTo>
                  <a:cubicBezTo>
                    <a:pt x="1244" y="13577"/>
                    <a:pt x="1456" y="13606"/>
                    <a:pt x="1671" y="13606"/>
                  </a:cubicBezTo>
                  <a:cubicBezTo>
                    <a:pt x="1763" y="13606"/>
                    <a:pt x="1856" y="13601"/>
                    <a:pt x="1949" y="13590"/>
                  </a:cubicBezTo>
                  <a:cubicBezTo>
                    <a:pt x="2830" y="13554"/>
                    <a:pt x="3652" y="13209"/>
                    <a:pt x="4449" y="12864"/>
                  </a:cubicBezTo>
                  <a:lnTo>
                    <a:pt x="4509" y="12840"/>
                  </a:lnTo>
                  <a:lnTo>
                    <a:pt x="4568" y="12816"/>
                  </a:lnTo>
                  <a:lnTo>
                    <a:pt x="4652" y="12781"/>
                  </a:lnTo>
                  <a:cubicBezTo>
                    <a:pt x="4771" y="12721"/>
                    <a:pt x="4902" y="12685"/>
                    <a:pt x="5033" y="12661"/>
                  </a:cubicBezTo>
                  <a:cubicBezTo>
                    <a:pt x="5051" y="12660"/>
                    <a:pt x="5069" y="12659"/>
                    <a:pt x="5087" y="12659"/>
                  </a:cubicBezTo>
                  <a:cubicBezTo>
                    <a:pt x="5212" y="12659"/>
                    <a:pt x="5335" y="12694"/>
                    <a:pt x="5449" y="12757"/>
                  </a:cubicBezTo>
                  <a:cubicBezTo>
                    <a:pt x="5830" y="12923"/>
                    <a:pt x="6235" y="13078"/>
                    <a:pt x="6640" y="13197"/>
                  </a:cubicBezTo>
                  <a:cubicBezTo>
                    <a:pt x="6985" y="13328"/>
                    <a:pt x="7331" y="13471"/>
                    <a:pt x="7712" y="13471"/>
                  </a:cubicBezTo>
                  <a:cubicBezTo>
                    <a:pt x="8152" y="13471"/>
                    <a:pt x="8593" y="13412"/>
                    <a:pt x="9009" y="13304"/>
                  </a:cubicBezTo>
                  <a:cubicBezTo>
                    <a:pt x="9605" y="13197"/>
                    <a:pt x="10176" y="12971"/>
                    <a:pt x="10700" y="12673"/>
                  </a:cubicBezTo>
                  <a:cubicBezTo>
                    <a:pt x="11164" y="12400"/>
                    <a:pt x="11569" y="12042"/>
                    <a:pt x="11903" y="11626"/>
                  </a:cubicBezTo>
                  <a:cubicBezTo>
                    <a:pt x="12200" y="11268"/>
                    <a:pt x="12557" y="10661"/>
                    <a:pt x="12688" y="10518"/>
                  </a:cubicBezTo>
                  <a:cubicBezTo>
                    <a:pt x="12867" y="10304"/>
                    <a:pt x="13069" y="10125"/>
                    <a:pt x="13308" y="10006"/>
                  </a:cubicBezTo>
                  <a:cubicBezTo>
                    <a:pt x="13534" y="9875"/>
                    <a:pt x="13772" y="9792"/>
                    <a:pt x="14022" y="9756"/>
                  </a:cubicBezTo>
                  <a:cubicBezTo>
                    <a:pt x="14158" y="9737"/>
                    <a:pt x="14294" y="9717"/>
                    <a:pt x="14437" y="9717"/>
                  </a:cubicBezTo>
                  <a:cubicBezTo>
                    <a:pt x="14469" y="9717"/>
                    <a:pt x="14501" y="9718"/>
                    <a:pt x="14534" y="9721"/>
                  </a:cubicBezTo>
                  <a:cubicBezTo>
                    <a:pt x="14689" y="9733"/>
                    <a:pt x="14846" y="9739"/>
                    <a:pt x="15006" y="9739"/>
                  </a:cubicBezTo>
                  <a:cubicBezTo>
                    <a:pt x="15165" y="9739"/>
                    <a:pt x="15326" y="9733"/>
                    <a:pt x="15486" y="9721"/>
                  </a:cubicBezTo>
                  <a:cubicBezTo>
                    <a:pt x="16808" y="9542"/>
                    <a:pt x="18070" y="9102"/>
                    <a:pt x="19225" y="8423"/>
                  </a:cubicBezTo>
                  <a:cubicBezTo>
                    <a:pt x="19606" y="8161"/>
                    <a:pt x="19951" y="7851"/>
                    <a:pt x="20249" y="7482"/>
                  </a:cubicBezTo>
                  <a:cubicBezTo>
                    <a:pt x="20558" y="7030"/>
                    <a:pt x="20749" y="6673"/>
                    <a:pt x="20999" y="6423"/>
                  </a:cubicBezTo>
                  <a:cubicBezTo>
                    <a:pt x="21266" y="6122"/>
                    <a:pt x="21556" y="6009"/>
                    <a:pt x="21960" y="6009"/>
                  </a:cubicBezTo>
                  <a:cubicBezTo>
                    <a:pt x="22132" y="6009"/>
                    <a:pt x="22326" y="6030"/>
                    <a:pt x="22547" y="6065"/>
                  </a:cubicBezTo>
                  <a:cubicBezTo>
                    <a:pt x="22887" y="6139"/>
                    <a:pt x="23241" y="6220"/>
                    <a:pt x="23594" y="6220"/>
                  </a:cubicBezTo>
                  <a:cubicBezTo>
                    <a:pt x="23697" y="6220"/>
                    <a:pt x="23801" y="6213"/>
                    <a:pt x="23904" y="6196"/>
                  </a:cubicBezTo>
                  <a:cubicBezTo>
                    <a:pt x="24821" y="6113"/>
                    <a:pt x="25702" y="5732"/>
                    <a:pt x="26381" y="5125"/>
                  </a:cubicBezTo>
                  <a:cubicBezTo>
                    <a:pt x="26631" y="4851"/>
                    <a:pt x="26833" y="4541"/>
                    <a:pt x="26988" y="4220"/>
                  </a:cubicBezTo>
                  <a:cubicBezTo>
                    <a:pt x="27059" y="4101"/>
                    <a:pt x="27119" y="3970"/>
                    <a:pt x="27178" y="3851"/>
                  </a:cubicBezTo>
                  <a:cubicBezTo>
                    <a:pt x="27583" y="3827"/>
                    <a:pt x="27988" y="3720"/>
                    <a:pt x="28357" y="3529"/>
                  </a:cubicBezTo>
                  <a:cubicBezTo>
                    <a:pt x="29179" y="3065"/>
                    <a:pt x="29524" y="2196"/>
                    <a:pt x="28798" y="1458"/>
                  </a:cubicBezTo>
                  <a:cubicBezTo>
                    <a:pt x="28559" y="1208"/>
                    <a:pt x="28286" y="1017"/>
                    <a:pt x="27988" y="862"/>
                  </a:cubicBezTo>
                  <a:cubicBezTo>
                    <a:pt x="27512" y="648"/>
                    <a:pt x="27035" y="481"/>
                    <a:pt x="26535" y="362"/>
                  </a:cubicBezTo>
                  <a:cubicBezTo>
                    <a:pt x="25816" y="120"/>
                    <a:pt x="25068" y="1"/>
                    <a:pt x="24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0"/>
            <p:cNvSpPr/>
            <p:nvPr/>
          </p:nvSpPr>
          <p:spPr>
            <a:xfrm>
              <a:off x="5578100" y="1624623"/>
              <a:ext cx="141226" cy="188866"/>
            </a:xfrm>
            <a:custGeom>
              <a:avLst/>
              <a:gdLst/>
              <a:ahLst/>
              <a:cxnLst/>
              <a:rect l="l" t="t" r="r" b="b"/>
              <a:pathLst>
                <a:path w="3252" h="4349" extrusionOk="0">
                  <a:moveTo>
                    <a:pt x="3119" y="0"/>
                  </a:moveTo>
                  <a:cubicBezTo>
                    <a:pt x="3079" y="0"/>
                    <a:pt x="3039" y="19"/>
                    <a:pt x="3013" y="60"/>
                  </a:cubicBezTo>
                  <a:cubicBezTo>
                    <a:pt x="2073" y="1369"/>
                    <a:pt x="1132" y="2310"/>
                    <a:pt x="358" y="3405"/>
                  </a:cubicBezTo>
                  <a:cubicBezTo>
                    <a:pt x="239" y="3560"/>
                    <a:pt x="132" y="3739"/>
                    <a:pt x="48" y="3917"/>
                  </a:cubicBezTo>
                  <a:cubicBezTo>
                    <a:pt x="37" y="3953"/>
                    <a:pt x="25" y="3977"/>
                    <a:pt x="13" y="4013"/>
                  </a:cubicBezTo>
                  <a:cubicBezTo>
                    <a:pt x="13" y="4025"/>
                    <a:pt x="13" y="4036"/>
                    <a:pt x="1" y="4060"/>
                  </a:cubicBezTo>
                  <a:cubicBezTo>
                    <a:pt x="1" y="4072"/>
                    <a:pt x="1" y="4096"/>
                    <a:pt x="1" y="4108"/>
                  </a:cubicBezTo>
                  <a:lnTo>
                    <a:pt x="1" y="4144"/>
                  </a:lnTo>
                  <a:cubicBezTo>
                    <a:pt x="1" y="4156"/>
                    <a:pt x="1" y="4167"/>
                    <a:pt x="1" y="4179"/>
                  </a:cubicBezTo>
                  <a:cubicBezTo>
                    <a:pt x="1" y="4227"/>
                    <a:pt x="25" y="4286"/>
                    <a:pt x="72" y="4310"/>
                  </a:cubicBezTo>
                  <a:cubicBezTo>
                    <a:pt x="102" y="4336"/>
                    <a:pt x="137" y="4348"/>
                    <a:pt x="171" y="4348"/>
                  </a:cubicBezTo>
                  <a:cubicBezTo>
                    <a:pt x="231" y="4348"/>
                    <a:pt x="288" y="4311"/>
                    <a:pt x="310" y="4251"/>
                  </a:cubicBezTo>
                  <a:lnTo>
                    <a:pt x="322" y="4227"/>
                  </a:lnTo>
                  <a:cubicBezTo>
                    <a:pt x="334" y="4215"/>
                    <a:pt x="346" y="4203"/>
                    <a:pt x="346" y="4191"/>
                  </a:cubicBezTo>
                  <a:cubicBezTo>
                    <a:pt x="358" y="4179"/>
                    <a:pt x="370" y="4167"/>
                    <a:pt x="370" y="4156"/>
                  </a:cubicBezTo>
                  <a:cubicBezTo>
                    <a:pt x="418" y="4096"/>
                    <a:pt x="394" y="4132"/>
                    <a:pt x="477" y="4001"/>
                  </a:cubicBezTo>
                  <a:cubicBezTo>
                    <a:pt x="620" y="3751"/>
                    <a:pt x="810" y="3513"/>
                    <a:pt x="977" y="3274"/>
                  </a:cubicBezTo>
                  <a:cubicBezTo>
                    <a:pt x="1561" y="2477"/>
                    <a:pt x="2156" y="1691"/>
                    <a:pt x="2727" y="881"/>
                  </a:cubicBezTo>
                  <a:cubicBezTo>
                    <a:pt x="2894" y="655"/>
                    <a:pt x="3073" y="417"/>
                    <a:pt x="3239" y="179"/>
                  </a:cubicBezTo>
                  <a:cubicBezTo>
                    <a:pt x="3251" y="155"/>
                    <a:pt x="3251" y="119"/>
                    <a:pt x="3239" y="95"/>
                  </a:cubicBezTo>
                  <a:cubicBezTo>
                    <a:pt x="3226" y="34"/>
                    <a:pt x="3173" y="0"/>
                    <a:pt x="31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554519" y="1815924"/>
              <a:ext cx="25362" cy="28706"/>
            </a:xfrm>
            <a:custGeom>
              <a:avLst/>
              <a:gdLst/>
              <a:ahLst/>
              <a:cxnLst/>
              <a:rect l="l" t="t" r="r" b="b"/>
              <a:pathLst>
                <a:path w="584" h="661" extrusionOk="0">
                  <a:moveTo>
                    <a:pt x="362" y="1"/>
                  </a:moveTo>
                  <a:cubicBezTo>
                    <a:pt x="341" y="1"/>
                    <a:pt x="318" y="4"/>
                    <a:pt x="294" y="12"/>
                  </a:cubicBezTo>
                  <a:cubicBezTo>
                    <a:pt x="175" y="108"/>
                    <a:pt x="79" y="239"/>
                    <a:pt x="44" y="382"/>
                  </a:cubicBezTo>
                  <a:cubicBezTo>
                    <a:pt x="1" y="521"/>
                    <a:pt x="103" y="661"/>
                    <a:pt x="237" y="661"/>
                  </a:cubicBezTo>
                  <a:cubicBezTo>
                    <a:pt x="252" y="661"/>
                    <a:pt x="267" y="659"/>
                    <a:pt x="282" y="655"/>
                  </a:cubicBezTo>
                  <a:cubicBezTo>
                    <a:pt x="425" y="584"/>
                    <a:pt x="401" y="548"/>
                    <a:pt x="460" y="501"/>
                  </a:cubicBezTo>
                  <a:cubicBezTo>
                    <a:pt x="496" y="441"/>
                    <a:pt x="520" y="370"/>
                    <a:pt x="532" y="298"/>
                  </a:cubicBezTo>
                  <a:cubicBezTo>
                    <a:pt x="583" y="154"/>
                    <a:pt x="501" y="1"/>
                    <a:pt x="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6600354" y="2641580"/>
              <a:ext cx="327878" cy="123812"/>
            </a:xfrm>
            <a:custGeom>
              <a:avLst/>
              <a:gdLst/>
              <a:ahLst/>
              <a:cxnLst/>
              <a:rect l="l" t="t" r="r" b="b"/>
              <a:pathLst>
                <a:path w="7550" h="2851" extrusionOk="0">
                  <a:moveTo>
                    <a:pt x="5332" y="0"/>
                  </a:moveTo>
                  <a:cubicBezTo>
                    <a:pt x="5253" y="0"/>
                    <a:pt x="5174" y="15"/>
                    <a:pt x="5096" y="50"/>
                  </a:cubicBezTo>
                  <a:cubicBezTo>
                    <a:pt x="4727" y="229"/>
                    <a:pt x="4489" y="586"/>
                    <a:pt x="4311" y="943"/>
                  </a:cubicBezTo>
                  <a:cubicBezTo>
                    <a:pt x="4120" y="1396"/>
                    <a:pt x="3977" y="1646"/>
                    <a:pt x="3799" y="1705"/>
                  </a:cubicBezTo>
                  <a:lnTo>
                    <a:pt x="3775" y="1717"/>
                  </a:lnTo>
                  <a:cubicBezTo>
                    <a:pt x="3644" y="1682"/>
                    <a:pt x="3715" y="1717"/>
                    <a:pt x="3572" y="1622"/>
                  </a:cubicBezTo>
                  <a:cubicBezTo>
                    <a:pt x="3406" y="1479"/>
                    <a:pt x="3287" y="1301"/>
                    <a:pt x="3108" y="1170"/>
                  </a:cubicBezTo>
                  <a:cubicBezTo>
                    <a:pt x="2979" y="1058"/>
                    <a:pt x="2818" y="1001"/>
                    <a:pt x="2654" y="1001"/>
                  </a:cubicBezTo>
                  <a:cubicBezTo>
                    <a:pt x="2487" y="1001"/>
                    <a:pt x="2318" y="1061"/>
                    <a:pt x="2179" y="1182"/>
                  </a:cubicBezTo>
                  <a:cubicBezTo>
                    <a:pt x="1655" y="1551"/>
                    <a:pt x="1370" y="2122"/>
                    <a:pt x="893" y="2348"/>
                  </a:cubicBezTo>
                  <a:lnTo>
                    <a:pt x="751" y="2408"/>
                  </a:lnTo>
                  <a:cubicBezTo>
                    <a:pt x="703" y="2420"/>
                    <a:pt x="643" y="2432"/>
                    <a:pt x="596" y="2444"/>
                  </a:cubicBezTo>
                  <a:cubicBezTo>
                    <a:pt x="567" y="2449"/>
                    <a:pt x="538" y="2451"/>
                    <a:pt x="509" y="2451"/>
                  </a:cubicBezTo>
                  <a:cubicBezTo>
                    <a:pt x="443" y="2451"/>
                    <a:pt x="376" y="2442"/>
                    <a:pt x="309" y="2442"/>
                  </a:cubicBezTo>
                  <a:cubicBezTo>
                    <a:pt x="269" y="2442"/>
                    <a:pt x="230" y="2445"/>
                    <a:pt x="191" y="2455"/>
                  </a:cubicBezTo>
                  <a:cubicBezTo>
                    <a:pt x="0" y="2539"/>
                    <a:pt x="60" y="2836"/>
                    <a:pt x="274" y="2836"/>
                  </a:cubicBezTo>
                  <a:cubicBezTo>
                    <a:pt x="349" y="2846"/>
                    <a:pt x="421" y="2851"/>
                    <a:pt x="489" y="2851"/>
                  </a:cubicBezTo>
                  <a:cubicBezTo>
                    <a:pt x="1336" y="2851"/>
                    <a:pt x="1727" y="2140"/>
                    <a:pt x="2322" y="1622"/>
                  </a:cubicBezTo>
                  <a:cubicBezTo>
                    <a:pt x="2450" y="1524"/>
                    <a:pt x="2561" y="1458"/>
                    <a:pt x="2643" y="1458"/>
                  </a:cubicBezTo>
                  <a:cubicBezTo>
                    <a:pt x="2661" y="1458"/>
                    <a:pt x="2677" y="1461"/>
                    <a:pt x="2691" y="1467"/>
                  </a:cubicBezTo>
                  <a:lnTo>
                    <a:pt x="2751" y="1503"/>
                  </a:lnTo>
                  <a:lnTo>
                    <a:pt x="2763" y="1515"/>
                  </a:lnTo>
                  <a:cubicBezTo>
                    <a:pt x="2810" y="1551"/>
                    <a:pt x="2858" y="1598"/>
                    <a:pt x="2906" y="1658"/>
                  </a:cubicBezTo>
                  <a:cubicBezTo>
                    <a:pt x="3096" y="1884"/>
                    <a:pt x="3310" y="2134"/>
                    <a:pt x="3620" y="2217"/>
                  </a:cubicBezTo>
                  <a:cubicBezTo>
                    <a:pt x="3674" y="2232"/>
                    <a:pt x="3728" y="2239"/>
                    <a:pt x="3781" y="2239"/>
                  </a:cubicBezTo>
                  <a:cubicBezTo>
                    <a:pt x="4114" y="2239"/>
                    <a:pt x="4420" y="1971"/>
                    <a:pt x="4584" y="1693"/>
                  </a:cubicBezTo>
                  <a:cubicBezTo>
                    <a:pt x="4739" y="1443"/>
                    <a:pt x="4823" y="1158"/>
                    <a:pt x="4989" y="920"/>
                  </a:cubicBezTo>
                  <a:cubicBezTo>
                    <a:pt x="5001" y="908"/>
                    <a:pt x="5013" y="896"/>
                    <a:pt x="5025" y="884"/>
                  </a:cubicBezTo>
                  <a:cubicBezTo>
                    <a:pt x="5096" y="765"/>
                    <a:pt x="5204" y="670"/>
                    <a:pt x="5323" y="598"/>
                  </a:cubicBezTo>
                  <a:lnTo>
                    <a:pt x="5334" y="598"/>
                  </a:lnTo>
                  <a:cubicBezTo>
                    <a:pt x="5596" y="646"/>
                    <a:pt x="5858" y="872"/>
                    <a:pt x="6263" y="1015"/>
                  </a:cubicBezTo>
                  <a:cubicBezTo>
                    <a:pt x="6448" y="1076"/>
                    <a:pt x="6633" y="1112"/>
                    <a:pt x="6822" y="1112"/>
                  </a:cubicBezTo>
                  <a:cubicBezTo>
                    <a:pt x="6889" y="1112"/>
                    <a:pt x="6957" y="1107"/>
                    <a:pt x="7025" y="1098"/>
                  </a:cubicBezTo>
                  <a:cubicBezTo>
                    <a:pt x="7120" y="1074"/>
                    <a:pt x="7216" y="1051"/>
                    <a:pt x="7299" y="1003"/>
                  </a:cubicBezTo>
                  <a:lnTo>
                    <a:pt x="7335" y="991"/>
                  </a:lnTo>
                  <a:lnTo>
                    <a:pt x="7347" y="979"/>
                  </a:lnTo>
                  <a:cubicBezTo>
                    <a:pt x="7394" y="955"/>
                    <a:pt x="7430" y="920"/>
                    <a:pt x="7454" y="872"/>
                  </a:cubicBezTo>
                  <a:cubicBezTo>
                    <a:pt x="7549" y="717"/>
                    <a:pt x="7466" y="515"/>
                    <a:pt x="7287" y="467"/>
                  </a:cubicBezTo>
                  <a:cubicBezTo>
                    <a:pt x="7266" y="460"/>
                    <a:pt x="7245" y="457"/>
                    <a:pt x="7225" y="457"/>
                  </a:cubicBezTo>
                  <a:cubicBezTo>
                    <a:pt x="7142" y="457"/>
                    <a:pt x="7064" y="505"/>
                    <a:pt x="6978" y="515"/>
                  </a:cubicBezTo>
                  <a:cubicBezTo>
                    <a:pt x="6936" y="521"/>
                    <a:pt x="6894" y="524"/>
                    <a:pt x="6854" y="524"/>
                  </a:cubicBezTo>
                  <a:cubicBezTo>
                    <a:pt x="6814" y="524"/>
                    <a:pt x="6775" y="521"/>
                    <a:pt x="6739" y="515"/>
                  </a:cubicBezTo>
                  <a:lnTo>
                    <a:pt x="6704" y="515"/>
                  </a:lnTo>
                  <a:cubicBezTo>
                    <a:pt x="6335" y="443"/>
                    <a:pt x="6311" y="396"/>
                    <a:pt x="5942" y="193"/>
                  </a:cubicBezTo>
                  <a:cubicBezTo>
                    <a:pt x="5759" y="106"/>
                    <a:pt x="5545" y="0"/>
                    <a:pt x="53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6417826" y="2914135"/>
              <a:ext cx="355280" cy="118297"/>
            </a:xfrm>
            <a:custGeom>
              <a:avLst/>
              <a:gdLst/>
              <a:ahLst/>
              <a:cxnLst/>
              <a:rect l="l" t="t" r="r" b="b"/>
              <a:pathLst>
                <a:path w="8181" h="2724" extrusionOk="0">
                  <a:moveTo>
                    <a:pt x="7182" y="1"/>
                  </a:moveTo>
                  <a:cubicBezTo>
                    <a:pt x="6883" y="1"/>
                    <a:pt x="6652" y="233"/>
                    <a:pt x="6478" y="454"/>
                  </a:cubicBezTo>
                  <a:cubicBezTo>
                    <a:pt x="6192" y="787"/>
                    <a:pt x="6001" y="1073"/>
                    <a:pt x="5763" y="1192"/>
                  </a:cubicBezTo>
                  <a:lnTo>
                    <a:pt x="5727" y="1204"/>
                  </a:lnTo>
                  <a:lnTo>
                    <a:pt x="5585" y="1204"/>
                  </a:lnTo>
                  <a:cubicBezTo>
                    <a:pt x="5311" y="1132"/>
                    <a:pt x="5299" y="1121"/>
                    <a:pt x="5001" y="918"/>
                  </a:cubicBezTo>
                  <a:lnTo>
                    <a:pt x="4989" y="906"/>
                  </a:lnTo>
                  <a:lnTo>
                    <a:pt x="4965" y="882"/>
                  </a:lnTo>
                  <a:cubicBezTo>
                    <a:pt x="4782" y="733"/>
                    <a:pt x="4565" y="584"/>
                    <a:pt x="4315" y="584"/>
                  </a:cubicBezTo>
                  <a:cubicBezTo>
                    <a:pt x="4306" y="584"/>
                    <a:pt x="4296" y="584"/>
                    <a:pt x="4287" y="585"/>
                  </a:cubicBezTo>
                  <a:cubicBezTo>
                    <a:pt x="3930" y="620"/>
                    <a:pt x="3668" y="906"/>
                    <a:pt x="3441" y="1156"/>
                  </a:cubicBezTo>
                  <a:cubicBezTo>
                    <a:pt x="3215" y="1406"/>
                    <a:pt x="3001" y="1656"/>
                    <a:pt x="2763" y="1894"/>
                  </a:cubicBezTo>
                  <a:cubicBezTo>
                    <a:pt x="2763" y="1871"/>
                    <a:pt x="2751" y="1847"/>
                    <a:pt x="2739" y="1811"/>
                  </a:cubicBezTo>
                  <a:cubicBezTo>
                    <a:pt x="2613" y="1344"/>
                    <a:pt x="2365" y="1177"/>
                    <a:pt x="2072" y="1177"/>
                  </a:cubicBezTo>
                  <a:cubicBezTo>
                    <a:pt x="1590" y="1177"/>
                    <a:pt x="986" y="1631"/>
                    <a:pt x="608" y="1942"/>
                  </a:cubicBezTo>
                  <a:lnTo>
                    <a:pt x="167" y="2287"/>
                  </a:lnTo>
                  <a:cubicBezTo>
                    <a:pt x="0" y="2473"/>
                    <a:pt x="166" y="2724"/>
                    <a:pt x="366" y="2724"/>
                  </a:cubicBezTo>
                  <a:cubicBezTo>
                    <a:pt x="422" y="2724"/>
                    <a:pt x="481" y="2704"/>
                    <a:pt x="536" y="2656"/>
                  </a:cubicBezTo>
                  <a:cubicBezTo>
                    <a:pt x="1088" y="2226"/>
                    <a:pt x="1681" y="1694"/>
                    <a:pt x="2049" y="1694"/>
                  </a:cubicBezTo>
                  <a:cubicBezTo>
                    <a:pt x="2078" y="1694"/>
                    <a:pt x="2106" y="1697"/>
                    <a:pt x="2132" y="1704"/>
                  </a:cubicBezTo>
                  <a:lnTo>
                    <a:pt x="2168" y="1752"/>
                  </a:lnTo>
                  <a:cubicBezTo>
                    <a:pt x="2179" y="1752"/>
                    <a:pt x="2179" y="1763"/>
                    <a:pt x="2191" y="1775"/>
                  </a:cubicBezTo>
                  <a:cubicBezTo>
                    <a:pt x="2251" y="1883"/>
                    <a:pt x="2298" y="2014"/>
                    <a:pt x="2334" y="2133"/>
                  </a:cubicBezTo>
                  <a:cubicBezTo>
                    <a:pt x="2322" y="2109"/>
                    <a:pt x="2322" y="2097"/>
                    <a:pt x="2310" y="2073"/>
                  </a:cubicBezTo>
                  <a:lnTo>
                    <a:pt x="2310" y="2073"/>
                  </a:lnTo>
                  <a:cubicBezTo>
                    <a:pt x="2392" y="2366"/>
                    <a:pt x="2520" y="2476"/>
                    <a:pt x="2669" y="2476"/>
                  </a:cubicBezTo>
                  <a:cubicBezTo>
                    <a:pt x="2846" y="2476"/>
                    <a:pt x="3051" y="2320"/>
                    <a:pt x="3239" y="2133"/>
                  </a:cubicBezTo>
                  <a:cubicBezTo>
                    <a:pt x="3727" y="1633"/>
                    <a:pt x="4156" y="1156"/>
                    <a:pt x="4299" y="1156"/>
                  </a:cubicBezTo>
                  <a:lnTo>
                    <a:pt x="4323" y="1156"/>
                  </a:lnTo>
                  <a:lnTo>
                    <a:pt x="4370" y="1168"/>
                  </a:lnTo>
                  <a:cubicBezTo>
                    <a:pt x="4406" y="1180"/>
                    <a:pt x="4454" y="1204"/>
                    <a:pt x="4489" y="1228"/>
                  </a:cubicBezTo>
                  <a:cubicBezTo>
                    <a:pt x="4525" y="1252"/>
                    <a:pt x="4668" y="1382"/>
                    <a:pt x="4715" y="1418"/>
                  </a:cubicBezTo>
                  <a:cubicBezTo>
                    <a:pt x="4733" y="1430"/>
                    <a:pt x="4744" y="1437"/>
                    <a:pt x="4749" y="1440"/>
                  </a:cubicBezTo>
                  <a:lnTo>
                    <a:pt x="4749" y="1440"/>
                  </a:lnTo>
                  <a:lnTo>
                    <a:pt x="4763" y="1454"/>
                  </a:lnTo>
                  <a:cubicBezTo>
                    <a:pt x="5020" y="1661"/>
                    <a:pt x="5358" y="1808"/>
                    <a:pt x="5685" y="1808"/>
                  </a:cubicBezTo>
                  <a:cubicBezTo>
                    <a:pt x="5904" y="1808"/>
                    <a:pt x="6118" y="1742"/>
                    <a:pt x="6299" y="1585"/>
                  </a:cubicBezTo>
                  <a:cubicBezTo>
                    <a:pt x="6644" y="1323"/>
                    <a:pt x="6859" y="942"/>
                    <a:pt x="7168" y="644"/>
                  </a:cubicBezTo>
                  <a:lnTo>
                    <a:pt x="7180" y="644"/>
                  </a:lnTo>
                  <a:cubicBezTo>
                    <a:pt x="7301" y="685"/>
                    <a:pt x="7431" y="759"/>
                    <a:pt x="7562" y="759"/>
                  </a:cubicBezTo>
                  <a:cubicBezTo>
                    <a:pt x="7585" y="759"/>
                    <a:pt x="7609" y="757"/>
                    <a:pt x="7632" y="751"/>
                  </a:cubicBezTo>
                  <a:cubicBezTo>
                    <a:pt x="7740" y="740"/>
                    <a:pt x="7847" y="692"/>
                    <a:pt x="7930" y="632"/>
                  </a:cubicBezTo>
                  <a:cubicBezTo>
                    <a:pt x="8025" y="597"/>
                    <a:pt x="8097" y="513"/>
                    <a:pt x="8133" y="430"/>
                  </a:cubicBezTo>
                  <a:cubicBezTo>
                    <a:pt x="8180" y="211"/>
                    <a:pt x="8030" y="84"/>
                    <a:pt x="7840" y="84"/>
                  </a:cubicBezTo>
                  <a:cubicBezTo>
                    <a:pt x="7793" y="84"/>
                    <a:pt x="7742" y="92"/>
                    <a:pt x="7692" y="109"/>
                  </a:cubicBezTo>
                  <a:lnTo>
                    <a:pt x="7656" y="120"/>
                  </a:lnTo>
                  <a:lnTo>
                    <a:pt x="7621" y="120"/>
                  </a:lnTo>
                  <a:cubicBezTo>
                    <a:pt x="7490" y="61"/>
                    <a:pt x="7347" y="25"/>
                    <a:pt x="7204" y="1"/>
                  </a:cubicBezTo>
                  <a:cubicBezTo>
                    <a:pt x="7196" y="1"/>
                    <a:pt x="7189" y="1"/>
                    <a:pt x="7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7077108" y="2708373"/>
              <a:ext cx="216139" cy="101664"/>
            </a:xfrm>
            <a:custGeom>
              <a:avLst/>
              <a:gdLst/>
              <a:ahLst/>
              <a:cxnLst/>
              <a:rect l="l" t="t" r="r" b="b"/>
              <a:pathLst>
                <a:path w="4977" h="2341" extrusionOk="0">
                  <a:moveTo>
                    <a:pt x="4548" y="1"/>
                  </a:moveTo>
                  <a:cubicBezTo>
                    <a:pt x="4370" y="1"/>
                    <a:pt x="4167" y="144"/>
                    <a:pt x="3893" y="370"/>
                  </a:cubicBezTo>
                  <a:cubicBezTo>
                    <a:pt x="3679" y="548"/>
                    <a:pt x="3536" y="787"/>
                    <a:pt x="3334" y="977"/>
                  </a:cubicBezTo>
                  <a:lnTo>
                    <a:pt x="3310" y="989"/>
                  </a:lnTo>
                  <a:lnTo>
                    <a:pt x="3298" y="989"/>
                  </a:lnTo>
                  <a:cubicBezTo>
                    <a:pt x="3239" y="977"/>
                    <a:pt x="3179" y="965"/>
                    <a:pt x="3131" y="953"/>
                  </a:cubicBezTo>
                  <a:cubicBezTo>
                    <a:pt x="2953" y="846"/>
                    <a:pt x="2762" y="751"/>
                    <a:pt x="2572" y="679"/>
                  </a:cubicBezTo>
                  <a:cubicBezTo>
                    <a:pt x="2488" y="655"/>
                    <a:pt x="2408" y="644"/>
                    <a:pt x="2332" y="644"/>
                  </a:cubicBezTo>
                  <a:cubicBezTo>
                    <a:pt x="1688" y="644"/>
                    <a:pt x="1289" y="1413"/>
                    <a:pt x="1119" y="1572"/>
                  </a:cubicBezTo>
                  <a:cubicBezTo>
                    <a:pt x="957" y="1742"/>
                    <a:pt x="878" y="1764"/>
                    <a:pt x="814" y="1764"/>
                  </a:cubicBezTo>
                  <a:cubicBezTo>
                    <a:pt x="792" y="1764"/>
                    <a:pt x="772" y="1761"/>
                    <a:pt x="752" y="1761"/>
                  </a:cubicBezTo>
                  <a:cubicBezTo>
                    <a:pt x="744" y="1761"/>
                    <a:pt x="735" y="1762"/>
                    <a:pt x="726" y="1763"/>
                  </a:cubicBezTo>
                  <a:cubicBezTo>
                    <a:pt x="606" y="1746"/>
                    <a:pt x="479" y="1679"/>
                    <a:pt x="356" y="1679"/>
                  </a:cubicBezTo>
                  <a:cubicBezTo>
                    <a:pt x="308" y="1679"/>
                    <a:pt x="261" y="1689"/>
                    <a:pt x="214" y="1715"/>
                  </a:cubicBezTo>
                  <a:cubicBezTo>
                    <a:pt x="0" y="1846"/>
                    <a:pt x="48" y="2168"/>
                    <a:pt x="286" y="2239"/>
                  </a:cubicBezTo>
                  <a:cubicBezTo>
                    <a:pt x="475" y="2309"/>
                    <a:pt x="637" y="2341"/>
                    <a:pt x="782" y="2341"/>
                  </a:cubicBezTo>
                  <a:cubicBezTo>
                    <a:pt x="1273" y="2341"/>
                    <a:pt x="1549" y="1973"/>
                    <a:pt x="1917" y="1513"/>
                  </a:cubicBezTo>
                  <a:cubicBezTo>
                    <a:pt x="2000" y="1406"/>
                    <a:pt x="2119" y="1322"/>
                    <a:pt x="2238" y="1263"/>
                  </a:cubicBezTo>
                  <a:cubicBezTo>
                    <a:pt x="2250" y="1263"/>
                    <a:pt x="2262" y="1263"/>
                    <a:pt x="2274" y="1251"/>
                  </a:cubicBezTo>
                  <a:lnTo>
                    <a:pt x="2346" y="1251"/>
                  </a:lnTo>
                  <a:cubicBezTo>
                    <a:pt x="2393" y="1275"/>
                    <a:pt x="2429" y="1298"/>
                    <a:pt x="2477" y="1322"/>
                  </a:cubicBezTo>
                  <a:cubicBezTo>
                    <a:pt x="2741" y="1497"/>
                    <a:pt x="3027" y="1642"/>
                    <a:pt x="3306" y="1642"/>
                  </a:cubicBezTo>
                  <a:cubicBezTo>
                    <a:pt x="3504" y="1642"/>
                    <a:pt x="3699" y="1569"/>
                    <a:pt x="3881" y="1382"/>
                  </a:cubicBezTo>
                  <a:cubicBezTo>
                    <a:pt x="4036" y="1179"/>
                    <a:pt x="4215" y="1001"/>
                    <a:pt x="4405" y="822"/>
                  </a:cubicBezTo>
                  <a:cubicBezTo>
                    <a:pt x="4524" y="751"/>
                    <a:pt x="4632" y="679"/>
                    <a:pt x="4739" y="596"/>
                  </a:cubicBezTo>
                  <a:cubicBezTo>
                    <a:pt x="4977" y="406"/>
                    <a:pt x="4846" y="13"/>
                    <a:pt x="4548" y="1"/>
                  </a:cubicBezTo>
                  <a:close/>
                </a:path>
              </a:pathLst>
            </a:custGeom>
            <a:solidFill>
              <a:srgbClr val="8DC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6268737" y="3282797"/>
              <a:ext cx="301126" cy="68181"/>
            </a:xfrm>
            <a:custGeom>
              <a:avLst/>
              <a:gdLst/>
              <a:ahLst/>
              <a:cxnLst/>
              <a:rect l="l" t="t" r="r" b="b"/>
              <a:pathLst>
                <a:path w="6934" h="1570" extrusionOk="0">
                  <a:moveTo>
                    <a:pt x="4586" y="1"/>
                  </a:moveTo>
                  <a:cubicBezTo>
                    <a:pt x="4267" y="1"/>
                    <a:pt x="3958" y="122"/>
                    <a:pt x="3636" y="394"/>
                  </a:cubicBezTo>
                  <a:cubicBezTo>
                    <a:pt x="3190" y="742"/>
                    <a:pt x="3142" y="862"/>
                    <a:pt x="2946" y="862"/>
                  </a:cubicBezTo>
                  <a:cubicBezTo>
                    <a:pt x="2927" y="862"/>
                    <a:pt x="2908" y="861"/>
                    <a:pt x="2886" y="859"/>
                  </a:cubicBezTo>
                  <a:lnTo>
                    <a:pt x="2850" y="859"/>
                  </a:lnTo>
                  <a:cubicBezTo>
                    <a:pt x="2755" y="847"/>
                    <a:pt x="2660" y="811"/>
                    <a:pt x="2564" y="775"/>
                  </a:cubicBezTo>
                  <a:cubicBezTo>
                    <a:pt x="2422" y="716"/>
                    <a:pt x="2291" y="609"/>
                    <a:pt x="2160" y="537"/>
                  </a:cubicBezTo>
                  <a:cubicBezTo>
                    <a:pt x="1962" y="419"/>
                    <a:pt x="1765" y="342"/>
                    <a:pt x="1585" y="342"/>
                  </a:cubicBezTo>
                  <a:cubicBezTo>
                    <a:pt x="1493" y="342"/>
                    <a:pt x="1406" y="362"/>
                    <a:pt x="1326" y="406"/>
                  </a:cubicBezTo>
                  <a:lnTo>
                    <a:pt x="1219" y="454"/>
                  </a:lnTo>
                  <a:cubicBezTo>
                    <a:pt x="1200" y="464"/>
                    <a:pt x="1192" y="467"/>
                    <a:pt x="1193" y="467"/>
                  </a:cubicBezTo>
                  <a:cubicBezTo>
                    <a:pt x="1193" y="467"/>
                    <a:pt x="1246" y="442"/>
                    <a:pt x="1255" y="442"/>
                  </a:cubicBezTo>
                  <a:cubicBezTo>
                    <a:pt x="1076" y="513"/>
                    <a:pt x="921" y="609"/>
                    <a:pt x="743" y="704"/>
                  </a:cubicBezTo>
                  <a:cubicBezTo>
                    <a:pt x="624" y="764"/>
                    <a:pt x="505" y="823"/>
                    <a:pt x="386" y="883"/>
                  </a:cubicBezTo>
                  <a:cubicBezTo>
                    <a:pt x="302" y="918"/>
                    <a:pt x="207" y="942"/>
                    <a:pt x="159" y="1014"/>
                  </a:cubicBezTo>
                  <a:cubicBezTo>
                    <a:pt x="1" y="1204"/>
                    <a:pt x="143" y="1479"/>
                    <a:pt x="369" y="1479"/>
                  </a:cubicBezTo>
                  <a:cubicBezTo>
                    <a:pt x="397" y="1479"/>
                    <a:pt x="427" y="1475"/>
                    <a:pt x="457" y="1466"/>
                  </a:cubicBezTo>
                  <a:cubicBezTo>
                    <a:pt x="945" y="1287"/>
                    <a:pt x="1076" y="1145"/>
                    <a:pt x="1517" y="1037"/>
                  </a:cubicBezTo>
                  <a:lnTo>
                    <a:pt x="1588" y="1037"/>
                  </a:lnTo>
                  <a:lnTo>
                    <a:pt x="1636" y="1049"/>
                  </a:lnTo>
                  <a:lnTo>
                    <a:pt x="1731" y="1097"/>
                  </a:lnTo>
                  <a:cubicBezTo>
                    <a:pt x="1921" y="1216"/>
                    <a:pt x="2100" y="1323"/>
                    <a:pt x="2302" y="1430"/>
                  </a:cubicBezTo>
                  <a:cubicBezTo>
                    <a:pt x="2500" y="1525"/>
                    <a:pt x="2721" y="1569"/>
                    <a:pt x="2946" y="1569"/>
                  </a:cubicBezTo>
                  <a:cubicBezTo>
                    <a:pt x="3033" y="1569"/>
                    <a:pt x="3121" y="1563"/>
                    <a:pt x="3207" y="1549"/>
                  </a:cubicBezTo>
                  <a:cubicBezTo>
                    <a:pt x="3517" y="1478"/>
                    <a:pt x="3743" y="1252"/>
                    <a:pt x="3981" y="1049"/>
                  </a:cubicBezTo>
                  <a:cubicBezTo>
                    <a:pt x="4124" y="906"/>
                    <a:pt x="4303" y="787"/>
                    <a:pt x="4505" y="728"/>
                  </a:cubicBezTo>
                  <a:lnTo>
                    <a:pt x="4541" y="716"/>
                  </a:lnTo>
                  <a:lnTo>
                    <a:pt x="4708" y="716"/>
                  </a:lnTo>
                  <a:cubicBezTo>
                    <a:pt x="5041" y="799"/>
                    <a:pt x="5005" y="847"/>
                    <a:pt x="5410" y="1002"/>
                  </a:cubicBezTo>
                  <a:cubicBezTo>
                    <a:pt x="5636" y="1085"/>
                    <a:pt x="5886" y="1133"/>
                    <a:pt x="6136" y="1133"/>
                  </a:cubicBezTo>
                  <a:cubicBezTo>
                    <a:pt x="6446" y="1097"/>
                    <a:pt x="6636" y="1037"/>
                    <a:pt x="6708" y="966"/>
                  </a:cubicBezTo>
                  <a:cubicBezTo>
                    <a:pt x="6934" y="787"/>
                    <a:pt x="6851" y="430"/>
                    <a:pt x="6577" y="359"/>
                  </a:cubicBezTo>
                  <a:cubicBezTo>
                    <a:pt x="6543" y="350"/>
                    <a:pt x="6508" y="346"/>
                    <a:pt x="6473" y="346"/>
                  </a:cubicBezTo>
                  <a:cubicBezTo>
                    <a:pt x="6409" y="346"/>
                    <a:pt x="6345" y="359"/>
                    <a:pt x="6291" y="383"/>
                  </a:cubicBezTo>
                  <a:cubicBezTo>
                    <a:pt x="6232" y="394"/>
                    <a:pt x="6184" y="406"/>
                    <a:pt x="6124" y="418"/>
                  </a:cubicBezTo>
                  <a:cubicBezTo>
                    <a:pt x="6109" y="422"/>
                    <a:pt x="6094" y="424"/>
                    <a:pt x="6080" y="424"/>
                  </a:cubicBezTo>
                  <a:cubicBezTo>
                    <a:pt x="6052" y="424"/>
                    <a:pt x="6025" y="418"/>
                    <a:pt x="5993" y="418"/>
                  </a:cubicBezTo>
                  <a:lnTo>
                    <a:pt x="5970" y="418"/>
                  </a:lnTo>
                  <a:cubicBezTo>
                    <a:pt x="5862" y="394"/>
                    <a:pt x="5755" y="371"/>
                    <a:pt x="5648" y="347"/>
                  </a:cubicBezTo>
                  <a:lnTo>
                    <a:pt x="5565" y="311"/>
                  </a:lnTo>
                  <a:lnTo>
                    <a:pt x="5517" y="287"/>
                  </a:lnTo>
                  <a:cubicBezTo>
                    <a:pt x="5186" y="104"/>
                    <a:pt x="4881" y="1"/>
                    <a:pt x="4586" y="1"/>
                  </a:cubicBezTo>
                  <a:close/>
                </a:path>
              </a:pathLst>
            </a:custGeom>
            <a:solidFill>
              <a:srgbClr val="8DC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0"/>
            <p:cNvSpPr/>
            <p:nvPr/>
          </p:nvSpPr>
          <p:spPr>
            <a:xfrm>
              <a:off x="6052856" y="2691523"/>
              <a:ext cx="41386" cy="58063"/>
            </a:xfrm>
            <a:custGeom>
              <a:avLst/>
              <a:gdLst/>
              <a:ahLst/>
              <a:cxnLst/>
              <a:rect l="l" t="t" r="r" b="b"/>
              <a:pathLst>
                <a:path w="953" h="1337" extrusionOk="0">
                  <a:moveTo>
                    <a:pt x="221" y="1"/>
                  </a:moveTo>
                  <a:cubicBezTo>
                    <a:pt x="105" y="1"/>
                    <a:pt x="0" y="116"/>
                    <a:pt x="46" y="246"/>
                  </a:cubicBezTo>
                  <a:cubicBezTo>
                    <a:pt x="46" y="258"/>
                    <a:pt x="46" y="270"/>
                    <a:pt x="58" y="282"/>
                  </a:cubicBezTo>
                  <a:cubicBezTo>
                    <a:pt x="130" y="532"/>
                    <a:pt x="225" y="770"/>
                    <a:pt x="356" y="996"/>
                  </a:cubicBezTo>
                  <a:cubicBezTo>
                    <a:pt x="427" y="1115"/>
                    <a:pt x="451" y="1294"/>
                    <a:pt x="606" y="1329"/>
                  </a:cubicBezTo>
                  <a:cubicBezTo>
                    <a:pt x="625" y="1334"/>
                    <a:pt x="644" y="1336"/>
                    <a:pt x="663" y="1336"/>
                  </a:cubicBezTo>
                  <a:cubicBezTo>
                    <a:pt x="827" y="1336"/>
                    <a:pt x="952" y="1156"/>
                    <a:pt x="856" y="996"/>
                  </a:cubicBezTo>
                  <a:cubicBezTo>
                    <a:pt x="737" y="758"/>
                    <a:pt x="606" y="520"/>
                    <a:pt x="475" y="293"/>
                  </a:cubicBezTo>
                  <a:cubicBezTo>
                    <a:pt x="439" y="198"/>
                    <a:pt x="380" y="115"/>
                    <a:pt x="320" y="32"/>
                  </a:cubicBezTo>
                  <a:cubicBezTo>
                    <a:pt x="288" y="10"/>
                    <a:pt x="254" y="1"/>
                    <a:pt x="221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6101886" y="2685399"/>
              <a:ext cx="37000" cy="60451"/>
            </a:xfrm>
            <a:custGeom>
              <a:avLst/>
              <a:gdLst/>
              <a:ahLst/>
              <a:cxnLst/>
              <a:rect l="l" t="t" r="r" b="b"/>
              <a:pathLst>
                <a:path w="852" h="1392" extrusionOk="0">
                  <a:moveTo>
                    <a:pt x="289" y="0"/>
                  </a:moveTo>
                  <a:cubicBezTo>
                    <a:pt x="188" y="0"/>
                    <a:pt x="92" y="50"/>
                    <a:pt x="37" y="137"/>
                  </a:cubicBezTo>
                  <a:cubicBezTo>
                    <a:pt x="13" y="196"/>
                    <a:pt x="1" y="244"/>
                    <a:pt x="1" y="303"/>
                  </a:cubicBezTo>
                  <a:cubicBezTo>
                    <a:pt x="1" y="315"/>
                    <a:pt x="1" y="315"/>
                    <a:pt x="1" y="327"/>
                  </a:cubicBezTo>
                  <a:cubicBezTo>
                    <a:pt x="13" y="423"/>
                    <a:pt x="25" y="518"/>
                    <a:pt x="37" y="613"/>
                  </a:cubicBezTo>
                  <a:cubicBezTo>
                    <a:pt x="60" y="732"/>
                    <a:pt x="84" y="839"/>
                    <a:pt x="108" y="958"/>
                  </a:cubicBezTo>
                  <a:cubicBezTo>
                    <a:pt x="132" y="1065"/>
                    <a:pt x="120" y="1173"/>
                    <a:pt x="203" y="1256"/>
                  </a:cubicBezTo>
                  <a:cubicBezTo>
                    <a:pt x="271" y="1351"/>
                    <a:pt x="365" y="1391"/>
                    <a:pt x="458" y="1391"/>
                  </a:cubicBezTo>
                  <a:cubicBezTo>
                    <a:pt x="656" y="1391"/>
                    <a:pt x="852" y="1206"/>
                    <a:pt x="787" y="970"/>
                  </a:cubicBezTo>
                  <a:cubicBezTo>
                    <a:pt x="691" y="565"/>
                    <a:pt x="656" y="184"/>
                    <a:pt x="441" y="42"/>
                  </a:cubicBezTo>
                  <a:cubicBezTo>
                    <a:pt x="393" y="13"/>
                    <a:pt x="340" y="0"/>
                    <a:pt x="289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6146878" y="2700469"/>
              <a:ext cx="26404" cy="48205"/>
            </a:xfrm>
            <a:custGeom>
              <a:avLst/>
              <a:gdLst/>
              <a:ahLst/>
              <a:cxnLst/>
              <a:rect l="l" t="t" r="r" b="b"/>
              <a:pathLst>
                <a:path w="608" h="1110" extrusionOk="0">
                  <a:moveTo>
                    <a:pt x="595" y="266"/>
                  </a:moveTo>
                  <a:cubicBezTo>
                    <a:pt x="593" y="278"/>
                    <a:pt x="591" y="295"/>
                    <a:pt x="584" y="302"/>
                  </a:cubicBezTo>
                  <a:cubicBezTo>
                    <a:pt x="589" y="290"/>
                    <a:pt x="593" y="278"/>
                    <a:pt x="595" y="266"/>
                  </a:cubicBezTo>
                  <a:close/>
                  <a:moveTo>
                    <a:pt x="339" y="0"/>
                  </a:moveTo>
                  <a:cubicBezTo>
                    <a:pt x="172" y="0"/>
                    <a:pt x="103" y="200"/>
                    <a:pt x="84" y="349"/>
                  </a:cubicBezTo>
                  <a:cubicBezTo>
                    <a:pt x="36" y="528"/>
                    <a:pt x="13" y="707"/>
                    <a:pt x="1" y="885"/>
                  </a:cubicBezTo>
                  <a:cubicBezTo>
                    <a:pt x="20" y="1031"/>
                    <a:pt x="140" y="1109"/>
                    <a:pt x="261" y="1109"/>
                  </a:cubicBezTo>
                  <a:cubicBezTo>
                    <a:pt x="367" y="1109"/>
                    <a:pt x="474" y="1049"/>
                    <a:pt x="513" y="921"/>
                  </a:cubicBezTo>
                  <a:cubicBezTo>
                    <a:pt x="548" y="709"/>
                    <a:pt x="583" y="486"/>
                    <a:pt x="596" y="262"/>
                  </a:cubicBezTo>
                  <a:lnTo>
                    <a:pt x="596" y="262"/>
                  </a:lnTo>
                  <a:cubicBezTo>
                    <a:pt x="608" y="187"/>
                    <a:pt x="571" y="102"/>
                    <a:pt x="501" y="52"/>
                  </a:cubicBezTo>
                  <a:cubicBezTo>
                    <a:pt x="439" y="16"/>
                    <a:pt x="385" y="0"/>
                    <a:pt x="339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6029492" y="3020708"/>
              <a:ext cx="45034" cy="44513"/>
            </a:xfrm>
            <a:custGeom>
              <a:avLst/>
              <a:gdLst/>
              <a:ahLst/>
              <a:cxnLst/>
              <a:rect l="l" t="t" r="r" b="b"/>
              <a:pathLst>
                <a:path w="1037" h="1025" extrusionOk="0">
                  <a:moveTo>
                    <a:pt x="287" y="0"/>
                  </a:moveTo>
                  <a:cubicBezTo>
                    <a:pt x="132" y="0"/>
                    <a:pt x="1" y="119"/>
                    <a:pt x="1" y="274"/>
                  </a:cubicBezTo>
                  <a:cubicBezTo>
                    <a:pt x="37" y="500"/>
                    <a:pt x="84" y="464"/>
                    <a:pt x="263" y="703"/>
                  </a:cubicBezTo>
                  <a:cubicBezTo>
                    <a:pt x="379" y="818"/>
                    <a:pt x="461" y="1024"/>
                    <a:pt x="652" y="1024"/>
                  </a:cubicBezTo>
                  <a:cubicBezTo>
                    <a:pt x="657" y="1024"/>
                    <a:pt x="662" y="1024"/>
                    <a:pt x="668" y="1024"/>
                  </a:cubicBezTo>
                  <a:cubicBezTo>
                    <a:pt x="918" y="1012"/>
                    <a:pt x="1037" y="714"/>
                    <a:pt x="870" y="524"/>
                  </a:cubicBezTo>
                  <a:cubicBezTo>
                    <a:pt x="763" y="405"/>
                    <a:pt x="644" y="274"/>
                    <a:pt x="537" y="155"/>
                  </a:cubicBezTo>
                  <a:cubicBezTo>
                    <a:pt x="477" y="60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6066232" y="2955392"/>
              <a:ext cx="33222" cy="78604"/>
            </a:xfrm>
            <a:custGeom>
              <a:avLst/>
              <a:gdLst/>
              <a:ahLst/>
              <a:cxnLst/>
              <a:rect l="l" t="t" r="r" b="b"/>
              <a:pathLst>
                <a:path w="765" h="1810" extrusionOk="0">
                  <a:moveTo>
                    <a:pt x="236" y="1"/>
                  </a:moveTo>
                  <a:cubicBezTo>
                    <a:pt x="202" y="1"/>
                    <a:pt x="166" y="9"/>
                    <a:pt x="131" y="28"/>
                  </a:cubicBezTo>
                  <a:cubicBezTo>
                    <a:pt x="48" y="75"/>
                    <a:pt x="0" y="182"/>
                    <a:pt x="24" y="278"/>
                  </a:cubicBezTo>
                  <a:lnTo>
                    <a:pt x="24" y="242"/>
                  </a:lnTo>
                  <a:cubicBezTo>
                    <a:pt x="48" y="611"/>
                    <a:pt x="96" y="980"/>
                    <a:pt x="179" y="1337"/>
                  </a:cubicBezTo>
                  <a:cubicBezTo>
                    <a:pt x="227" y="1480"/>
                    <a:pt x="203" y="1695"/>
                    <a:pt x="358" y="1778"/>
                  </a:cubicBezTo>
                  <a:cubicBezTo>
                    <a:pt x="397" y="1800"/>
                    <a:pt x="438" y="1810"/>
                    <a:pt x="477" y="1810"/>
                  </a:cubicBezTo>
                  <a:cubicBezTo>
                    <a:pt x="630" y="1810"/>
                    <a:pt x="764" y="1662"/>
                    <a:pt x="727" y="1492"/>
                  </a:cubicBezTo>
                  <a:cubicBezTo>
                    <a:pt x="631" y="1075"/>
                    <a:pt x="548" y="659"/>
                    <a:pt x="465" y="242"/>
                  </a:cubicBezTo>
                  <a:cubicBezTo>
                    <a:pt x="465" y="103"/>
                    <a:pt x="357" y="1"/>
                    <a:pt x="236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940594" y="2178289"/>
              <a:ext cx="40344" cy="42559"/>
            </a:xfrm>
            <a:custGeom>
              <a:avLst/>
              <a:gdLst/>
              <a:ahLst/>
              <a:cxnLst/>
              <a:rect l="l" t="t" r="r" b="b"/>
              <a:pathLst>
                <a:path w="929" h="980" extrusionOk="0">
                  <a:moveTo>
                    <a:pt x="185" y="1"/>
                  </a:moveTo>
                  <a:cubicBezTo>
                    <a:pt x="110" y="1"/>
                    <a:pt x="37" y="49"/>
                    <a:pt x="12" y="134"/>
                  </a:cubicBezTo>
                  <a:cubicBezTo>
                    <a:pt x="0" y="277"/>
                    <a:pt x="72" y="372"/>
                    <a:pt x="191" y="550"/>
                  </a:cubicBezTo>
                  <a:cubicBezTo>
                    <a:pt x="298" y="670"/>
                    <a:pt x="393" y="801"/>
                    <a:pt x="488" y="920"/>
                  </a:cubicBezTo>
                  <a:cubicBezTo>
                    <a:pt x="536" y="955"/>
                    <a:pt x="584" y="979"/>
                    <a:pt x="643" y="979"/>
                  </a:cubicBezTo>
                  <a:cubicBezTo>
                    <a:pt x="834" y="979"/>
                    <a:pt x="929" y="741"/>
                    <a:pt x="798" y="610"/>
                  </a:cubicBezTo>
                  <a:cubicBezTo>
                    <a:pt x="655" y="420"/>
                    <a:pt x="488" y="241"/>
                    <a:pt x="322" y="74"/>
                  </a:cubicBezTo>
                  <a:cubicBezTo>
                    <a:pt x="310" y="50"/>
                    <a:pt x="298" y="39"/>
                    <a:pt x="274" y="27"/>
                  </a:cubicBezTo>
                  <a:cubicBezTo>
                    <a:pt x="246" y="9"/>
                    <a:pt x="215" y="1"/>
                    <a:pt x="185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5961787" y="2148975"/>
              <a:ext cx="40518" cy="47857"/>
            </a:xfrm>
            <a:custGeom>
              <a:avLst/>
              <a:gdLst/>
              <a:ahLst/>
              <a:cxnLst/>
              <a:rect l="l" t="t" r="r" b="b"/>
              <a:pathLst>
                <a:path w="933" h="1102" extrusionOk="0">
                  <a:moveTo>
                    <a:pt x="233" y="1"/>
                  </a:moveTo>
                  <a:cubicBezTo>
                    <a:pt x="181" y="1"/>
                    <a:pt x="127" y="19"/>
                    <a:pt x="84" y="59"/>
                  </a:cubicBezTo>
                  <a:cubicBezTo>
                    <a:pt x="12" y="130"/>
                    <a:pt x="0" y="237"/>
                    <a:pt x="48" y="321"/>
                  </a:cubicBezTo>
                  <a:cubicBezTo>
                    <a:pt x="72" y="380"/>
                    <a:pt x="107" y="452"/>
                    <a:pt x="143" y="511"/>
                  </a:cubicBezTo>
                  <a:cubicBezTo>
                    <a:pt x="238" y="702"/>
                    <a:pt x="346" y="880"/>
                    <a:pt x="477" y="1047"/>
                  </a:cubicBezTo>
                  <a:cubicBezTo>
                    <a:pt x="523" y="1085"/>
                    <a:pt x="573" y="1101"/>
                    <a:pt x="622" y="1101"/>
                  </a:cubicBezTo>
                  <a:cubicBezTo>
                    <a:pt x="787" y="1101"/>
                    <a:pt x="932" y="915"/>
                    <a:pt x="822" y="749"/>
                  </a:cubicBezTo>
                  <a:cubicBezTo>
                    <a:pt x="691" y="547"/>
                    <a:pt x="584" y="344"/>
                    <a:pt x="453" y="154"/>
                  </a:cubicBezTo>
                  <a:cubicBezTo>
                    <a:pt x="415" y="56"/>
                    <a:pt x="325" y="1"/>
                    <a:pt x="233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6676874" y="2409804"/>
              <a:ext cx="50723" cy="37956"/>
            </a:xfrm>
            <a:custGeom>
              <a:avLst/>
              <a:gdLst/>
              <a:ahLst/>
              <a:cxnLst/>
              <a:rect l="l" t="t" r="r" b="b"/>
              <a:pathLst>
                <a:path w="1168" h="874" extrusionOk="0">
                  <a:moveTo>
                    <a:pt x="371" y="1"/>
                  </a:moveTo>
                  <a:cubicBezTo>
                    <a:pt x="314" y="1"/>
                    <a:pt x="258" y="22"/>
                    <a:pt x="215" y="65"/>
                  </a:cubicBezTo>
                  <a:cubicBezTo>
                    <a:pt x="1" y="292"/>
                    <a:pt x="334" y="494"/>
                    <a:pt x="501" y="637"/>
                  </a:cubicBezTo>
                  <a:cubicBezTo>
                    <a:pt x="615" y="713"/>
                    <a:pt x="737" y="873"/>
                    <a:pt x="885" y="873"/>
                  </a:cubicBezTo>
                  <a:cubicBezTo>
                    <a:pt x="922" y="873"/>
                    <a:pt x="960" y="863"/>
                    <a:pt x="1001" y="839"/>
                  </a:cubicBezTo>
                  <a:cubicBezTo>
                    <a:pt x="1156" y="756"/>
                    <a:pt x="1167" y="530"/>
                    <a:pt x="1013" y="434"/>
                  </a:cubicBezTo>
                  <a:cubicBezTo>
                    <a:pt x="798" y="280"/>
                    <a:pt x="810" y="268"/>
                    <a:pt x="560" y="89"/>
                  </a:cubicBezTo>
                  <a:cubicBezTo>
                    <a:pt x="508" y="31"/>
                    <a:pt x="439" y="1"/>
                    <a:pt x="371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6712529" y="2374975"/>
              <a:ext cx="44426" cy="60538"/>
            </a:xfrm>
            <a:custGeom>
              <a:avLst/>
              <a:gdLst/>
              <a:ahLst/>
              <a:cxnLst/>
              <a:rect l="l" t="t" r="r" b="b"/>
              <a:pathLst>
                <a:path w="1023" h="1394" extrusionOk="0">
                  <a:moveTo>
                    <a:pt x="245" y="1"/>
                  </a:moveTo>
                  <a:cubicBezTo>
                    <a:pt x="113" y="1"/>
                    <a:pt x="0" y="136"/>
                    <a:pt x="73" y="272"/>
                  </a:cubicBezTo>
                  <a:cubicBezTo>
                    <a:pt x="180" y="570"/>
                    <a:pt x="311" y="844"/>
                    <a:pt x="454" y="1117"/>
                  </a:cubicBezTo>
                  <a:cubicBezTo>
                    <a:pt x="513" y="1213"/>
                    <a:pt x="549" y="1355"/>
                    <a:pt x="680" y="1379"/>
                  </a:cubicBezTo>
                  <a:cubicBezTo>
                    <a:pt x="706" y="1389"/>
                    <a:pt x="731" y="1393"/>
                    <a:pt x="755" y="1393"/>
                  </a:cubicBezTo>
                  <a:cubicBezTo>
                    <a:pt x="910" y="1393"/>
                    <a:pt x="1022" y="1214"/>
                    <a:pt x="930" y="1070"/>
                  </a:cubicBezTo>
                  <a:cubicBezTo>
                    <a:pt x="787" y="808"/>
                    <a:pt x="632" y="546"/>
                    <a:pt x="513" y="284"/>
                  </a:cubicBezTo>
                  <a:cubicBezTo>
                    <a:pt x="465" y="201"/>
                    <a:pt x="442" y="105"/>
                    <a:pt x="370" y="46"/>
                  </a:cubicBezTo>
                  <a:cubicBezTo>
                    <a:pt x="330" y="14"/>
                    <a:pt x="287" y="1"/>
                    <a:pt x="245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6757042" y="2370936"/>
              <a:ext cx="19977" cy="53068"/>
            </a:xfrm>
            <a:custGeom>
              <a:avLst/>
              <a:gdLst/>
              <a:ahLst/>
              <a:cxnLst/>
              <a:rect l="l" t="t" r="r" b="b"/>
              <a:pathLst>
                <a:path w="460" h="1222" extrusionOk="0">
                  <a:moveTo>
                    <a:pt x="253" y="1"/>
                  </a:moveTo>
                  <a:cubicBezTo>
                    <a:pt x="237" y="1"/>
                    <a:pt x="220" y="3"/>
                    <a:pt x="202" y="8"/>
                  </a:cubicBezTo>
                  <a:cubicBezTo>
                    <a:pt x="0" y="67"/>
                    <a:pt x="83" y="329"/>
                    <a:pt x="48" y="484"/>
                  </a:cubicBezTo>
                  <a:cubicBezTo>
                    <a:pt x="36" y="675"/>
                    <a:pt x="36" y="877"/>
                    <a:pt x="48" y="1079"/>
                  </a:cubicBezTo>
                  <a:cubicBezTo>
                    <a:pt x="78" y="1177"/>
                    <a:pt x="160" y="1221"/>
                    <a:pt x="242" y="1221"/>
                  </a:cubicBezTo>
                  <a:cubicBezTo>
                    <a:pt x="350" y="1221"/>
                    <a:pt x="459" y="1144"/>
                    <a:pt x="453" y="1008"/>
                  </a:cubicBezTo>
                  <a:cubicBezTo>
                    <a:pt x="441" y="746"/>
                    <a:pt x="453" y="484"/>
                    <a:pt x="429" y="222"/>
                  </a:cubicBezTo>
                  <a:cubicBezTo>
                    <a:pt x="449" y="98"/>
                    <a:pt x="362" y="1"/>
                    <a:pt x="253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6938963" y="2308617"/>
              <a:ext cx="25535" cy="34264"/>
            </a:xfrm>
            <a:custGeom>
              <a:avLst/>
              <a:gdLst/>
              <a:ahLst/>
              <a:cxnLst/>
              <a:rect l="l" t="t" r="r" b="b"/>
              <a:pathLst>
                <a:path w="588" h="789" extrusionOk="0">
                  <a:moveTo>
                    <a:pt x="216" y="0"/>
                  </a:moveTo>
                  <a:cubicBezTo>
                    <a:pt x="104" y="0"/>
                    <a:pt x="0" y="109"/>
                    <a:pt x="50" y="240"/>
                  </a:cubicBezTo>
                  <a:cubicBezTo>
                    <a:pt x="74" y="347"/>
                    <a:pt x="109" y="443"/>
                    <a:pt x="145" y="538"/>
                  </a:cubicBezTo>
                  <a:cubicBezTo>
                    <a:pt x="169" y="633"/>
                    <a:pt x="181" y="717"/>
                    <a:pt x="264" y="764"/>
                  </a:cubicBezTo>
                  <a:cubicBezTo>
                    <a:pt x="295" y="781"/>
                    <a:pt x="328" y="789"/>
                    <a:pt x="359" y="789"/>
                  </a:cubicBezTo>
                  <a:cubicBezTo>
                    <a:pt x="482" y="789"/>
                    <a:pt x="588" y="671"/>
                    <a:pt x="550" y="538"/>
                  </a:cubicBezTo>
                  <a:cubicBezTo>
                    <a:pt x="502" y="383"/>
                    <a:pt x="431" y="216"/>
                    <a:pt x="359" y="74"/>
                  </a:cubicBezTo>
                  <a:cubicBezTo>
                    <a:pt x="319" y="22"/>
                    <a:pt x="267" y="0"/>
                    <a:pt x="216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974183" y="2313915"/>
              <a:ext cx="16589" cy="24319"/>
            </a:xfrm>
            <a:custGeom>
              <a:avLst/>
              <a:gdLst/>
              <a:ahLst/>
              <a:cxnLst/>
              <a:rect l="l" t="t" r="r" b="b"/>
              <a:pathLst>
                <a:path w="382" h="560" extrusionOk="0">
                  <a:moveTo>
                    <a:pt x="200" y="0"/>
                  </a:moveTo>
                  <a:cubicBezTo>
                    <a:pt x="140" y="0"/>
                    <a:pt x="81" y="27"/>
                    <a:pt x="48" y="83"/>
                  </a:cubicBezTo>
                  <a:cubicBezTo>
                    <a:pt x="13" y="166"/>
                    <a:pt x="13" y="249"/>
                    <a:pt x="13" y="321"/>
                  </a:cubicBezTo>
                  <a:cubicBezTo>
                    <a:pt x="1" y="392"/>
                    <a:pt x="25" y="464"/>
                    <a:pt x="72" y="511"/>
                  </a:cubicBezTo>
                  <a:cubicBezTo>
                    <a:pt x="106" y="545"/>
                    <a:pt x="147" y="559"/>
                    <a:pt x="188" y="559"/>
                  </a:cubicBezTo>
                  <a:cubicBezTo>
                    <a:pt x="280" y="559"/>
                    <a:pt x="370" y="487"/>
                    <a:pt x="370" y="380"/>
                  </a:cubicBezTo>
                  <a:cubicBezTo>
                    <a:pt x="382" y="297"/>
                    <a:pt x="382" y="202"/>
                    <a:pt x="370" y="106"/>
                  </a:cubicBezTo>
                  <a:cubicBezTo>
                    <a:pt x="338" y="36"/>
                    <a:pt x="268" y="0"/>
                    <a:pt x="200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6942654" y="1779358"/>
              <a:ext cx="51635" cy="42255"/>
            </a:xfrm>
            <a:custGeom>
              <a:avLst/>
              <a:gdLst/>
              <a:ahLst/>
              <a:cxnLst/>
              <a:rect l="l" t="t" r="r" b="b"/>
              <a:pathLst>
                <a:path w="1189" h="973" extrusionOk="0">
                  <a:moveTo>
                    <a:pt x="301" y="1"/>
                  </a:moveTo>
                  <a:cubicBezTo>
                    <a:pt x="251" y="1"/>
                    <a:pt x="204" y="20"/>
                    <a:pt x="167" y="57"/>
                  </a:cubicBezTo>
                  <a:cubicBezTo>
                    <a:pt x="0" y="223"/>
                    <a:pt x="203" y="402"/>
                    <a:pt x="310" y="521"/>
                  </a:cubicBezTo>
                  <a:cubicBezTo>
                    <a:pt x="465" y="676"/>
                    <a:pt x="620" y="819"/>
                    <a:pt x="786" y="950"/>
                  </a:cubicBezTo>
                  <a:cubicBezTo>
                    <a:pt x="819" y="965"/>
                    <a:pt x="852" y="972"/>
                    <a:pt x="883" y="972"/>
                  </a:cubicBezTo>
                  <a:cubicBezTo>
                    <a:pt x="1064" y="972"/>
                    <a:pt x="1189" y="735"/>
                    <a:pt x="1036" y="593"/>
                  </a:cubicBezTo>
                  <a:cubicBezTo>
                    <a:pt x="881" y="450"/>
                    <a:pt x="739" y="307"/>
                    <a:pt x="584" y="164"/>
                  </a:cubicBezTo>
                  <a:cubicBezTo>
                    <a:pt x="524" y="104"/>
                    <a:pt x="453" y="57"/>
                    <a:pt x="393" y="21"/>
                  </a:cubicBezTo>
                  <a:cubicBezTo>
                    <a:pt x="362" y="8"/>
                    <a:pt x="331" y="1"/>
                    <a:pt x="301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6965410" y="1735842"/>
              <a:ext cx="51071" cy="45425"/>
            </a:xfrm>
            <a:custGeom>
              <a:avLst/>
              <a:gdLst/>
              <a:ahLst/>
              <a:cxnLst/>
              <a:rect l="l" t="t" r="r" b="b"/>
              <a:pathLst>
                <a:path w="1176" h="1046" extrusionOk="0">
                  <a:moveTo>
                    <a:pt x="250" y="1"/>
                  </a:moveTo>
                  <a:cubicBezTo>
                    <a:pt x="223" y="1"/>
                    <a:pt x="195" y="8"/>
                    <a:pt x="167" y="23"/>
                  </a:cubicBezTo>
                  <a:cubicBezTo>
                    <a:pt x="60" y="59"/>
                    <a:pt x="0" y="178"/>
                    <a:pt x="36" y="285"/>
                  </a:cubicBezTo>
                  <a:cubicBezTo>
                    <a:pt x="84" y="380"/>
                    <a:pt x="167" y="475"/>
                    <a:pt x="250" y="559"/>
                  </a:cubicBezTo>
                  <a:cubicBezTo>
                    <a:pt x="405" y="725"/>
                    <a:pt x="572" y="880"/>
                    <a:pt x="762" y="1023"/>
                  </a:cubicBezTo>
                  <a:cubicBezTo>
                    <a:pt x="796" y="1038"/>
                    <a:pt x="829" y="1045"/>
                    <a:pt x="860" y="1045"/>
                  </a:cubicBezTo>
                  <a:cubicBezTo>
                    <a:pt x="1050" y="1045"/>
                    <a:pt x="1176" y="795"/>
                    <a:pt x="1012" y="642"/>
                  </a:cubicBezTo>
                  <a:lnTo>
                    <a:pt x="512" y="154"/>
                  </a:lnTo>
                  <a:cubicBezTo>
                    <a:pt x="437" y="88"/>
                    <a:pt x="348" y="1"/>
                    <a:pt x="250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7021259" y="1705920"/>
              <a:ext cx="32310" cy="54632"/>
            </a:xfrm>
            <a:custGeom>
              <a:avLst/>
              <a:gdLst/>
              <a:ahLst/>
              <a:cxnLst/>
              <a:rect l="l" t="t" r="r" b="b"/>
              <a:pathLst>
                <a:path w="744" h="1258" extrusionOk="0">
                  <a:moveTo>
                    <a:pt x="277" y="0"/>
                  </a:moveTo>
                  <a:cubicBezTo>
                    <a:pt x="258" y="0"/>
                    <a:pt x="237" y="3"/>
                    <a:pt x="214" y="9"/>
                  </a:cubicBezTo>
                  <a:cubicBezTo>
                    <a:pt x="0" y="81"/>
                    <a:pt x="107" y="331"/>
                    <a:pt x="143" y="486"/>
                  </a:cubicBezTo>
                  <a:cubicBezTo>
                    <a:pt x="179" y="724"/>
                    <a:pt x="250" y="950"/>
                    <a:pt x="334" y="1176"/>
                  </a:cubicBezTo>
                  <a:cubicBezTo>
                    <a:pt x="379" y="1233"/>
                    <a:pt x="438" y="1257"/>
                    <a:pt x="497" y="1257"/>
                  </a:cubicBezTo>
                  <a:cubicBezTo>
                    <a:pt x="623" y="1257"/>
                    <a:pt x="743" y="1144"/>
                    <a:pt x="703" y="998"/>
                  </a:cubicBezTo>
                  <a:cubicBezTo>
                    <a:pt x="631" y="736"/>
                    <a:pt x="572" y="486"/>
                    <a:pt x="488" y="236"/>
                  </a:cubicBezTo>
                  <a:cubicBezTo>
                    <a:pt x="457" y="122"/>
                    <a:pt x="400" y="0"/>
                    <a:pt x="277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6767118" y="1666661"/>
              <a:ext cx="304" cy="1433"/>
            </a:xfrm>
            <a:custGeom>
              <a:avLst/>
              <a:gdLst/>
              <a:ahLst/>
              <a:cxnLst/>
              <a:rect l="l" t="t" r="r" b="b"/>
              <a:pathLst>
                <a:path w="7" h="33" extrusionOk="0">
                  <a:moveTo>
                    <a:pt x="1" y="1"/>
                  </a:moveTo>
                  <a:cubicBezTo>
                    <a:pt x="0" y="1"/>
                    <a:pt x="1" y="10"/>
                    <a:pt x="6" y="32"/>
                  </a:cubicBezTo>
                  <a:cubicBezTo>
                    <a:pt x="6" y="13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6766336" y="1657064"/>
              <a:ext cx="23103" cy="35263"/>
            </a:xfrm>
            <a:custGeom>
              <a:avLst/>
              <a:gdLst/>
              <a:ahLst/>
              <a:cxnLst/>
              <a:rect l="l" t="t" r="r" b="b"/>
              <a:pathLst>
                <a:path w="532" h="812" extrusionOk="0">
                  <a:moveTo>
                    <a:pt x="230" y="0"/>
                  </a:moveTo>
                  <a:cubicBezTo>
                    <a:pt x="198" y="0"/>
                    <a:pt x="161" y="9"/>
                    <a:pt x="119" y="27"/>
                  </a:cubicBezTo>
                  <a:cubicBezTo>
                    <a:pt x="36" y="75"/>
                    <a:pt x="0" y="170"/>
                    <a:pt x="24" y="253"/>
                  </a:cubicBezTo>
                  <a:cubicBezTo>
                    <a:pt x="36" y="301"/>
                    <a:pt x="48" y="420"/>
                    <a:pt x="60" y="456"/>
                  </a:cubicBezTo>
                  <a:cubicBezTo>
                    <a:pt x="108" y="611"/>
                    <a:pt x="36" y="575"/>
                    <a:pt x="143" y="753"/>
                  </a:cubicBezTo>
                  <a:cubicBezTo>
                    <a:pt x="187" y="794"/>
                    <a:pt x="238" y="811"/>
                    <a:pt x="287" y="811"/>
                  </a:cubicBezTo>
                  <a:cubicBezTo>
                    <a:pt x="414" y="811"/>
                    <a:pt x="531" y="696"/>
                    <a:pt x="489" y="551"/>
                  </a:cubicBezTo>
                  <a:cubicBezTo>
                    <a:pt x="457" y="375"/>
                    <a:pt x="444" y="0"/>
                    <a:pt x="230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6799428" y="1633526"/>
              <a:ext cx="20194" cy="46728"/>
            </a:xfrm>
            <a:custGeom>
              <a:avLst/>
              <a:gdLst/>
              <a:ahLst/>
              <a:cxnLst/>
              <a:rect l="l" t="t" r="r" b="b"/>
              <a:pathLst>
                <a:path w="465" h="1076" extrusionOk="0">
                  <a:moveTo>
                    <a:pt x="251" y="0"/>
                  </a:moveTo>
                  <a:cubicBezTo>
                    <a:pt x="220" y="0"/>
                    <a:pt x="187" y="7"/>
                    <a:pt x="155" y="21"/>
                  </a:cubicBezTo>
                  <a:cubicBezTo>
                    <a:pt x="84" y="81"/>
                    <a:pt x="36" y="176"/>
                    <a:pt x="36" y="271"/>
                  </a:cubicBezTo>
                  <a:cubicBezTo>
                    <a:pt x="12" y="474"/>
                    <a:pt x="0" y="676"/>
                    <a:pt x="0" y="879"/>
                  </a:cubicBezTo>
                  <a:cubicBezTo>
                    <a:pt x="12" y="1010"/>
                    <a:pt x="113" y="1075"/>
                    <a:pt x="215" y="1075"/>
                  </a:cubicBezTo>
                  <a:cubicBezTo>
                    <a:pt x="316" y="1075"/>
                    <a:pt x="417" y="1010"/>
                    <a:pt x="429" y="879"/>
                  </a:cubicBezTo>
                  <a:cubicBezTo>
                    <a:pt x="417" y="629"/>
                    <a:pt x="465" y="248"/>
                    <a:pt x="453" y="176"/>
                  </a:cubicBezTo>
                  <a:cubicBezTo>
                    <a:pt x="444" y="68"/>
                    <a:pt x="352" y="0"/>
                    <a:pt x="251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7229627" y="2056473"/>
              <a:ext cx="30095" cy="82382"/>
            </a:xfrm>
            <a:custGeom>
              <a:avLst/>
              <a:gdLst/>
              <a:ahLst/>
              <a:cxnLst/>
              <a:rect l="l" t="t" r="r" b="b"/>
              <a:pathLst>
                <a:path w="693" h="1897" extrusionOk="0">
                  <a:moveTo>
                    <a:pt x="235" y="1"/>
                  </a:moveTo>
                  <a:cubicBezTo>
                    <a:pt x="167" y="1"/>
                    <a:pt x="102" y="38"/>
                    <a:pt x="60" y="105"/>
                  </a:cubicBezTo>
                  <a:cubicBezTo>
                    <a:pt x="0" y="272"/>
                    <a:pt x="60" y="450"/>
                    <a:pt x="60" y="629"/>
                  </a:cubicBezTo>
                  <a:cubicBezTo>
                    <a:pt x="96" y="939"/>
                    <a:pt x="167" y="1236"/>
                    <a:pt x="215" y="1546"/>
                  </a:cubicBezTo>
                  <a:cubicBezTo>
                    <a:pt x="239" y="1665"/>
                    <a:pt x="227" y="1808"/>
                    <a:pt x="346" y="1867"/>
                  </a:cubicBezTo>
                  <a:cubicBezTo>
                    <a:pt x="381" y="1887"/>
                    <a:pt x="417" y="1896"/>
                    <a:pt x="452" y="1896"/>
                  </a:cubicBezTo>
                  <a:cubicBezTo>
                    <a:pt x="582" y="1896"/>
                    <a:pt x="693" y="1770"/>
                    <a:pt x="655" y="1629"/>
                  </a:cubicBezTo>
                  <a:cubicBezTo>
                    <a:pt x="608" y="1260"/>
                    <a:pt x="512" y="796"/>
                    <a:pt x="489" y="593"/>
                  </a:cubicBezTo>
                  <a:cubicBezTo>
                    <a:pt x="477" y="355"/>
                    <a:pt x="465" y="367"/>
                    <a:pt x="441" y="188"/>
                  </a:cubicBezTo>
                  <a:cubicBezTo>
                    <a:pt x="441" y="196"/>
                    <a:pt x="441" y="199"/>
                    <a:pt x="441" y="199"/>
                  </a:cubicBezTo>
                  <a:cubicBezTo>
                    <a:pt x="440" y="199"/>
                    <a:pt x="438" y="157"/>
                    <a:pt x="429" y="129"/>
                  </a:cubicBezTo>
                  <a:cubicBezTo>
                    <a:pt x="417" y="81"/>
                    <a:pt x="369" y="34"/>
                    <a:pt x="322" y="22"/>
                  </a:cubicBezTo>
                  <a:cubicBezTo>
                    <a:pt x="293" y="8"/>
                    <a:pt x="264" y="1"/>
                    <a:pt x="235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7269972" y="2065419"/>
              <a:ext cx="21236" cy="47944"/>
            </a:xfrm>
            <a:custGeom>
              <a:avLst/>
              <a:gdLst/>
              <a:ahLst/>
              <a:cxnLst/>
              <a:rect l="l" t="t" r="r" b="b"/>
              <a:pathLst>
                <a:path w="489" h="1104" extrusionOk="0">
                  <a:moveTo>
                    <a:pt x="284" y="0"/>
                  </a:moveTo>
                  <a:cubicBezTo>
                    <a:pt x="235" y="0"/>
                    <a:pt x="185" y="18"/>
                    <a:pt x="143" y="54"/>
                  </a:cubicBezTo>
                  <a:cubicBezTo>
                    <a:pt x="48" y="197"/>
                    <a:pt x="83" y="459"/>
                    <a:pt x="48" y="733"/>
                  </a:cubicBezTo>
                  <a:cubicBezTo>
                    <a:pt x="48" y="840"/>
                    <a:pt x="0" y="971"/>
                    <a:pt x="83" y="1042"/>
                  </a:cubicBezTo>
                  <a:cubicBezTo>
                    <a:pt x="126" y="1084"/>
                    <a:pt x="176" y="1103"/>
                    <a:pt x="226" y="1103"/>
                  </a:cubicBezTo>
                  <a:cubicBezTo>
                    <a:pt x="330" y="1103"/>
                    <a:pt x="429" y="1020"/>
                    <a:pt x="429" y="899"/>
                  </a:cubicBezTo>
                  <a:cubicBezTo>
                    <a:pt x="441" y="697"/>
                    <a:pt x="453" y="494"/>
                    <a:pt x="464" y="292"/>
                  </a:cubicBezTo>
                  <a:cubicBezTo>
                    <a:pt x="476" y="221"/>
                    <a:pt x="488" y="125"/>
                    <a:pt x="417" y="54"/>
                  </a:cubicBezTo>
                  <a:cubicBezTo>
                    <a:pt x="381" y="18"/>
                    <a:pt x="333" y="0"/>
                    <a:pt x="284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7292554" y="2077926"/>
              <a:ext cx="41690" cy="56021"/>
            </a:xfrm>
            <a:custGeom>
              <a:avLst/>
              <a:gdLst/>
              <a:ahLst/>
              <a:cxnLst/>
              <a:rect l="l" t="t" r="r" b="b"/>
              <a:pathLst>
                <a:path w="960" h="1290" extrusionOk="0">
                  <a:moveTo>
                    <a:pt x="722" y="1"/>
                  </a:moveTo>
                  <a:cubicBezTo>
                    <a:pt x="655" y="1"/>
                    <a:pt x="587" y="31"/>
                    <a:pt x="540" y="99"/>
                  </a:cubicBezTo>
                  <a:cubicBezTo>
                    <a:pt x="558" y="79"/>
                    <a:pt x="566" y="70"/>
                    <a:pt x="567" y="70"/>
                  </a:cubicBezTo>
                  <a:lnTo>
                    <a:pt x="567" y="70"/>
                  </a:lnTo>
                  <a:cubicBezTo>
                    <a:pt x="572" y="70"/>
                    <a:pt x="487" y="181"/>
                    <a:pt x="468" y="218"/>
                  </a:cubicBezTo>
                  <a:cubicBezTo>
                    <a:pt x="361" y="385"/>
                    <a:pt x="266" y="552"/>
                    <a:pt x="171" y="718"/>
                  </a:cubicBezTo>
                  <a:cubicBezTo>
                    <a:pt x="123" y="814"/>
                    <a:pt x="28" y="897"/>
                    <a:pt x="16" y="1004"/>
                  </a:cubicBezTo>
                  <a:cubicBezTo>
                    <a:pt x="1" y="1178"/>
                    <a:pt x="135" y="1290"/>
                    <a:pt x="274" y="1290"/>
                  </a:cubicBezTo>
                  <a:cubicBezTo>
                    <a:pt x="354" y="1290"/>
                    <a:pt x="436" y="1253"/>
                    <a:pt x="492" y="1171"/>
                  </a:cubicBezTo>
                  <a:cubicBezTo>
                    <a:pt x="671" y="873"/>
                    <a:pt x="933" y="409"/>
                    <a:pt x="945" y="242"/>
                  </a:cubicBezTo>
                  <a:cubicBezTo>
                    <a:pt x="960" y="97"/>
                    <a:pt x="843" y="1"/>
                    <a:pt x="722" y="1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7232189" y="2354868"/>
              <a:ext cx="36262" cy="44904"/>
            </a:xfrm>
            <a:custGeom>
              <a:avLst/>
              <a:gdLst/>
              <a:ahLst/>
              <a:cxnLst/>
              <a:rect l="l" t="t" r="r" b="b"/>
              <a:pathLst>
                <a:path w="835" h="1034" extrusionOk="0">
                  <a:moveTo>
                    <a:pt x="324" y="0"/>
                  </a:moveTo>
                  <a:cubicBezTo>
                    <a:pt x="304" y="0"/>
                    <a:pt x="283" y="3"/>
                    <a:pt x="263" y="9"/>
                  </a:cubicBezTo>
                  <a:cubicBezTo>
                    <a:pt x="1" y="116"/>
                    <a:pt x="84" y="271"/>
                    <a:pt x="120" y="473"/>
                  </a:cubicBezTo>
                  <a:cubicBezTo>
                    <a:pt x="168" y="628"/>
                    <a:pt x="239" y="783"/>
                    <a:pt x="346" y="926"/>
                  </a:cubicBezTo>
                  <a:cubicBezTo>
                    <a:pt x="400" y="998"/>
                    <a:pt x="485" y="1034"/>
                    <a:pt x="568" y="1034"/>
                  </a:cubicBezTo>
                  <a:cubicBezTo>
                    <a:pt x="688" y="1034"/>
                    <a:pt x="803" y="959"/>
                    <a:pt x="811" y="818"/>
                  </a:cubicBezTo>
                  <a:cubicBezTo>
                    <a:pt x="834" y="735"/>
                    <a:pt x="799" y="652"/>
                    <a:pt x="727" y="604"/>
                  </a:cubicBezTo>
                  <a:cubicBezTo>
                    <a:pt x="656" y="414"/>
                    <a:pt x="680" y="449"/>
                    <a:pt x="572" y="199"/>
                  </a:cubicBezTo>
                  <a:cubicBezTo>
                    <a:pt x="532" y="79"/>
                    <a:pt x="433" y="0"/>
                    <a:pt x="324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7280829" y="2348006"/>
              <a:ext cx="28966" cy="64881"/>
            </a:xfrm>
            <a:custGeom>
              <a:avLst/>
              <a:gdLst/>
              <a:ahLst/>
              <a:cxnLst/>
              <a:rect l="l" t="t" r="r" b="b"/>
              <a:pathLst>
                <a:path w="667" h="1494" extrusionOk="0">
                  <a:moveTo>
                    <a:pt x="405" y="0"/>
                  </a:moveTo>
                  <a:cubicBezTo>
                    <a:pt x="345" y="0"/>
                    <a:pt x="286" y="24"/>
                    <a:pt x="238" y="71"/>
                  </a:cubicBezTo>
                  <a:cubicBezTo>
                    <a:pt x="191" y="119"/>
                    <a:pt x="155" y="191"/>
                    <a:pt x="155" y="274"/>
                  </a:cubicBezTo>
                  <a:cubicBezTo>
                    <a:pt x="107" y="488"/>
                    <a:pt x="72" y="714"/>
                    <a:pt x="48" y="941"/>
                  </a:cubicBezTo>
                  <a:cubicBezTo>
                    <a:pt x="48" y="1060"/>
                    <a:pt x="0" y="1203"/>
                    <a:pt x="48" y="1322"/>
                  </a:cubicBezTo>
                  <a:cubicBezTo>
                    <a:pt x="97" y="1440"/>
                    <a:pt x="198" y="1493"/>
                    <a:pt x="299" y="1493"/>
                  </a:cubicBezTo>
                  <a:cubicBezTo>
                    <a:pt x="441" y="1493"/>
                    <a:pt x="584" y="1388"/>
                    <a:pt x="584" y="1214"/>
                  </a:cubicBezTo>
                  <a:cubicBezTo>
                    <a:pt x="595" y="941"/>
                    <a:pt x="643" y="667"/>
                    <a:pt x="643" y="393"/>
                  </a:cubicBezTo>
                  <a:cubicBezTo>
                    <a:pt x="643" y="286"/>
                    <a:pt x="667" y="155"/>
                    <a:pt x="572" y="71"/>
                  </a:cubicBezTo>
                  <a:cubicBezTo>
                    <a:pt x="524" y="24"/>
                    <a:pt x="464" y="0"/>
                    <a:pt x="405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6973662" y="3518960"/>
              <a:ext cx="264777" cy="365833"/>
            </a:xfrm>
            <a:custGeom>
              <a:avLst/>
              <a:gdLst/>
              <a:ahLst/>
              <a:cxnLst/>
              <a:rect l="l" t="t" r="r" b="b"/>
              <a:pathLst>
                <a:path w="6097" h="8424" extrusionOk="0">
                  <a:moveTo>
                    <a:pt x="3390" y="0"/>
                  </a:moveTo>
                  <a:cubicBezTo>
                    <a:pt x="3220" y="0"/>
                    <a:pt x="3049" y="17"/>
                    <a:pt x="2882" y="52"/>
                  </a:cubicBezTo>
                  <a:cubicBezTo>
                    <a:pt x="1751" y="290"/>
                    <a:pt x="906" y="1314"/>
                    <a:pt x="453" y="2707"/>
                  </a:cubicBezTo>
                  <a:cubicBezTo>
                    <a:pt x="96" y="3755"/>
                    <a:pt x="1" y="4874"/>
                    <a:pt x="167" y="5982"/>
                  </a:cubicBezTo>
                  <a:cubicBezTo>
                    <a:pt x="215" y="6410"/>
                    <a:pt x="370" y="6839"/>
                    <a:pt x="620" y="7196"/>
                  </a:cubicBezTo>
                  <a:cubicBezTo>
                    <a:pt x="882" y="7494"/>
                    <a:pt x="1203" y="7732"/>
                    <a:pt x="1561" y="7887"/>
                  </a:cubicBezTo>
                  <a:cubicBezTo>
                    <a:pt x="2153" y="8183"/>
                    <a:pt x="2833" y="8423"/>
                    <a:pt x="3482" y="8423"/>
                  </a:cubicBezTo>
                  <a:cubicBezTo>
                    <a:pt x="3824" y="8423"/>
                    <a:pt x="4157" y="8356"/>
                    <a:pt x="4466" y="8196"/>
                  </a:cubicBezTo>
                  <a:cubicBezTo>
                    <a:pt x="5394" y="7708"/>
                    <a:pt x="5763" y="6577"/>
                    <a:pt x="5918" y="5529"/>
                  </a:cubicBezTo>
                  <a:cubicBezTo>
                    <a:pt x="6037" y="4731"/>
                    <a:pt x="6097" y="3922"/>
                    <a:pt x="6073" y="3112"/>
                  </a:cubicBezTo>
                  <a:cubicBezTo>
                    <a:pt x="6061" y="2553"/>
                    <a:pt x="6013" y="1969"/>
                    <a:pt x="5775" y="1469"/>
                  </a:cubicBezTo>
                  <a:cubicBezTo>
                    <a:pt x="5369" y="566"/>
                    <a:pt x="4375" y="0"/>
                    <a:pt x="33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7102426" y="3605990"/>
              <a:ext cx="111739" cy="251141"/>
            </a:xfrm>
            <a:custGeom>
              <a:avLst/>
              <a:gdLst/>
              <a:ahLst/>
              <a:cxnLst/>
              <a:rect l="l" t="t" r="r" b="b"/>
              <a:pathLst>
                <a:path w="2573" h="5783" extrusionOk="0">
                  <a:moveTo>
                    <a:pt x="1929" y="1"/>
                  </a:moveTo>
                  <a:cubicBezTo>
                    <a:pt x="1560" y="72"/>
                    <a:pt x="1251" y="287"/>
                    <a:pt x="1036" y="596"/>
                  </a:cubicBezTo>
                  <a:cubicBezTo>
                    <a:pt x="822" y="906"/>
                    <a:pt x="667" y="1239"/>
                    <a:pt x="560" y="1596"/>
                  </a:cubicBezTo>
                  <a:cubicBezTo>
                    <a:pt x="274" y="2489"/>
                    <a:pt x="96" y="3406"/>
                    <a:pt x="36" y="4347"/>
                  </a:cubicBezTo>
                  <a:cubicBezTo>
                    <a:pt x="0" y="4621"/>
                    <a:pt x="24" y="4906"/>
                    <a:pt x="96" y="5180"/>
                  </a:cubicBezTo>
                  <a:cubicBezTo>
                    <a:pt x="167" y="5454"/>
                    <a:pt x="370" y="5668"/>
                    <a:pt x="643" y="5764"/>
                  </a:cubicBezTo>
                  <a:cubicBezTo>
                    <a:pt x="702" y="5776"/>
                    <a:pt x="762" y="5782"/>
                    <a:pt x="821" y="5782"/>
                  </a:cubicBezTo>
                  <a:cubicBezTo>
                    <a:pt x="1040" y="5782"/>
                    <a:pt x="1258" y="5699"/>
                    <a:pt x="1417" y="5549"/>
                  </a:cubicBezTo>
                  <a:cubicBezTo>
                    <a:pt x="1620" y="5359"/>
                    <a:pt x="1774" y="5121"/>
                    <a:pt x="1882" y="4871"/>
                  </a:cubicBezTo>
                  <a:cubicBezTo>
                    <a:pt x="2429" y="3656"/>
                    <a:pt x="2572" y="2299"/>
                    <a:pt x="2548" y="965"/>
                  </a:cubicBezTo>
                  <a:cubicBezTo>
                    <a:pt x="2548" y="763"/>
                    <a:pt x="2513" y="560"/>
                    <a:pt x="2441" y="370"/>
                  </a:cubicBezTo>
                  <a:cubicBezTo>
                    <a:pt x="2358" y="156"/>
                    <a:pt x="2155" y="13"/>
                    <a:pt x="1929" y="1"/>
                  </a:cubicBezTo>
                  <a:close/>
                </a:path>
              </a:pathLst>
            </a:custGeom>
            <a:solidFill>
              <a:srgbClr val="FFFFFF">
                <a:alpha val="42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7634464" y="3592874"/>
              <a:ext cx="264300" cy="365703"/>
            </a:xfrm>
            <a:custGeom>
              <a:avLst/>
              <a:gdLst/>
              <a:ahLst/>
              <a:cxnLst/>
              <a:rect l="l" t="t" r="r" b="b"/>
              <a:pathLst>
                <a:path w="6086" h="8421" extrusionOk="0">
                  <a:moveTo>
                    <a:pt x="3379" y="1"/>
                  </a:moveTo>
                  <a:cubicBezTo>
                    <a:pt x="3208" y="1"/>
                    <a:pt x="3037" y="18"/>
                    <a:pt x="2870" y="53"/>
                  </a:cubicBezTo>
                  <a:cubicBezTo>
                    <a:pt x="1727" y="291"/>
                    <a:pt x="906" y="1303"/>
                    <a:pt x="442" y="2696"/>
                  </a:cubicBezTo>
                  <a:cubicBezTo>
                    <a:pt x="96" y="3756"/>
                    <a:pt x="1" y="4875"/>
                    <a:pt x="168" y="5970"/>
                  </a:cubicBezTo>
                  <a:cubicBezTo>
                    <a:pt x="203" y="6411"/>
                    <a:pt x="358" y="6828"/>
                    <a:pt x="608" y="7197"/>
                  </a:cubicBezTo>
                  <a:cubicBezTo>
                    <a:pt x="870" y="7482"/>
                    <a:pt x="1192" y="7720"/>
                    <a:pt x="1561" y="7887"/>
                  </a:cubicBezTo>
                  <a:cubicBezTo>
                    <a:pt x="2149" y="8181"/>
                    <a:pt x="2818" y="8420"/>
                    <a:pt x="3463" y="8420"/>
                  </a:cubicBezTo>
                  <a:cubicBezTo>
                    <a:pt x="3810" y="8420"/>
                    <a:pt x="4149" y="8351"/>
                    <a:pt x="4466" y="8185"/>
                  </a:cubicBezTo>
                  <a:cubicBezTo>
                    <a:pt x="5395" y="7709"/>
                    <a:pt x="5752" y="6566"/>
                    <a:pt x="5906" y="5530"/>
                  </a:cubicBezTo>
                  <a:cubicBezTo>
                    <a:pt x="6026" y="4720"/>
                    <a:pt x="6085" y="3910"/>
                    <a:pt x="6061" y="3101"/>
                  </a:cubicBezTo>
                  <a:cubicBezTo>
                    <a:pt x="6049" y="2541"/>
                    <a:pt x="6002" y="1970"/>
                    <a:pt x="5764" y="1470"/>
                  </a:cubicBezTo>
                  <a:cubicBezTo>
                    <a:pt x="5358" y="567"/>
                    <a:pt x="4364" y="1"/>
                    <a:pt x="3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7762707" y="3679427"/>
              <a:ext cx="112260" cy="251662"/>
            </a:xfrm>
            <a:custGeom>
              <a:avLst/>
              <a:gdLst/>
              <a:ahLst/>
              <a:cxnLst/>
              <a:rect l="l" t="t" r="r" b="b"/>
              <a:pathLst>
                <a:path w="2585" h="5795" extrusionOk="0">
                  <a:moveTo>
                    <a:pt x="1930" y="1"/>
                  </a:moveTo>
                  <a:cubicBezTo>
                    <a:pt x="1572" y="84"/>
                    <a:pt x="1251" y="298"/>
                    <a:pt x="1037" y="596"/>
                  </a:cubicBezTo>
                  <a:cubicBezTo>
                    <a:pt x="834" y="905"/>
                    <a:pt x="667" y="1251"/>
                    <a:pt x="572" y="1608"/>
                  </a:cubicBezTo>
                  <a:cubicBezTo>
                    <a:pt x="275" y="2489"/>
                    <a:pt x="96" y="3418"/>
                    <a:pt x="36" y="4346"/>
                  </a:cubicBezTo>
                  <a:cubicBezTo>
                    <a:pt x="1" y="4632"/>
                    <a:pt x="25" y="4906"/>
                    <a:pt x="96" y="5180"/>
                  </a:cubicBezTo>
                  <a:cubicBezTo>
                    <a:pt x="167" y="5454"/>
                    <a:pt x="382" y="5680"/>
                    <a:pt x="644" y="5775"/>
                  </a:cubicBezTo>
                  <a:cubicBezTo>
                    <a:pt x="705" y="5788"/>
                    <a:pt x="766" y="5794"/>
                    <a:pt x="826" y="5794"/>
                  </a:cubicBezTo>
                  <a:cubicBezTo>
                    <a:pt x="1048" y="5794"/>
                    <a:pt x="1258" y="5711"/>
                    <a:pt x="1418" y="5561"/>
                  </a:cubicBezTo>
                  <a:cubicBezTo>
                    <a:pt x="1620" y="5358"/>
                    <a:pt x="1787" y="5132"/>
                    <a:pt x="1882" y="4870"/>
                  </a:cubicBezTo>
                  <a:cubicBezTo>
                    <a:pt x="2430" y="3656"/>
                    <a:pt x="2584" y="2298"/>
                    <a:pt x="2549" y="965"/>
                  </a:cubicBezTo>
                  <a:cubicBezTo>
                    <a:pt x="2561" y="763"/>
                    <a:pt x="2525" y="560"/>
                    <a:pt x="2453" y="370"/>
                  </a:cubicBezTo>
                  <a:cubicBezTo>
                    <a:pt x="2358" y="155"/>
                    <a:pt x="2156" y="12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42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7603456" y="1590575"/>
              <a:ext cx="106615" cy="484955"/>
            </a:xfrm>
            <a:custGeom>
              <a:avLst/>
              <a:gdLst/>
              <a:ahLst/>
              <a:cxnLst/>
              <a:rect l="l" t="t" r="r" b="b"/>
              <a:pathLst>
                <a:path w="2455" h="11167" extrusionOk="0">
                  <a:moveTo>
                    <a:pt x="2045" y="1"/>
                  </a:moveTo>
                  <a:cubicBezTo>
                    <a:pt x="1889" y="1"/>
                    <a:pt x="1734" y="96"/>
                    <a:pt x="1703" y="308"/>
                  </a:cubicBezTo>
                  <a:cubicBezTo>
                    <a:pt x="1072" y="3773"/>
                    <a:pt x="513" y="7285"/>
                    <a:pt x="24" y="10762"/>
                  </a:cubicBezTo>
                  <a:cubicBezTo>
                    <a:pt x="1" y="10952"/>
                    <a:pt x="132" y="11131"/>
                    <a:pt x="322" y="11166"/>
                  </a:cubicBezTo>
                  <a:lnTo>
                    <a:pt x="370" y="11166"/>
                  </a:lnTo>
                  <a:cubicBezTo>
                    <a:pt x="548" y="11166"/>
                    <a:pt x="703" y="11036"/>
                    <a:pt x="727" y="10857"/>
                  </a:cubicBezTo>
                  <a:cubicBezTo>
                    <a:pt x="1203" y="7392"/>
                    <a:pt x="1775" y="3880"/>
                    <a:pt x="2394" y="439"/>
                  </a:cubicBezTo>
                  <a:cubicBezTo>
                    <a:pt x="2454" y="163"/>
                    <a:pt x="2248" y="1"/>
                    <a:pt x="2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8127242" y="1683555"/>
              <a:ext cx="115343" cy="524865"/>
            </a:xfrm>
            <a:custGeom>
              <a:avLst/>
              <a:gdLst/>
              <a:ahLst/>
              <a:cxnLst/>
              <a:rect l="l" t="t" r="r" b="b"/>
              <a:pathLst>
                <a:path w="2656" h="12086" extrusionOk="0">
                  <a:moveTo>
                    <a:pt x="2245" y="0"/>
                  </a:moveTo>
                  <a:cubicBezTo>
                    <a:pt x="2082" y="0"/>
                    <a:pt x="1920" y="100"/>
                    <a:pt x="1894" y="322"/>
                  </a:cubicBezTo>
                  <a:lnTo>
                    <a:pt x="24" y="11669"/>
                  </a:lnTo>
                  <a:cubicBezTo>
                    <a:pt x="1" y="11871"/>
                    <a:pt x="132" y="12050"/>
                    <a:pt x="322" y="12085"/>
                  </a:cubicBezTo>
                  <a:lnTo>
                    <a:pt x="382" y="12085"/>
                  </a:lnTo>
                  <a:cubicBezTo>
                    <a:pt x="560" y="12085"/>
                    <a:pt x="703" y="11954"/>
                    <a:pt x="739" y="11788"/>
                  </a:cubicBezTo>
                  <a:lnTo>
                    <a:pt x="2596" y="429"/>
                  </a:lnTo>
                  <a:cubicBezTo>
                    <a:pt x="2656" y="158"/>
                    <a:pt x="2450" y="0"/>
                    <a:pt x="2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7481423" y="1901608"/>
              <a:ext cx="537285" cy="238070"/>
            </a:xfrm>
            <a:custGeom>
              <a:avLst/>
              <a:gdLst/>
              <a:ahLst/>
              <a:cxnLst/>
              <a:rect l="l" t="t" r="r" b="b"/>
              <a:pathLst>
                <a:path w="12372" h="5482" extrusionOk="0">
                  <a:moveTo>
                    <a:pt x="4758" y="1"/>
                  </a:moveTo>
                  <a:cubicBezTo>
                    <a:pt x="4204" y="1"/>
                    <a:pt x="3661" y="85"/>
                    <a:pt x="3013" y="302"/>
                  </a:cubicBezTo>
                  <a:cubicBezTo>
                    <a:pt x="1763" y="718"/>
                    <a:pt x="644" y="1433"/>
                    <a:pt x="1" y="3040"/>
                  </a:cubicBezTo>
                  <a:lnTo>
                    <a:pt x="1608" y="3254"/>
                  </a:lnTo>
                  <a:cubicBezTo>
                    <a:pt x="1651" y="3265"/>
                    <a:pt x="1696" y="3271"/>
                    <a:pt x="1742" y="3271"/>
                  </a:cubicBezTo>
                  <a:cubicBezTo>
                    <a:pt x="1797" y="3271"/>
                    <a:pt x="1853" y="3262"/>
                    <a:pt x="1906" y="3242"/>
                  </a:cubicBezTo>
                  <a:cubicBezTo>
                    <a:pt x="2013" y="3171"/>
                    <a:pt x="2096" y="3076"/>
                    <a:pt x="2132" y="2969"/>
                  </a:cubicBezTo>
                  <a:cubicBezTo>
                    <a:pt x="2596" y="2123"/>
                    <a:pt x="3537" y="1599"/>
                    <a:pt x="4489" y="1457"/>
                  </a:cubicBezTo>
                  <a:cubicBezTo>
                    <a:pt x="4705" y="1425"/>
                    <a:pt x="4921" y="1410"/>
                    <a:pt x="5136" y="1410"/>
                  </a:cubicBezTo>
                  <a:cubicBezTo>
                    <a:pt x="5887" y="1410"/>
                    <a:pt x="6635" y="1588"/>
                    <a:pt x="7347" y="1838"/>
                  </a:cubicBezTo>
                  <a:cubicBezTo>
                    <a:pt x="8049" y="2064"/>
                    <a:pt x="8704" y="2421"/>
                    <a:pt x="9276" y="2897"/>
                  </a:cubicBezTo>
                  <a:cubicBezTo>
                    <a:pt x="9835" y="3385"/>
                    <a:pt x="10252" y="4052"/>
                    <a:pt x="10323" y="4778"/>
                  </a:cubicBezTo>
                  <a:cubicBezTo>
                    <a:pt x="10323" y="4874"/>
                    <a:pt x="10347" y="4969"/>
                    <a:pt x="10395" y="5052"/>
                  </a:cubicBezTo>
                  <a:cubicBezTo>
                    <a:pt x="10443" y="5100"/>
                    <a:pt x="10514" y="5136"/>
                    <a:pt x="10585" y="5159"/>
                  </a:cubicBezTo>
                  <a:cubicBezTo>
                    <a:pt x="11097" y="5364"/>
                    <a:pt x="11651" y="5482"/>
                    <a:pt x="12218" y="5482"/>
                  </a:cubicBezTo>
                  <a:cubicBezTo>
                    <a:pt x="12245" y="5482"/>
                    <a:pt x="12273" y="5481"/>
                    <a:pt x="12300" y="5481"/>
                  </a:cubicBezTo>
                  <a:cubicBezTo>
                    <a:pt x="12371" y="4052"/>
                    <a:pt x="11562" y="2671"/>
                    <a:pt x="10419" y="1790"/>
                  </a:cubicBezTo>
                  <a:cubicBezTo>
                    <a:pt x="9288" y="897"/>
                    <a:pt x="7847" y="433"/>
                    <a:pt x="6418" y="183"/>
                  </a:cubicBezTo>
                  <a:cubicBezTo>
                    <a:pt x="5794" y="74"/>
                    <a:pt x="5271" y="1"/>
                    <a:pt x="4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7849563" y="2143763"/>
              <a:ext cx="501110" cy="1648942"/>
            </a:xfrm>
            <a:custGeom>
              <a:avLst/>
              <a:gdLst/>
              <a:ahLst/>
              <a:cxnLst/>
              <a:rect l="l" t="t" r="r" b="b"/>
              <a:pathLst>
                <a:path w="11539" h="37970" extrusionOk="0">
                  <a:moveTo>
                    <a:pt x="6002" y="0"/>
                  </a:moveTo>
                  <a:cubicBezTo>
                    <a:pt x="5395" y="8787"/>
                    <a:pt x="3835" y="17395"/>
                    <a:pt x="2251" y="25872"/>
                  </a:cubicBezTo>
                  <a:cubicBezTo>
                    <a:pt x="1501" y="29897"/>
                    <a:pt x="751" y="33933"/>
                    <a:pt x="1" y="37969"/>
                  </a:cubicBezTo>
                  <a:cubicBezTo>
                    <a:pt x="2704" y="37540"/>
                    <a:pt x="5776" y="35338"/>
                    <a:pt x="6788" y="33921"/>
                  </a:cubicBezTo>
                  <a:cubicBezTo>
                    <a:pt x="7442" y="33028"/>
                    <a:pt x="7621" y="31897"/>
                    <a:pt x="7788" y="30801"/>
                  </a:cubicBezTo>
                  <a:cubicBezTo>
                    <a:pt x="9085" y="22169"/>
                    <a:pt x="11538" y="6179"/>
                    <a:pt x="10371" y="3786"/>
                  </a:cubicBezTo>
                  <a:cubicBezTo>
                    <a:pt x="10026" y="3084"/>
                    <a:pt x="8609" y="1488"/>
                    <a:pt x="6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6796301" y="1996194"/>
              <a:ext cx="1393024" cy="1812056"/>
            </a:xfrm>
            <a:custGeom>
              <a:avLst/>
              <a:gdLst/>
              <a:ahLst/>
              <a:cxnLst/>
              <a:rect l="l" t="t" r="r" b="b"/>
              <a:pathLst>
                <a:path w="32077" h="41726" extrusionOk="0">
                  <a:moveTo>
                    <a:pt x="11839" y="1"/>
                  </a:moveTo>
                  <a:cubicBezTo>
                    <a:pt x="10461" y="1"/>
                    <a:pt x="9122" y="295"/>
                    <a:pt x="7704" y="1481"/>
                  </a:cubicBezTo>
                  <a:cubicBezTo>
                    <a:pt x="4871" y="3862"/>
                    <a:pt x="2525" y="15590"/>
                    <a:pt x="489" y="32068"/>
                  </a:cubicBezTo>
                  <a:cubicBezTo>
                    <a:pt x="263" y="33890"/>
                    <a:pt x="1" y="35938"/>
                    <a:pt x="1168" y="37343"/>
                  </a:cubicBezTo>
                  <a:cubicBezTo>
                    <a:pt x="1763" y="38057"/>
                    <a:pt x="2632" y="38486"/>
                    <a:pt x="3501" y="38831"/>
                  </a:cubicBezTo>
                  <a:cubicBezTo>
                    <a:pt x="5097" y="39438"/>
                    <a:pt x="6740" y="39914"/>
                    <a:pt x="8407" y="40260"/>
                  </a:cubicBezTo>
                  <a:cubicBezTo>
                    <a:pt x="12681" y="41188"/>
                    <a:pt x="17039" y="41677"/>
                    <a:pt x="21420" y="41724"/>
                  </a:cubicBezTo>
                  <a:cubicBezTo>
                    <a:pt x="21493" y="41725"/>
                    <a:pt x="21567" y="41725"/>
                    <a:pt x="21640" y="41725"/>
                  </a:cubicBezTo>
                  <a:cubicBezTo>
                    <a:pt x="23255" y="41725"/>
                    <a:pt x="24965" y="41583"/>
                    <a:pt x="26207" y="40581"/>
                  </a:cubicBezTo>
                  <a:cubicBezTo>
                    <a:pt x="27492" y="39557"/>
                    <a:pt x="27993" y="37867"/>
                    <a:pt x="28385" y="36271"/>
                  </a:cubicBezTo>
                  <a:cubicBezTo>
                    <a:pt x="30767" y="26758"/>
                    <a:pt x="31945" y="16971"/>
                    <a:pt x="32076" y="7172"/>
                  </a:cubicBezTo>
                  <a:cubicBezTo>
                    <a:pt x="32064" y="6863"/>
                    <a:pt x="32064" y="6529"/>
                    <a:pt x="32041" y="6196"/>
                  </a:cubicBezTo>
                  <a:cubicBezTo>
                    <a:pt x="31934" y="4743"/>
                    <a:pt x="30933" y="3505"/>
                    <a:pt x="29540" y="3089"/>
                  </a:cubicBezTo>
                  <a:cubicBezTo>
                    <a:pt x="24671" y="1600"/>
                    <a:pt x="19658" y="636"/>
                    <a:pt x="14586" y="207"/>
                  </a:cubicBezTo>
                  <a:cubicBezTo>
                    <a:pt x="13633" y="123"/>
                    <a:pt x="12728" y="1"/>
                    <a:pt x="118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>
              <a:off x="7558291" y="2245472"/>
              <a:ext cx="67139" cy="57064"/>
            </a:xfrm>
            <a:custGeom>
              <a:avLst/>
              <a:gdLst/>
              <a:ahLst/>
              <a:cxnLst/>
              <a:rect l="l" t="t" r="r" b="b"/>
              <a:pathLst>
                <a:path w="1546" h="1314" extrusionOk="0">
                  <a:moveTo>
                    <a:pt x="674" y="0"/>
                  </a:moveTo>
                  <a:cubicBezTo>
                    <a:pt x="330" y="0"/>
                    <a:pt x="0" y="270"/>
                    <a:pt x="17" y="682"/>
                  </a:cubicBezTo>
                  <a:cubicBezTo>
                    <a:pt x="5" y="1028"/>
                    <a:pt x="291" y="1301"/>
                    <a:pt x="636" y="1313"/>
                  </a:cubicBezTo>
                  <a:cubicBezTo>
                    <a:pt x="645" y="1314"/>
                    <a:pt x="655" y="1314"/>
                    <a:pt x="665" y="1314"/>
                  </a:cubicBezTo>
                  <a:cubicBezTo>
                    <a:pt x="1241" y="1314"/>
                    <a:pt x="1546" y="616"/>
                    <a:pt x="1136" y="194"/>
                  </a:cubicBezTo>
                  <a:cubicBezTo>
                    <a:pt x="1002" y="60"/>
                    <a:pt x="837" y="0"/>
                    <a:pt x="674" y="0"/>
                  </a:cubicBezTo>
                  <a:close/>
                </a:path>
              </a:pathLst>
            </a:custGeom>
            <a:solidFill>
              <a:srgbClr val="9B3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>
              <a:off x="7365079" y="2199264"/>
              <a:ext cx="90546" cy="122552"/>
            </a:xfrm>
            <a:custGeom>
              <a:avLst/>
              <a:gdLst/>
              <a:ahLst/>
              <a:cxnLst/>
              <a:rect l="l" t="t" r="r" b="b"/>
              <a:pathLst>
                <a:path w="2085" h="2822" extrusionOk="0">
                  <a:moveTo>
                    <a:pt x="608" y="1"/>
                  </a:moveTo>
                  <a:cubicBezTo>
                    <a:pt x="474" y="1"/>
                    <a:pt x="375" y="53"/>
                    <a:pt x="370" y="175"/>
                  </a:cubicBezTo>
                  <a:cubicBezTo>
                    <a:pt x="358" y="329"/>
                    <a:pt x="822" y="318"/>
                    <a:pt x="930" y="806"/>
                  </a:cubicBezTo>
                  <a:cubicBezTo>
                    <a:pt x="501" y="806"/>
                    <a:pt x="108" y="1199"/>
                    <a:pt x="60" y="1734"/>
                  </a:cubicBezTo>
                  <a:cubicBezTo>
                    <a:pt x="1" y="2282"/>
                    <a:pt x="334" y="2770"/>
                    <a:pt x="799" y="2818"/>
                  </a:cubicBezTo>
                  <a:cubicBezTo>
                    <a:pt x="821" y="2820"/>
                    <a:pt x="843" y="2821"/>
                    <a:pt x="866" y="2821"/>
                  </a:cubicBezTo>
                  <a:cubicBezTo>
                    <a:pt x="1210" y="2821"/>
                    <a:pt x="1534" y="2567"/>
                    <a:pt x="1668" y="2187"/>
                  </a:cubicBezTo>
                  <a:cubicBezTo>
                    <a:pt x="1727" y="2163"/>
                    <a:pt x="2084" y="1044"/>
                    <a:pt x="1239" y="270"/>
                  </a:cubicBezTo>
                  <a:cubicBezTo>
                    <a:pt x="1070" y="108"/>
                    <a:pt x="802" y="1"/>
                    <a:pt x="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0"/>
            <p:cNvSpPr/>
            <p:nvPr/>
          </p:nvSpPr>
          <p:spPr>
            <a:xfrm>
              <a:off x="7738952" y="2250597"/>
              <a:ext cx="90503" cy="122466"/>
            </a:xfrm>
            <a:custGeom>
              <a:avLst/>
              <a:gdLst/>
              <a:ahLst/>
              <a:cxnLst/>
              <a:rect l="l" t="t" r="r" b="b"/>
              <a:pathLst>
                <a:path w="2084" h="2820" extrusionOk="0">
                  <a:moveTo>
                    <a:pt x="602" y="1"/>
                  </a:moveTo>
                  <a:cubicBezTo>
                    <a:pt x="470" y="1"/>
                    <a:pt x="374" y="51"/>
                    <a:pt x="369" y="171"/>
                  </a:cubicBezTo>
                  <a:cubicBezTo>
                    <a:pt x="369" y="338"/>
                    <a:pt x="822" y="338"/>
                    <a:pt x="929" y="802"/>
                  </a:cubicBezTo>
                  <a:cubicBezTo>
                    <a:pt x="500" y="802"/>
                    <a:pt x="107" y="1207"/>
                    <a:pt x="60" y="1731"/>
                  </a:cubicBezTo>
                  <a:cubicBezTo>
                    <a:pt x="0" y="2291"/>
                    <a:pt x="333" y="2779"/>
                    <a:pt x="810" y="2815"/>
                  </a:cubicBezTo>
                  <a:cubicBezTo>
                    <a:pt x="838" y="2818"/>
                    <a:pt x="866" y="2820"/>
                    <a:pt x="893" y="2820"/>
                  </a:cubicBezTo>
                  <a:cubicBezTo>
                    <a:pt x="1230" y="2820"/>
                    <a:pt x="1536" y="2559"/>
                    <a:pt x="1679" y="2195"/>
                  </a:cubicBezTo>
                  <a:cubicBezTo>
                    <a:pt x="1726" y="2160"/>
                    <a:pt x="2084" y="1052"/>
                    <a:pt x="1238" y="267"/>
                  </a:cubicBezTo>
                  <a:cubicBezTo>
                    <a:pt x="1068" y="110"/>
                    <a:pt x="796" y="1"/>
                    <a:pt x="6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7442121" y="2340753"/>
              <a:ext cx="283929" cy="121554"/>
            </a:xfrm>
            <a:custGeom>
              <a:avLst/>
              <a:gdLst/>
              <a:ahLst/>
              <a:cxnLst/>
              <a:rect l="l" t="t" r="r" b="b"/>
              <a:pathLst>
                <a:path w="6538" h="2799" extrusionOk="0">
                  <a:moveTo>
                    <a:pt x="1346" y="0"/>
                  </a:moveTo>
                  <a:cubicBezTo>
                    <a:pt x="810" y="0"/>
                    <a:pt x="322" y="346"/>
                    <a:pt x="156" y="858"/>
                  </a:cubicBezTo>
                  <a:cubicBezTo>
                    <a:pt x="1" y="1370"/>
                    <a:pt x="96" y="1917"/>
                    <a:pt x="406" y="2358"/>
                  </a:cubicBezTo>
                  <a:cubicBezTo>
                    <a:pt x="513" y="2524"/>
                    <a:pt x="656" y="2667"/>
                    <a:pt x="799" y="2798"/>
                  </a:cubicBezTo>
                  <a:cubicBezTo>
                    <a:pt x="1370" y="2167"/>
                    <a:pt x="2156" y="1786"/>
                    <a:pt x="3001" y="1727"/>
                  </a:cubicBezTo>
                  <a:cubicBezTo>
                    <a:pt x="3080" y="1723"/>
                    <a:pt x="3159" y="1721"/>
                    <a:pt x="3237" y="1721"/>
                  </a:cubicBezTo>
                  <a:cubicBezTo>
                    <a:pt x="4095" y="1721"/>
                    <a:pt x="4925" y="1958"/>
                    <a:pt x="5656" y="2405"/>
                  </a:cubicBezTo>
                  <a:cubicBezTo>
                    <a:pt x="5728" y="2453"/>
                    <a:pt x="5811" y="2513"/>
                    <a:pt x="5883" y="2560"/>
                  </a:cubicBezTo>
                  <a:cubicBezTo>
                    <a:pt x="6264" y="2096"/>
                    <a:pt x="6537" y="1501"/>
                    <a:pt x="6299" y="1048"/>
                  </a:cubicBezTo>
                  <a:cubicBezTo>
                    <a:pt x="6025" y="547"/>
                    <a:pt x="5638" y="402"/>
                    <a:pt x="5199" y="402"/>
                  </a:cubicBezTo>
                  <a:cubicBezTo>
                    <a:pt x="4599" y="402"/>
                    <a:pt x="3904" y="674"/>
                    <a:pt x="3278" y="674"/>
                  </a:cubicBezTo>
                  <a:cubicBezTo>
                    <a:pt x="3188" y="674"/>
                    <a:pt x="3100" y="668"/>
                    <a:pt x="3013" y="655"/>
                  </a:cubicBezTo>
                  <a:cubicBezTo>
                    <a:pt x="2418" y="572"/>
                    <a:pt x="1942" y="36"/>
                    <a:pt x="1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0"/>
            <p:cNvSpPr/>
            <p:nvPr/>
          </p:nvSpPr>
          <p:spPr>
            <a:xfrm>
              <a:off x="7476776" y="2415320"/>
              <a:ext cx="220829" cy="84293"/>
            </a:xfrm>
            <a:custGeom>
              <a:avLst/>
              <a:gdLst/>
              <a:ahLst/>
              <a:cxnLst/>
              <a:rect l="l" t="t" r="r" b="b"/>
              <a:pathLst>
                <a:path w="5085" h="1941" extrusionOk="0">
                  <a:moveTo>
                    <a:pt x="2483" y="1"/>
                  </a:moveTo>
                  <a:cubicBezTo>
                    <a:pt x="2390" y="1"/>
                    <a:pt x="2297" y="4"/>
                    <a:pt x="2203" y="10"/>
                  </a:cubicBezTo>
                  <a:cubicBezTo>
                    <a:pt x="1358" y="57"/>
                    <a:pt x="572" y="450"/>
                    <a:pt x="1" y="1081"/>
                  </a:cubicBezTo>
                  <a:cubicBezTo>
                    <a:pt x="251" y="1296"/>
                    <a:pt x="536" y="1462"/>
                    <a:pt x="834" y="1593"/>
                  </a:cubicBezTo>
                  <a:cubicBezTo>
                    <a:pt x="1353" y="1819"/>
                    <a:pt x="1945" y="1941"/>
                    <a:pt x="2535" y="1941"/>
                  </a:cubicBezTo>
                  <a:cubicBezTo>
                    <a:pt x="3218" y="1941"/>
                    <a:pt x="3898" y="1778"/>
                    <a:pt x="4454" y="1427"/>
                  </a:cubicBezTo>
                  <a:cubicBezTo>
                    <a:pt x="4692" y="1260"/>
                    <a:pt x="4894" y="1069"/>
                    <a:pt x="5085" y="843"/>
                  </a:cubicBezTo>
                  <a:cubicBezTo>
                    <a:pt x="5001" y="784"/>
                    <a:pt x="4930" y="736"/>
                    <a:pt x="4846" y="688"/>
                  </a:cubicBezTo>
                  <a:cubicBezTo>
                    <a:pt x="4140" y="239"/>
                    <a:pt x="3317" y="1"/>
                    <a:pt x="2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7631380" y="1499984"/>
              <a:ext cx="658274" cy="235811"/>
            </a:xfrm>
            <a:custGeom>
              <a:avLst/>
              <a:gdLst/>
              <a:ahLst/>
              <a:cxnLst/>
              <a:rect l="l" t="t" r="r" b="b"/>
              <a:pathLst>
                <a:path w="15158" h="5430" extrusionOk="0">
                  <a:moveTo>
                    <a:pt x="1310" y="1"/>
                  </a:moveTo>
                  <a:cubicBezTo>
                    <a:pt x="774" y="1"/>
                    <a:pt x="334" y="394"/>
                    <a:pt x="274" y="930"/>
                  </a:cubicBezTo>
                  <a:cubicBezTo>
                    <a:pt x="132" y="1763"/>
                    <a:pt x="1" y="2858"/>
                    <a:pt x="179" y="3096"/>
                  </a:cubicBezTo>
                  <a:cubicBezTo>
                    <a:pt x="465" y="3477"/>
                    <a:pt x="989" y="3489"/>
                    <a:pt x="1453" y="3537"/>
                  </a:cubicBezTo>
                  <a:cubicBezTo>
                    <a:pt x="4680" y="3835"/>
                    <a:pt x="11181" y="5061"/>
                    <a:pt x="13597" y="5418"/>
                  </a:cubicBezTo>
                  <a:cubicBezTo>
                    <a:pt x="13650" y="5426"/>
                    <a:pt x="13702" y="5430"/>
                    <a:pt x="13754" y="5430"/>
                  </a:cubicBezTo>
                  <a:cubicBezTo>
                    <a:pt x="14269" y="5430"/>
                    <a:pt x="14746" y="5065"/>
                    <a:pt x="14919" y="4513"/>
                  </a:cubicBezTo>
                  <a:cubicBezTo>
                    <a:pt x="15086" y="3870"/>
                    <a:pt x="15157" y="3216"/>
                    <a:pt x="15133" y="2549"/>
                  </a:cubicBezTo>
                  <a:cubicBezTo>
                    <a:pt x="15086" y="2227"/>
                    <a:pt x="14848" y="1965"/>
                    <a:pt x="14538" y="1906"/>
                  </a:cubicBezTo>
                  <a:cubicBezTo>
                    <a:pt x="10335" y="953"/>
                    <a:pt x="3918" y="108"/>
                    <a:pt x="1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7129308" y="2645836"/>
              <a:ext cx="1607" cy="1563"/>
            </a:xfrm>
            <a:custGeom>
              <a:avLst/>
              <a:gdLst/>
              <a:ahLst/>
              <a:cxnLst/>
              <a:rect l="l" t="t" r="r" b="b"/>
              <a:pathLst>
                <a:path w="37" h="36" extrusionOk="0">
                  <a:moveTo>
                    <a:pt x="36" y="0"/>
                  </a:moveTo>
                  <a:lnTo>
                    <a:pt x="1" y="36"/>
                  </a:lnTo>
                  <a:cubicBezTo>
                    <a:pt x="12" y="24"/>
                    <a:pt x="24" y="12"/>
                    <a:pt x="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0"/>
            <p:cNvSpPr/>
            <p:nvPr/>
          </p:nvSpPr>
          <p:spPr>
            <a:xfrm>
              <a:off x="6996939" y="2527495"/>
              <a:ext cx="515050" cy="453340"/>
            </a:xfrm>
            <a:custGeom>
              <a:avLst/>
              <a:gdLst/>
              <a:ahLst/>
              <a:cxnLst/>
              <a:rect l="l" t="t" r="r" b="b"/>
              <a:pathLst>
                <a:path w="11860" h="10439" extrusionOk="0">
                  <a:moveTo>
                    <a:pt x="5925" y="0"/>
                  </a:moveTo>
                  <a:cubicBezTo>
                    <a:pt x="5226" y="0"/>
                    <a:pt x="4516" y="141"/>
                    <a:pt x="3834" y="439"/>
                  </a:cubicBezTo>
                  <a:cubicBezTo>
                    <a:pt x="1203" y="1594"/>
                    <a:pt x="1" y="4666"/>
                    <a:pt x="1155" y="7309"/>
                  </a:cubicBezTo>
                  <a:cubicBezTo>
                    <a:pt x="2013" y="9270"/>
                    <a:pt x="3925" y="10439"/>
                    <a:pt x="5935" y="10439"/>
                  </a:cubicBezTo>
                  <a:cubicBezTo>
                    <a:pt x="6634" y="10439"/>
                    <a:pt x="7344" y="10298"/>
                    <a:pt x="8025" y="10000"/>
                  </a:cubicBezTo>
                  <a:cubicBezTo>
                    <a:pt x="10657" y="8845"/>
                    <a:pt x="11859" y="5761"/>
                    <a:pt x="10704" y="3130"/>
                  </a:cubicBezTo>
                  <a:cubicBezTo>
                    <a:pt x="9847" y="1168"/>
                    <a:pt x="7934" y="0"/>
                    <a:pt x="59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0"/>
            <p:cNvSpPr/>
            <p:nvPr/>
          </p:nvSpPr>
          <p:spPr>
            <a:xfrm>
              <a:off x="7063124" y="2569490"/>
              <a:ext cx="383682" cy="375952"/>
            </a:xfrm>
            <a:custGeom>
              <a:avLst/>
              <a:gdLst/>
              <a:ahLst/>
              <a:cxnLst/>
              <a:rect l="l" t="t" r="r" b="b"/>
              <a:pathLst>
                <a:path w="8835" h="8657" extrusionOk="0">
                  <a:moveTo>
                    <a:pt x="3944" y="0"/>
                  </a:moveTo>
                  <a:cubicBezTo>
                    <a:pt x="3739" y="0"/>
                    <a:pt x="3535" y="11"/>
                    <a:pt x="3334" y="32"/>
                  </a:cubicBezTo>
                  <a:cubicBezTo>
                    <a:pt x="2775" y="139"/>
                    <a:pt x="2251" y="389"/>
                    <a:pt x="1810" y="746"/>
                  </a:cubicBezTo>
                  <a:cubicBezTo>
                    <a:pt x="1358" y="1056"/>
                    <a:pt x="965" y="1448"/>
                    <a:pt x="655" y="1901"/>
                  </a:cubicBezTo>
                  <a:cubicBezTo>
                    <a:pt x="203" y="2675"/>
                    <a:pt x="1" y="3580"/>
                    <a:pt x="96" y="4485"/>
                  </a:cubicBezTo>
                  <a:cubicBezTo>
                    <a:pt x="84" y="4806"/>
                    <a:pt x="132" y="5139"/>
                    <a:pt x="227" y="5449"/>
                  </a:cubicBezTo>
                  <a:cubicBezTo>
                    <a:pt x="322" y="5759"/>
                    <a:pt x="465" y="6056"/>
                    <a:pt x="655" y="6330"/>
                  </a:cubicBezTo>
                  <a:cubicBezTo>
                    <a:pt x="739" y="6485"/>
                    <a:pt x="822" y="6628"/>
                    <a:pt x="917" y="6759"/>
                  </a:cubicBezTo>
                  <a:cubicBezTo>
                    <a:pt x="1215" y="7235"/>
                    <a:pt x="1596" y="7652"/>
                    <a:pt x="2037" y="7985"/>
                  </a:cubicBezTo>
                  <a:cubicBezTo>
                    <a:pt x="2501" y="8330"/>
                    <a:pt x="3060" y="8545"/>
                    <a:pt x="3644" y="8592"/>
                  </a:cubicBezTo>
                  <a:cubicBezTo>
                    <a:pt x="3894" y="8636"/>
                    <a:pt x="4146" y="8657"/>
                    <a:pt x="4397" y="8657"/>
                  </a:cubicBezTo>
                  <a:cubicBezTo>
                    <a:pt x="4697" y="8657"/>
                    <a:pt x="4995" y="8627"/>
                    <a:pt x="5287" y="8568"/>
                  </a:cubicBezTo>
                  <a:cubicBezTo>
                    <a:pt x="5787" y="8449"/>
                    <a:pt x="6251" y="8247"/>
                    <a:pt x="6656" y="7949"/>
                  </a:cubicBezTo>
                  <a:cubicBezTo>
                    <a:pt x="6966" y="7783"/>
                    <a:pt x="7263" y="7568"/>
                    <a:pt x="7525" y="7330"/>
                  </a:cubicBezTo>
                  <a:cubicBezTo>
                    <a:pt x="8097" y="6759"/>
                    <a:pt x="8442" y="6009"/>
                    <a:pt x="8502" y="5199"/>
                  </a:cubicBezTo>
                  <a:cubicBezTo>
                    <a:pt x="8537" y="5116"/>
                    <a:pt x="8573" y="5032"/>
                    <a:pt x="8597" y="4937"/>
                  </a:cubicBezTo>
                  <a:cubicBezTo>
                    <a:pt x="8799" y="4104"/>
                    <a:pt x="8835" y="3211"/>
                    <a:pt x="8466" y="2425"/>
                  </a:cubicBezTo>
                  <a:cubicBezTo>
                    <a:pt x="7644" y="791"/>
                    <a:pt x="5730" y="0"/>
                    <a:pt x="39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7128787" y="2637541"/>
              <a:ext cx="235811" cy="143745"/>
            </a:xfrm>
            <a:custGeom>
              <a:avLst/>
              <a:gdLst/>
              <a:ahLst/>
              <a:cxnLst/>
              <a:rect l="l" t="t" r="r" b="b"/>
              <a:pathLst>
                <a:path w="5430" h="3310" extrusionOk="0">
                  <a:moveTo>
                    <a:pt x="2870" y="1"/>
                  </a:moveTo>
                  <a:cubicBezTo>
                    <a:pt x="2620" y="1"/>
                    <a:pt x="2370" y="36"/>
                    <a:pt x="2120" y="96"/>
                  </a:cubicBezTo>
                  <a:cubicBezTo>
                    <a:pt x="1799" y="179"/>
                    <a:pt x="1501" y="310"/>
                    <a:pt x="1227" y="501"/>
                  </a:cubicBezTo>
                  <a:cubicBezTo>
                    <a:pt x="1191" y="524"/>
                    <a:pt x="1167" y="548"/>
                    <a:pt x="1156" y="560"/>
                  </a:cubicBezTo>
                  <a:cubicBezTo>
                    <a:pt x="1037" y="655"/>
                    <a:pt x="941" y="774"/>
                    <a:pt x="846" y="894"/>
                  </a:cubicBezTo>
                  <a:cubicBezTo>
                    <a:pt x="775" y="989"/>
                    <a:pt x="715" y="1096"/>
                    <a:pt x="667" y="1215"/>
                  </a:cubicBezTo>
                  <a:cubicBezTo>
                    <a:pt x="644" y="1239"/>
                    <a:pt x="632" y="1275"/>
                    <a:pt x="620" y="1298"/>
                  </a:cubicBezTo>
                  <a:cubicBezTo>
                    <a:pt x="1" y="2382"/>
                    <a:pt x="1429" y="2632"/>
                    <a:pt x="2049" y="2906"/>
                  </a:cubicBezTo>
                  <a:cubicBezTo>
                    <a:pt x="2442" y="3034"/>
                    <a:pt x="3319" y="3309"/>
                    <a:pt x="4039" y="3309"/>
                  </a:cubicBezTo>
                  <a:cubicBezTo>
                    <a:pt x="4322" y="3309"/>
                    <a:pt x="4580" y="3267"/>
                    <a:pt x="4775" y="3156"/>
                  </a:cubicBezTo>
                  <a:cubicBezTo>
                    <a:pt x="4870" y="3144"/>
                    <a:pt x="4977" y="3108"/>
                    <a:pt x="5061" y="3037"/>
                  </a:cubicBezTo>
                  <a:cubicBezTo>
                    <a:pt x="5275" y="3013"/>
                    <a:pt x="5430" y="2822"/>
                    <a:pt x="5430" y="2608"/>
                  </a:cubicBezTo>
                  <a:cubicBezTo>
                    <a:pt x="5418" y="2310"/>
                    <a:pt x="5347" y="2025"/>
                    <a:pt x="5228" y="1751"/>
                  </a:cubicBezTo>
                  <a:cubicBezTo>
                    <a:pt x="5001" y="1239"/>
                    <a:pt x="4704" y="739"/>
                    <a:pt x="4049" y="393"/>
                  </a:cubicBezTo>
                  <a:cubicBezTo>
                    <a:pt x="3882" y="286"/>
                    <a:pt x="3704" y="203"/>
                    <a:pt x="3525" y="120"/>
                  </a:cubicBezTo>
                  <a:cubicBezTo>
                    <a:pt x="3311" y="48"/>
                    <a:pt x="3084" y="1"/>
                    <a:pt x="28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7428180" y="2828321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A3CE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0"/>
            <p:cNvSpPr/>
            <p:nvPr/>
          </p:nvSpPr>
          <p:spPr>
            <a:xfrm>
              <a:off x="7051746" y="2687093"/>
              <a:ext cx="396102" cy="175100"/>
            </a:xfrm>
            <a:custGeom>
              <a:avLst/>
              <a:gdLst/>
              <a:ahLst/>
              <a:cxnLst/>
              <a:rect l="l" t="t" r="r" b="b"/>
              <a:pathLst>
                <a:path w="9121" h="4032" extrusionOk="0">
                  <a:moveTo>
                    <a:pt x="382" y="0"/>
                  </a:moveTo>
                  <a:cubicBezTo>
                    <a:pt x="285" y="0"/>
                    <a:pt x="191" y="81"/>
                    <a:pt x="191" y="193"/>
                  </a:cubicBezTo>
                  <a:cubicBezTo>
                    <a:pt x="179" y="205"/>
                    <a:pt x="167" y="229"/>
                    <a:pt x="167" y="241"/>
                  </a:cubicBezTo>
                  <a:cubicBezTo>
                    <a:pt x="167" y="241"/>
                    <a:pt x="167" y="253"/>
                    <a:pt x="167" y="253"/>
                  </a:cubicBezTo>
                  <a:cubicBezTo>
                    <a:pt x="96" y="443"/>
                    <a:pt x="60" y="645"/>
                    <a:pt x="72" y="848"/>
                  </a:cubicBezTo>
                  <a:cubicBezTo>
                    <a:pt x="72" y="872"/>
                    <a:pt x="72" y="884"/>
                    <a:pt x="72" y="907"/>
                  </a:cubicBezTo>
                  <a:lnTo>
                    <a:pt x="72" y="919"/>
                  </a:lnTo>
                  <a:cubicBezTo>
                    <a:pt x="13" y="1134"/>
                    <a:pt x="1" y="1360"/>
                    <a:pt x="13" y="1586"/>
                  </a:cubicBezTo>
                  <a:cubicBezTo>
                    <a:pt x="48" y="1765"/>
                    <a:pt x="155" y="1919"/>
                    <a:pt x="322" y="2015"/>
                  </a:cubicBezTo>
                  <a:cubicBezTo>
                    <a:pt x="441" y="2098"/>
                    <a:pt x="560" y="2158"/>
                    <a:pt x="691" y="2205"/>
                  </a:cubicBezTo>
                  <a:cubicBezTo>
                    <a:pt x="763" y="2289"/>
                    <a:pt x="846" y="2360"/>
                    <a:pt x="941" y="2431"/>
                  </a:cubicBezTo>
                  <a:cubicBezTo>
                    <a:pt x="1298" y="2717"/>
                    <a:pt x="1703" y="2943"/>
                    <a:pt x="2132" y="3086"/>
                  </a:cubicBezTo>
                  <a:cubicBezTo>
                    <a:pt x="3037" y="3443"/>
                    <a:pt x="3977" y="3705"/>
                    <a:pt x="4930" y="3884"/>
                  </a:cubicBezTo>
                  <a:cubicBezTo>
                    <a:pt x="5448" y="3981"/>
                    <a:pt x="5975" y="4032"/>
                    <a:pt x="6502" y="4032"/>
                  </a:cubicBezTo>
                  <a:cubicBezTo>
                    <a:pt x="6812" y="4032"/>
                    <a:pt x="7122" y="4014"/>
                    <a:pt x="7430" y="3979"/>
                  </a:cubicBezTo>
                  <a:cubicBezTo>
                    <a:pt x="7633" y="3955"/>
                    <a:pt x="7847" y="3896"/>
                    <a:pt x="8037" y="3813"/>
                  </a:cubicBezTo>
                  <a:cubicBezTo>
                    <a:pt x="8216" y="3765"/>
                    <a:pt x="8383" y="3670"/>
                    <a:pt x="8526" y="3551"/>
                  </a:cubicBezTo>
                  <a:cubicBezTo>
                    <a:pt x="8609" y="3479"/>
                    <a:pt x="8656" y="3372"/>
                    <a:pt x="8656" y="3253"/>
                  </a:cubicBezTo>
                  <a:lnTo>
                    <a:pt x="8668" y="3253"/>
                  </a:lnTo>
                  <a:cubicBezTo>
                    <a:pt x="8728" y="3110"/>
                    <a:pt x="8787" y="2955"/>
                    <a:pt x="8823" y="2812"/>
                  </a:cubicBezTo>
                  <a:cubicBezTo>
                    <a:pt x="8990" y="2515"/>
                    <a:pt x="9121" y="2265"/>
                    <a:pt x="9109" y="1991"/>
                  </a:cubicBezTo>
                  <a:cubicBezTo>
                    <a:pt x="9091" y="1777"/>
                    <a:pt x="8933" y="1750"/>
                    <a:pt x="8759" y="1750"/>
                  </a:cubicBezTo>
                  <a:cubicBezTo>
                    <a:pt x="8701" y="1750"/>
                    <a:pt x="8642" y="1753"/>
                    <a:pt x="8585" y="1753"/>
                  </a:cubicBezTo>
                  <a:lnTo>
                    <a:pt x="8514" y="1705"/>
                  </a:lnTo>
                  <a:cubicBezTo>
                    <a:pt x="8359" y="1646"/>
                    <a:pt x="8192" y="1634"/>
                    <a:pt x="8037" y="1586"/>
                  </a:cubicBezTo>
                  <a:cubicBezTo>
                    <a:pt x="7847" y="1467"/>
                    <a:pt x="7680" y="1324"/>
                    <a:pt x="7490" y="1205"/>
                  </a:cubicBezTo>
                  <a:cubicBezTo>
                    <a:pt x="7263" y="1062"/>
                    <a:pt x="6990" y="979"/>
                    <a:pt x="6728" y="955"/>
                  </a:cubicBezTo>
                  <a:cubicBezTo>
                    <a:pt x="6699" y="954"/>
                    <a:pt x="6670" y="954"/>
                    <a:pt x="6642" y="954"/>
                  </a:cubicBezTo>
                  <a:cubicBezTo>
                    <a:pt x="6277" y="954"/>
                    <a:pt x="5952" y="1016"/>
                    <a:pt x="5730" y="1016"/>
                  </a:cubicBezTo>
                  <a:cubicBezTo>
                    <a:pt x="5712" y="1016"/>
                    <a:pt x="5696" y="1015"/>
                    <a:pt x="5680" y="1015"/>
                  </a:cubicBezTo>
                  <a:cubicBezTo>
                    <a:pt x="5621" y="1017"/>
                    <a:pt x="5565" y="1018"/>
                    <a:pt x="5513" y="1018"/>
                  </a:cubicBezTo>
                  <a:cubicBezTo>
                    <a:pt x="4995" y="1018"/>
                    <a:pt x="4781" y="913"/>
                    <a:pt x="4489" y="729"/>
                  </a:cubicBezTo>
                  <a:cubicBezTo>
                    <a:pt x="4029" y="407"/>
                    <a:pt x="3491" y="240"/>
                    <a:pt x="2939" y="240"/>
                  </a:cubicBezTo>
                  <a:cubicBezTo>
                    <a:pt x="2920" y="240"/>
                    <a:pt x="2901" y="240"/>
                    <a:pt x="2882" y="241"/>
                  </a:cubicBezTo>
                  <a:cubicBezTo>
                    <a:pt x="2659" y="255"/>
                    <a:pt x="2131" y="291"/>
                    <a:pt x="1658" y="291"/>
                  </a:cubicBezTo>
                  <a:cubicBezTo>
                    <a:pt x="1350" y="291"/>
                    <a:pt x="1065" y="276"/>
                    <a:pt x="906" y="229"/>
                  </a:cubicBezTo>
                  <a:cubicBezTo>
                    <a:pt x="739" y="181"/>
                    <a:pt x="632" y="110"/>
                    <a:pt x="525" y="74"/>
                  </a:cubicBezTo>
                  <a:lnTo>
                    <a:pt x="489" y="38"/>
                  </a:lnTo>
                  <a:cubicBezTo>
                    <a:pt x="456" y="12"/>
                    <a:pt x="418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0"/>
            <p:cNvSpPr/>
            <p:nvPr/>
          </p:nvSpPr>
          <p:spPr>
            <a:xfrm>
              <a:off x="7042452" y="2750889"/>
              <a:ext cx="384203" cy="195858"/>
            </a:xfrm>
            <a:custGeom>
              <a:avLst/>
              <a:gdLst/>
              <a:ahLst/>
              <a:cxnLst/>
              <a:rect l="l" t="t" r="r" b="b"/>
              <a:pathLst>
                <a:path w="8847" h="4510" extrusionOk="0">
                  <a:moveTo>
                    <a:pt x="214" y="0"/>
                  </a:moveTo>
                  <a:cubicBezTo>
                    <a:pt x="173" y="0"/>
                    <a:pt x="131" y="15"/>
                    <a:pt x="96" y="46"/>
                  </a:cubicBezTo>
                  <a:cubicBezTo>
                    <a:pt x="24" y="141"/>
                    <a:pt x="0" y="260"/>
                    <a:pt x="12" y="379"/>
                  </a:cubicBezTo>
                  <a:cubicBezTo>
                    <a:pt x="0" y="439"/>
                    <a:pt x="0" y="510"/>
                    <a:pt x="12" y="581"/>
                  </a:cubicBezTo>
                  <a:cubicBezTo>
                    <a:pt x="0" y="689"/>
                    <a:pt x="0" y="796"/>
                    <a:pt x="24" y="891"/>
                  </a:cubicBezTo>
                  <a:cubicBezTo>
                    <a:pt x="96" y="1141"/>
                    <a:pt x="191" y="1367"/>
                    <a:pt x="322" y="1582"/>
                  </a:cubicBezTo>
                  <a:cubicBezTo>
                    <a:pt x="441" y="1820"/>
                    <a:pt x="560" y="2058"/>
                    <a:pt x="691" y="2284"/>
                  </a:cubicBezTo>
                  <a:cubicBezTo>
                    <a:pt x="1120" y="3082"/>
                    <a:pt x="1798" y="3784"/>
                    <a:pt x="2655" y="4106"/>
                  </a:cubicBezTo>
                  <a:cubicBezTo>
                    <a:pt x="2882" y="4177"/>
                    <a:pt x="3108" y="4260"/>
                    <a:pt x="3334" y="4308"/>
                  </a:cubicBezTo>
                  <a:cubicBezTo>
                    <a:pt x="3762" y="4459"/>
                    <a:pt x="4172" y="4510"/>
                    <a:pt x="4656" y="4510"/>
                  </a:cubicBezTo>
                  <a:cubicBezTo>
                    <a:pt x="4859" y="4510"/>
                    <a:pt x="5075" y="4501"/>
                    <a:pt x="5311" y="4487"/>
                  </a:cubicBezTo>
                  <a:cubicBezTo>
                    <a:pt x="5596" y="4451"/>
                    <a:pt x="5882" y="4379"/>
                    <a:pt x="6156" y="4272"/>
                  </a:cubicBezTo>
                  <a:cubicBezTo>
                    <a:pt x="6168" y="4272"/>
                    <a:pt x="6180" y="4260"/>
                    <a:pt x="6192" y="4260"/>
                  </a:cubicBezTo>
                  <a:lnTo>
                    <a:pt x="6263" y="4237"/>
                  </a:lnTo>
                  <a:cubicBezTo>
                    <a:pt x="6989" y="3998"/>
                    <a:pt x="7477" y="3713"/>
                    <a:pt x="7823" y="3391"/>
                  </a:cubicBezTo>
                  <a:lnTo>
                    <a:pt x="7823" y="3391"/>
                  </a:lnTo>
                  <a:lnTo>
                    <a:pt x="7811" y="3415"/>
                  </a:lnTo>
                  <a:cubicBezTo>
                    <a:pt x="7989" y="3272"/>
                    <a:pt x="8156" y="3106"/>
                    <a:pt x="8275" y="2903"/>
                  </a:cubicBezTo>
                  <a:lnTo>
                    <a:pt x="8275" y="2903"/>
                  </a:lnTo>
                  <a:cubicBezTo>
                    <a:pt x="8266" y="2920"/>
                    <a:pt x="8245" y="2957"/>
                    <a:pt x="8248" y="2957"/>
                  </a:cubicBezTo>
                  <a:cubicBezTo>
                    <a:pt x="8249" y="2957"/>
                    <a:pt x="8254" y="2952"/>
                    <a:pt x="8263" y="2939"/>
                  </a:cubicBezTo>
                  <a:cubicBezTo>
                    <a:pt x="8359" y="2820"/>
                    <a:pt x="8430" y="2689"/>
                    <a:pt x="8513" y="2570"/>
                  </a:cubicBezTo>
                  <a:cubicBezTo>
                    <a:pt x="8537" y="2534"/>
                    <a:pt x="8561" y="2510"/>
                    <a:pt x="8573" y="2474"/>
                  </a:cubicBezTo>
                  <a:cubicBezTo>
                    <a:pt x="8644" y="2379"/>
                    <a:pt x="8704" y="2272"/>
                    <a:pt x="8751" y="2165"/>
                  </a:cubicBezTo>
                  <a:cubicBezTo>
                    <a:pt x="8847" y="2022"/>
                    <a:pt x="8799" y="1772"/>
                    <a:pt x="8597" y="1760"/>
                  </a:cubicBezTo>
                  <a:cubicBezTo>
                    <a:pt x="8382" y="1784"/>
                    <a:pt x="8454" y="1796"/>
                    <a:pt x="8287" y="1796"/>
                  </a:cubicBezTo>
                  <a:cubicBezTo>
                    <a:pt x="8077" y="1812"/>
                    <a:pt x="7865" y="1820"/>
                    <a:pt x="7653" y="1820"/>
                  </a:cubicBezTo>
                  <a:cubicBezTo>
                    <a:pt x="7229" y="1820"/>
                    <a:pt x="6803" y="1788"/>
                    <a:pt x="6382" y="1724"/>
                  </a:cubicBezTo>
                  <a:cubicBezTo>
                    <a:pt x="5441" y="1665"/>
                    <a:pt x="4501" y="1522"/>
                    <a:pt x="3584" y="1308"/>
                  </a:cubicBezTo>
                  <a:cubicBezTo>
                    <a:pt x="2846" y="1165"/>
                    <a:pt x="2120" y="962"/>
                    <a:pt x="1429" y="689"/>
                  </a:cubicBezTo>
                  <a:cubicBezTo>
                    <a:pt x="1120" y="570"/>
                    <a:pt x="822" y="415"/>
                    <a:pt x="536" y="236"/>
                  </a:cubicBezTo>
                  <a:lnTo>
                    <a:pt x="500" y="212"/>
                  </a:lnTo>
                  <a:lnTo>
                    <a:pt x="429" y="177"/>
                  </a:lnTo>
                  <a:lnTo>
                    <a:pt x="417" y="165"/>
                  </a:lnTo>
                  <a:cubicBezTo>
                    <a:pt x="405" y="141"/>
                    <a:pt x="393" y="129"/>
                    <a:pt x="381" y="117"/>
                  </a:cubicBezTo>
                  <a:cubicBezTo>
                    <a:pt x="351" y="42"/>
                    <a:pt x="284" y="0"/>
                    <a:pt x="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>
              <a:off x="7122056" y="2608575"/>
              <a:ext cx="55804" cy="54675"/>
            </a:xfrm>
            <a:custGeom>
              <a:avLst/>
              <a:gdLst/>
              <a:ahLst/>
              <a:cxnLst/>
              <a:rect l="l" t="t" r="r" b="b"/>
              <a:pathLst>
                <a:path w="1285" h="1259" extrusionOk="0">
                  <a:moveTo>
                    <a:pt x="354" y="0"/>
                  </a:moveTo>
                  <a:cubicBezTo>
                    <a:pt x="215" y="0"/>
                    <a:pt x="90" y="124"/>
                    <a:pt x="37" y="275"/>
                  </a:cubicBezTo>
                  <a:cubicBezTo>
                    <a:pt x="1" y="418"/>
                    <a:pt x="60" y="560"/>
                    <a:pt x="191" y="632"/>
                  </a:cubicBezTo>
                  <a:lnTo>
                    <a:pt x="227" y="656"/>
                  </a:lnTo>
                  <a:lnTo>
                    <a:pt x="263" y="679"/>
                  </a:lnTo>
                  <a:lnTo>
                    <a:pt x="299" y="715"/>
                  </a:lnTo>
                  <a:cubicBezTo>
                    <a:pt x="453" y="870"/>
                    <a:pt x="620" y="1025"/>
                    <a:pt x="799" y="1180"/>
                  </a:cubicBezTo>
                  <a:cubicBezTo>
                    <a:pt x="848" y="1235"/>
                    <a:pt x="906" y="1258"/>
                    <a:pt x="962" y="1258"/>
                  </a:cubicBezTo>
                  <a:cubicBezTo>
                    <a:pt x="1133" y="1258"/>
                    <a:pt x="1285" y="1040"/>
                    <a:pt x="1132" y="870"/>
                  </a:cubicBezTo>
                  <a:cubicBezTo>
                    <a:pt x="1132" y="846"/>
                    <a:pt x="1108" y="822"/>
                    <a:pt x="1096" y="810"/>
                  </a:cubicBezTo>
                  <a:cubicBezTo>
                    <a:pt x="989" y="679"/>
                    <a:pt x="882" y="548"/>
                    <a:pt x="799" y="394"/>
                  </a:cubicBezTo>
                  <a:cubicBezTo>
                    <a:pt x="715" y="263"/>
                    <a:pt x="620" y="144"/>
                    <a:pt x="501" y="48"/>
                  </a:cubicBezTo>
                  <a:cubicBezTo>
                    <a:pt x="452" y="15"/>
                    <a:pt x="402" y="0"/>
                    <a:pt x="3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>
              <a:off x="7174300" y="2561586"/>
              <a:ext cx="44513" cy="70179"/>
            </a:xfrm>
            <a:custGeom>
              <a:avLst/>
              <a:gdLst/>
              <a:ahLst/>
              <a:cxnLst/>
              <a:rect l="l" t="t" r="r" b="b"/>
              <a:pathLst>
                <a:path w="1025" h="1616" extrusionOk="0">
                  <a:moveTo>
                    <a:pt x="428" y="1"/>
                  </a:moveTo>
                  <a:cubicBezTo>
                    <a:pt x="393" y="1"/>
                    <a:pt x="355" y="5"/>
                    <a:pt x="310" y="11"/>
                  </a:cubicBezTo>
                  <a:cubicBezTo>
                    <a:pt x="191" y="23"/>
                    <a:pt x="84" y="106"/>
                    <a:pt x="36" y="214"/>
                  </a:cubicBezTo>
                  <a:cubicBezTo>
                    <a:pt x="0" y="404"/>
                    <a:pt x="131" y="607"/>
                    <a:pt x="203" y="773"/>
                  </a:cubicBezTo>
                  <a:cubicBezTo>
                    <a:pt x="322" y="1047"/>
                    <a:pt x="465" y="1321"/>
                    <a:pt x="631" y="1571"/>
                  </a:cubicBezTo>
                  <a:cubicBezTo>
                    <a:pt x="660" y="1600"/>
                    <a:pt x="698" y="1616"/>
                    <a:pt x="736" y="1616"/>
                  </a:cubicBezTo>
                  <a:cubicBezTo>
                    <a:pt x="761" y="1616"/>
                    <a:pt x="787" y="1609"/>
                    <a:pt x="810" y="1595"/>
                  </a:cubicBezTo>
                  <a:cubicBezTo>
                    <a:pt x="941" y="1583"/>
                    <a:pt x="1024" y="1452"/>
                    <a:pt x="989" y="1333"/>
                  </a:cubicBezTo>
                  <a:cubicBezTo>
                    <a:pt x="905" y="1083"/>
                    <a:pt x="810" y="607"/>
                    <a:pt x="679" y="202"/>
                  </a:cubicBezTo>
                  <a:cubicBezTo>
                    <a:pt x="599" y="41"/>
                    <a:pt x="532" y="1"/>
                    <a:pt x="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7252383" y="2555549"/>
              <a:ext cx="28966" cy="73436"/>
            </a:xfrm>
            <a:custGeom>
              <a:avLst/>
              <a:gdLst/>
              <a:ahLst/>
              <a:cxnLst/>
              <a:rect l="l" t="t" r="r" b="b"/>
              <a:pathLst>
                <a:path w="667" h="1691" extrusionOk="0">
                  <a:moveTo>
                    <a:pt x="330" y="1"/>
                  </a:moveTo>
                  <a:cubicBezTo>
                    <a:pt x="238" y="1"/>
                    <a:pt x="148" y="45"/>
                    <a:pt x="96" y="115"/>
                  </a:cubicBezTo>
                  <a:cubicBezTo>
                    <a:pt x="60" y="186"/>
                    <a:pt x="36" y="257"/>
                    <a:pt x="48" y="329"/>
                  </a:cubicBezTo>
                  <a:cubicBezTo>
                    <a:pt x="24" y="484"/>
                    <a:pt x="24" y="650"/>
                    <a:pt x="24" y="805"/>
                  </a:cubicBezTo>
                  <a:cubicBezTo>
                    <a:pt x="36" y="1007"/>
                    <a:pt x="0" y="1210"/>
                    <a:pt x="24" y="1400"/>
                  </a:cubicBezTo>
                  <a:cubicBezTo>
                    <a:pt x="12" y="1448"/>
                    <a:pt x="24" y="1496"/>
                    <a:pt x="36" y="1531"/>
                  </a:cubicBezTo>
                  <a:cubicBezTo>
                    <a:pt x="78" y="1641"/>
                    <a:pt x="171" y="1691"/>
                    <a:pt x="265" y="1691"/>
                  </a:cubicBezTo>
                  <a:cubicBezTo>
                    <a:pt x="386" y="1691"/>
                    <a:pt x="506" y="1607"/>
                    <a:pt x="512" y="1460"/>
                  </a:cubicBezTo>
                  <a:cubicBezTo>
                    <a:pt x="596" y="1103"/>
                    <a:pt x="643" y="734"/>
                    <a:pt x="667" y="365"/>
                  </a:cubicBezTo>
                  <a:cubicBezTo>
                    <a:pt x="667" y="305"/>
                    <a:pt x="655" y="234"/>
                    <a:pt x="631" y="174"/>
                  </a:cubicBezTo>
                  <a:lnTo>
                    <a:pt x="619" y="150"/>
                  </a:lnTo>
                  <a:cubicBezTo>
                    <a:pt x="600" y="141"/>
                    <a:pt x="589" y="123"/>
                    <a:pt x="591" y="123"/>
                  </a:cubicBezTo>
                  <a:cubicBezTo>
                    <a:pt x="592" y="123"/>
                    <a:pt x="593" y="124"/>
                    <a:pt x="596" y="126"/>
                  </a:cubicBezTo>
                  <a:cubicBezTo>
                    <a:pt x="560" y="79"/>
                    <a:pt x="500" y="31"/>
                    <a:pt x="429" y="19"/>
                  </a:cubicBezTo>
                  <a:cubicBezTo>
                    <a:pt x="397" y="7"/>
                    <a:pt x="363" y="1"/>
                    <a:pt x="3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>
              <a:off x="7289080" y="2563192"/>
              <a:ext cx="58975" cy="68138"/>
            </a:xfrm>
            <a:custGeom>
              <a:avLst/>
              <a:gdLst/>
              <a:ahLst/>
              <a:cxnLst/>
              <a:rect l="l" t="t" r="r" b="b"/>
              <a:pathLst>
                <a:path w="1358" h="1569" extrusionOk="0">
                  <a:moveTo>
                    <a:pt x="856" y="0"/>
                  </a:moveTo>
                  <a:cubicBezTo>
                    <a:pt x="801" y="0"/>
                    <a:pt x="746" y="20"/>
                    <a:pt x="703" y="46"/>
                  </a:cubicBezTo>
                  <a:lnTo>
                    <a:pt x="679" y="58"/>
                  </a:lnTo>
                  <a:cubicBezTo>
                    <a:pt x="548" y="141"/>
                    <a:pt x="453" y="272"/>
                    <a:pt x="405" y="427"/>
                  </a:cubicBezTo>
                  <a:cubicBezTo>
                    <a:pt x="251" y="736"/>
                    <a:pt x="179" y="915"/>
                    <a:pt x="84" y="1093"/>
                  </a:cubicBezTo>
                  <a:cubicBezTo>
                    <a:pt x="24" y="1165"/>
                    <a:pt x="1" y="1260"/>
                    <a:pt x="36" y="1355"/>
                  </a:cubicBezTo>
                  <a:cubicBezTo>
                    <a:pt x="36" y="1476"/>
                    <a:pt x="131" y="1568"/>
                    <a:pt x="241" y="1568"/>
                  </a:cubicBezTo>
                  <a:cubicBezTo>
                    <a:pt x="271" y="1568"/>
                    <a:pt x="303" y="1561"/>
                    <a:pt x="334" y="1546"/>
                  </a:cubicBezTo>
                  <a:lnTo>
                    <a:pt x="346" y="1534"/>
                  </a:lnTo>
                  <a:cubicBezTo>
                    <a:pt x="417" y="1522"/>
                    <a:pt x="489" y="1486"/>
                    <a:pt x="524" y="1415"/>
                  </a:cubicBezTo>
                  <a:cubicBezTo>
                    <a:pt x="596" y="1296"/>
                    <a:pt x="655" y="1165"/>
                    <a:pt x="703" y="1022"/>
                  </a:cubicBezTo>
                  <a:cubicBezTo>
                    <a:pt x="953" y="689"/>
                    <a:pt x="1358" y="153"/>
                    <a:pt x="917" y="10"/>
                  </a:cubicBezTo>
                  <a:cubicBezTo>
                    <a:pt x="897" y="3"/>
                    <a:pt x="877" y="0"/>
                    <a:pt x="8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>
              <a:off x="7319089" y="2565668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8E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7317004" y="2565668"/>
              <a:ext cx="1607" cy="1086"/>
            </a:xfrm>
            <a:custGeom>
              <a:avLst/>
              <a:gdLst/>
              <a:ahLst/>
              <a:cxnLst/>
              <a:rect l="l" t="t" r="r" b="b"/>
              <a:pathLst>
                <a:path w="37" h="25" extrusionOk="0">
                  <a:moveTo>
                    <a:pt x="1" y="24"/>
                  </a:moveTo>
                  <a:lnTo>
                    <a:pt x="36" y="1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8E6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>
              <a:off x="7329034" y="2598369"/>
              <a:ext cx="68659" cy="64664"/>
            </a:xfrm>
            <a:custGeom>
              <a:avLst/>
              <a:gdLst/>
              <a:ahLst/>
              <a:cxnLst/>
              <a:rect l="l" t="t" r="r" b="b"/>
              <a:pathLst>
                <a:path w="1581" h="1489" extrusionOk="0">
                  <a:moveTo>
                    <a:pt x="1233" y="1"/>
                  </a:moveTo>
                  <a:cubicBezTo>
                    <a:pt x="1136" y="1"/>
                    <a:pt x="1041" y="45"/>
                    <a:pt x="986" y="141"/>
                  </a:cubicBezTo>
                  <a:cubicBezTo>
                    <a:pt x="795" y="343"/>
                    <a:pt x="593" y="545"/>
                    <a:pt x="414" y="748"/>
                  </a:cubicBezTo>
                  <a:cubicBezTo>
                    <a:pt x="331" y="843"/>
                    <a:pt x="247" y="926"/>
                    <a:pt x="164" y="1010"/>
                  </a:cubicBezTo>
                  <a:cubicBezTo>
                    <a:pt x="81" y="1057"/>
                    <a:pt x="21" y="1141"/>
                    <a:pt x="9" y="1236"/>
                  </a:cubicBezTo>
                  <a:cubicBezTo>
                    <a:pt x="1" y="1386"/>
                    <a:pt x="120" y="1489"/>
                    <a:pt x="250" y="1489"/>
                  </a:cubicBezTo>
                  <a:cubicBezTo>
                    <a:pt x="306" y="1489"/>
                    <a:pt x="364" y="1470"/>
                    <a:pt x="414" y="1426"/>
                  </a:cubicBezTo>
                  <a:cubicBezTo>
                    <a:pt x="474" y="1379"/>
                    <a:pt x="533" y="1319"/>
                    <a:pt x="605" y="1260"/>
                  </a:cubicBezTo>
                  <a:cubicBezTo>
                    <a:pt x="771" y="1117"/>
                    <a:pt x="950" y="974"/>
                    <a:pt x="1128" y="831"/>
                  </a:cubicBezTo>
                  <a:cubicBezTo>
                    <a:pt x="1379" y="653"/>
                    <a:pt x="1581" y="438"/>
                    <a:pt x="1533" y="236"/>
                  </a:cubicBezTo>
                  <a:cubicBezTo>
                    <a:pt x="1499" y="84"/>
                    <a:pt x="1365" y="1"/>
                    <a:pt x="12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0"/>
            <p:cNvSpPr/>
            <p:nvPr/>
          </p:nvSpPr>
          <p:spPr>
            <a:xfrm>
              <a:off x="7358000" y="2651004"/>
              <a:ext cx="85726" cy="48291"/>
            </a:xfrm>
            <a:custGeom>
              <a:avLst/>
              <a:gdLst/>
              <a:ahLst/>
              <a:cxnLst/>
              <a:rect l="l" t="t" r="r" b="b"/>
              <a:pathLst>
                <a:path w="1974" h="1112" extrusionOk="0">
                  <a:moveTo>
                    <a:pt x="1628" y="0"/>
                  </a:moveTo>
                  <a:cubicBezTo>
                    <a:pt x="1390" y="12"/>
                    <a:pt x="1188" y="203"/>
                    <a:pt x="973" y="298"/>
                  </a:cubicBezTo>
                  <a:cubicBezTo>
                    <a:pt x="723" y="429"/>
                    <a:pt x="485" y="548"/>
                    <a:pt x="223" y="667"/>
                  </a:cubicBezTo>
                  <a:cubicBezTo>
                    <a:pt x="152" y="703"/>
                    <a:pt x="69" y="738"/>
                    <a:pt x="45" y="822"/>
                  </a:cubicBezTo>
                  <a:cubicBezTo>
                    <a:pt x="1" y="942"/>
                    <a:pt x="88" y="1063"/>
                    <a:pt x="214" y="1063"/>
                  </a:cubicBezTo>
                  <a:cubicBezTo>
                    <a:pt x="224" y="1063"/>
                    <a:pt x="236" y="1062"/>
                    <a:pt x="247" y="1060"/>
                  </a:cubicBezTo>
                  <a:cubicBezTo>
                    <a:pt x="271" y="1084"/>
                    <a:pt x="295" y="1095"/>
                    <a:pt x="319" y="1107"/>
                  </a:cubicBezTo>
                  <a:cubicBezTo>
                    <a:pt x="339" y="1110"/>
                    <a:pt x="360" y="1112"/>
                    <a:pt x="381" y="1112"/>
                  </a:cubicBezTo>
                  <a:cubicBezTo>
                    <a:pt x="443" y="1112"/>
                    <a:pt x="503" y="1098"/>
                    <a:pt x="557" y="1072"/>
                  </a:cubicBezTo>
                  <a:cubicBezTo>
                    <a:pt x="723" y="1024"/>
                    <a:pt x="902" y="988"/>
                    <a:pt x="1081" y="953"/>
                  </a:cubicBezTo>
                  <a:cubicBezTo>
                    <a:pt x="1604" y="917"/>
                    <a:pt x="1974" y="822"/>
                    <a:pt x="1962" y="500"/>
                  </a:cubicBezTo>
                  <a:cubicBezTo>
                    <a:pt x="1962" y="298"/>
                    <a:pt x="1866" y="24"/>
                    <a:pt x="16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0"/>
            <p:cNvSpPr/>
            <p:nvPr/>
          </p:nvSpPr>
          <p:spPr>
            <a:xfrm>
              <a:off x="7058303" y="2679841"/>
              <a:ext cx="222566" cy="59279"/>
            </a:xfrm>
            <a:custGeom>
              <a:avLst/>
              <a:gdLst/>
              <a:ahLst/>
              <a:cxnLst/>
              <a:rect l="l" t="t" r="r" b="b"/>
              <a:pathLst>
                <a:path w="5125" h="1365" extrusionOk="0">
                  <a:moveTo>
                    <a:pt x="173" y="1"/>
                  </a:moveTo>
                  <a:cubicBezTo>
                    <a:pt x="56" y="1"/>
                    <a:pt x="0" y="172"/>
                    <a:pt x="123" y="217"/>
                  </a:cubicBezTo>
                  <a:cubicBezTo>
                    <a:pt x="562" y="413"/>
                    <a:pt x="1038" y="514"/>
                    <a:pt x="1521" y="514"/>
                  </a:cubicBezTo>
                  <a:cubicBezTo>
                    <a:pt x="1654" y="514"/>
                    <a:pt x="1788" y="506"/>
                    <a:pt x="1921" y="491"/>
                  </a:cubicBezTo>
                  <a:cubicBezTo>
                    <a:pt x="2177" y="460"/>
                    <a:pt x="2384" y="425"/>
                    <a:pt x="2587" y="425"/>
                  </a:cubicBezTo>
                  <a:cubicBezTo>
                    <a:pt x="2770" y="425"/>
                    <a:pt x="2950" y="454"/>
                    <a:pt x="3160" y="539"/>
                  </a:cubicBezTo>
                  <a:cubicBezTo>
                    <a:pt x="3576" y="682"/>
                    <a:pt x="4088" y="1110"/>
                    <a:pt x="4612" y="1289"/>
                  </a:cubicBezTo>
                  <a:cubicBezTo>
                    <a:pt x="4739" y="1316"/>
                    <a:pt x="4860" y="1364"/>
                    <a:pt x="4957" y="1364"/>
                  </a:cubicBezTo>
                  <a:cubicBezTo>
                    <a:pt x="4987" y="1364"/>
                    <a:pt x="5015" y="1360"/>
                    <a:pt x="5041" y="1348"/>
                  </a:cubicBezTo>
                  <a:cubicBezTo>
                    <a:pt x="5100" y="1313"/>
                    <a:pt x="5124" y="1241"/>
                    <a:pt x="5100" y="1170"/>
                  </a:cubicBezTo>
                  <a:cubicBezTo>
                    <a:pt x="5076" y="1134"/>
                    <a:pt x="5053" y="1110"/>
                    <a:pt x="5017" y="1098"/>
                  </a:cubicBezTo>
                  <a:lnTo>
                    <a:pt x="4946" y="1086"/>
                  </a:lnTo>
                  <a:lnTo>
                    <a:pt x="4957" y="1086"/>
                  </a:lnTo>
                  <a:cubicBezTo>
                    <a:pt x="4803" y="1051"/>
                    <a:pt x="4636" y="1015"/>
                    <a:pt x="4481" y="943"/>
                  </a:cubicBezTo>
                  <a:cubicBezTo>
                    <a:pt x="4076" y="753"/>
                    <a:pt x="3398" y="229"/>
                    <a:pt x="2814" y="158"/>
                  </a:cubicBezTo>
                  <a:cubicBezTo>
                    <a:pt x="2745" y="155"/>
                    <a:pt x="2675" y="153"/>
                    <a:pt x="2606" y="153"/>
                  </a:cubicBezTo>
                  <a:cubicBezTo>
                    <a:pt x="2366" y="153"/>
                    <a:pt x="2128" y="171"/>
                    <a:pt x="1898" y="217"/>
                  </a:cubicBezTo>
                  <a:cubicBezTo>
                    <a:pt x="1737" y="229"/>
                    <a:pt x="1579" y="235"/>
                    <a:pt x="1421" y="235"/>
                  </a:cubicBezTo>
                  <a:cubicBezTo>
                    <a:pt x="1263" y="235"/>
                    <a:pt x="1106" y="229"/>
                    <a:pt x="945" y="217"/>
                  </a:cubicBezTo>
                  <a:cubicBezTo>
                    <a:pt x="683" y="170"/>
                    <a:pt x="433" y="98"/>
                    <a:pt x="195" y="3"/>
                  </a:cubicBezTo>
                  <a:cubicBezTo>
                    <a:pt x="187" y="1"/>
                    <a:pt x="180" y="1"/>
                    <a:pt x="1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0"/>
            <p:cNvSpPr/>
            <p:nvPr/>
          </p:nvSpPr>
          <p:spPr>
            <a:xfrm>
              <a:off x="7306147" y="2722704"/>
              <a:ext cx="135494" cy="49334"/>
            </a:xfrm>
            <a:custGeom>
              <a:avLst/>
              <a:gdLst/>
              <a:ahLst/>
              <a:cxnLst/>
              <a:rect l="l" t="t" r="r" b="b"/>
              <a:pathLst>
                <a:path w="3120" h="1136" extrusionOk="0">
                  <a:moveTo>
                    <a:pt x="928" y="1"/>
                  </a:moveTo>
                  <a:cubicBezTo>
                    <a:pt x="695" y="1"/>
                    <a:pt x="467" y="84"/>
                    <a:pt x="239" y="111"/>
                  </a:cubicBezTo>
                  <a:cubicBezTo>
                    <a:pt x="231" y="113"/>
                    <a:pt x="223" y="114"/>
                    <a:pt x="216" y="114"/>
                  </a:cubicBezTo>
                  <a:cubicBezTo>
                    <a:pt x="200" y="114"/>
                    <a:pt x="186" y="111"/>
                    <a:pt x="169" y="111"/>
                  </a:cubicBezTo>
                  <a:cubicBezTo>
                    <a:pt x="143" y="111"/>
                    <a:pt x="114" y="117"/>
                    <a:pt x="72" y="147"/>
                  </a:cubicBezTo>
                  <a:cubicBezTo>
                    <a:pt x="1" y="206"/>
                    <a:pt x="48" y="326"/>
                    <a:pt x="143" y="326"/>
                  </a:cubicBezTo>
                  <a:cubicBezTo>
                    <a:pt x="166" y="326"/>
                    <a:pt x="187" y="326"/>
                    <a:pt x="208" y="326"/>
                  </a:cubicBezTo>
                  <a:cubicBezTo>
                    <a:pt x="490" y="326"/>
                    <a:pt x="666" y="282"/>
                    <a:pt x="850" y="282"/>
                  </a:cubicBezTo>
                  <a:cubicBezTo>
                    <a:pt x="961" y="282"/>
                    <a:pt x="1074" y="298"/>
                    <a:pt x="1215" y="349"/>
                  </a:cubicBezTo>
                  <a:cubicBezTo>
                    <a:pt x="1417" y="409"/>
                    <a:pt x="1703" y="802"/>
                    <a:pt x="2072" y="957"/>
                  </a:cubicBezTo>
                  <a:cubicBezTo>
                    <a:pt x="2263" y="1052"/>
                    <a:pt x="2465" y="1111"/>
                    <a:pt x="2679" y="1111"/>
                  </a:cubicBezTo>
                  <a:cubicBezTo>
                    <a:pt x="2870" y="1111"/>
                    <a:pt x="2882" y="1135"/>
                    <a:pt x="2953" y="1135"/>
                  </a:cubicBezTo>
                  <a:cubicBezTo>
                    <a:pt x="3060" y="1123"/>
                    <a:pt x="3120" y="992"/>
                    <a:pt x="3049" y="909"/>
                  </a:cubicBezTo>
                  <a:cubicBezTo>
                    <a:pt x="2977" y="838"/>
                    <a:pt x="2751" y="814"/>
                    <a:pt x="2572" y="802"/>
                  </a:cubicBezTo>
                  <a:cubicBezTo>
                    <a:pt x="2287" y="754"/>
                    <a:pt x="2025" y="623"/>
                    <a:pt x="1810" y="433"/>
                  </a:cubicBezTo>
                  <a:cubicBezTo>
                    <a:pt x="1727" y="349"/>
                    <a:pt x="1632" y="266"/>
                    <a:pt x="1536" y="195"/>
                  </a:cubicBezTo>
                  <a:cubicBezTo>
                    <a:pt x="1417" y="111"/>
                    <a:pt x="1286" y="52"/>
                    <a:pt x="1144" y="28"/>
                  </a:cubicBezTo>
                  <a:cubicBezTo>
                    <a:pt x="1071" y="8"/>
                    <a:pt x="999" y="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0"/>
            <p:cNvSpPr/>
            <p:nvPr/>
          </p:nvSpPr>
          <p:spPr>
            <a:xfrm>
              <a:off x="7074502" y="2714192"/>
              <a:ext cx="170670" cy="42602"/>
            </a:xfrm>
            <a:custGeom>
              <a:avLst/>
              <a:gdLst/>
              <a:ahLst/>
              <a:cxnLst/>
              <a:rect l="l" t="t" r="r" b="b"/>
              <a:pathLst>
                <a:path w="3930" h="981" extrusionOk="0">
                  <a:moveTo>
                    <a:pt x="84" y="1"/>
                  </a:moveTo>
                  <a:cubicBezTo>
                    <a:pt x="75" y="1"/>
                    <a:pt x="66" y="4"/>
                    <a:pt x="60" y="10"/>
                  </a:cubicBezTo>
                  <a:cubicBezTo>
                    <a:pt x="1" y="33"/>
                    <a:pt x="12" y="117"/>
                    <a:pt x="72" y="141"/>
                  </a:cubicBezTo>
                  <a:cubicBezTo>
                    <a:pt x="374" y="286"/>
                    <a:pt x="713" y="359"/>
                    <a:pt x="1056" y="359"/>
                  </a:cubicBezTo>
                  <a:cubicBezTo>
                    <a:pt x="1105" y="359"/>
                    <a:pt x="1154" y="358"/>
                    <a:pt x="1203" y="355"/>
                  </a:cubicBezTo>
                  <a:cubicBezTo>
                    <a:pt x="1514" y="337"/>
                    <a:pt x="1938" y="276"/>
                    <a:pt x="2258" y="276"/>
                  </a:cubicBezTo>
                  <a:cubicBezTo>
                    <a:pt x="2354" y="276"/>
                    <a:pt x="2441" y="282"/>
                    <a:pt x="2513" y="295"/>
                  </a:cubicBezTo>
                  <a:cubicBezTo>
                    <a:pt x="2739" y="331"/>
                    <a:pt x="2965" y="402"/>
                    <a:pt x="3167" y="497"/>
                  </a:cubicBezTo>
                  <a:lnTo>
                    <a:pt x="3167" y="497"/>
                  </a:lnTo>
                  <a:cubicBezTo>
                    <a:pt x="3254" y="541"/>
                    <a:pt x="3341" y="587"/>
                    <a:pt x="3418" y="653"/>
                  </a:cubicBezTo>
                  <a:cubicBezTo>
                    <a:pt x="3406" y="676"/>
                    <a:pt x="3382" y="688"/>
                    <a:pt x="3370" y="700"/>
                  </a:cubicBezTo>
                  <a:cubicBezTo>
                    <a:pt x="3239" y="760"/>
                    <a:pt x="3096" y="795"/>
                    <a:pt x="2953" y="795"/>
                  </a:cubicBezTo>
                  <a:cubicBezTo>
                    <a:pt x="2841" y="812"/>
                    <a:pt x="2728" y="821"/>
                    <a:pt x="2616" y="821"/>
                  </a:cubicBezTo>
                  <a:cubicBezTo>
                    <a:pt x="2337" y="821"/>
                    <a:pt x="2062" y="770"/>
                    <a:pt x="1798" y="676"/>
                  </a:cubicBezTo>
                  <a:cubicBezTo>
                    <a:pt x="1834" y="653"/>
                    <a:pt x="1858" y="641"/>
                    <a:pt x="1894" y="641"/>
                  </a:cubicBezTo>
                  <a:cubicBezTo>
                    <a:pt x="1982" y="624"/>
                    <a:pt x="2070" y="615"/>
                    <a:pt x="2159" y="615"/>
                  </a:cubicBezTo>
                  <a:cubicBezTo>
                    <a:pt x="2261" y="615"/>
                    <a:pt x="2363" y="627"/>
                    <a:pt x="2465" y="653"/>
                  </a:cubicBezTo>
                  <a:cubicBezTo>
                    <a:pt x="2509" y="660"/>
                    <a:pt x="2576" y="695"/>
                    <a:pt x="2629" y="695"/>
                  </a:cubicBezTo>
                  <a:cubicBezTo>
                    <a:pt x="2662" y="695"/>
                    <a:pt x="2690" y="681"/>
                    <a:pt x="2703" y="641"/>
                  </a:cubicBezTo>
                  <a:cubicBezTo>
                    <a:pt x="2739" y="557"/>
                    <a:pt x="2656" y="510"/>
                    <a:pt x="2584" y="510"/>
                  </a:cubicBezTo>
                  <a:cubicBezTo>
                    <a:pt x="2477" y="486"/>
                    <a:pt x="2382" y="462"/>
                    <a:pt x="2275" y="462"/>
                  </a:cubicBezTo>
                  <a:cubicBezTo>
                    <a:pt x="2248" y="460"/>
                    <a:pt x="2214" y="459"/>
                    <a:pt x="2176" y="459"/>
                  </a:cubicBezTo>
                  <a:cubicBezTo>
                    <a:pt x="1961" y="459"/>
                    <a:pt x="1610" y="499"/>
                    <a:pt x="1620" y="712"/>
                  </a:cubicBezTo>
                  <a:cubicBezTo>
                    <a:pt x="1655" y="795"/>
                    <a:pt x="1775" y="819"/>
                    <a:pt x="1834" y="855"/>
                  </a:cubicBezTo>
                  <a:cubicBezTo>
                    <a:pt x="2036" y="926"/>
                    <a:pt x="2239" y="962"/>
                    <a:pt x="2441" y="974"/>
                  </a:cubicBezTo>
                  <a:cubicBezTo>
                    <a:pt x="2534" y="977"/>
                    <a:pt x="2628" y="980"/>
                    <a:pt x="2724" y="980"/>
                  </a:cubicBezTo>
                  <a:cubicBezTo>
                    <a:pt x="2986" y="980"/>
                    <a:pt x="3253" y="956"/>
                    <a:pt x="3489" y="843"/>
                  </a:cubicBezTo>
                  <a:cubicBezTo>
                    <a:pt x="3930" y="522"/>
                    <a:pt x="3084" y="212"/>
                    <a:pt x="2822" y="152"/>
                  </a:cubicBezTo>
                  <a:cubicBezTo>
                    <a:pt x="2655" y="94"/>
                    <a:pt x="2477" y="74"/>
                    <a:pt x="2296" y="74"/>
                  </a:cubicBezTo>
                  <a:cubicBezTo>
                    <a:pt x="1884" y="74"/>
                    <a:pt x="1459" y="180"/>
                    <a:pt x="1120" y="188"/>
                  </a:cubicBezTo>
                  <a:cubicBezTo>
                    <a:pt x="1080" y="190"/>
                    <a:pt x="1040" y="191"/>
                    <a:pt x="1000" y="191"/>
                  </a:cubicBezTo>
                  <a:cubicBezTo>
                    <a:pt x="799" y="191"/>
                    <a:pt x="594" y="166"/>
                    <a:pt x="405" y="117"/>
                  </a:cubicBezTo>
                  <a:cubicBezTo>
                    <a:pt x="298" y="93"/>
                    <a:pt x="203" y="57"/>
                    <a:pt x="108" y="10"/>
                  </a:cubicBezTo>
                  <a:cubicBezTo>
                    <a:pt x="102" y="4"/>
                    <a:pt x="93" y="1"/>
                    <a:pt x="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0"/>
            <p:cNvSpPr/>
            <p:nvPr/>
          </p:nvSpPr>
          <p:spPr>
            <a:xfrm>
              <a:off x="7130958" y="2750759"/>
              <a:ext cx="293136" cy="44513"/>
            </a:xfrm>
            <a:custGeom>
              <a:avLst/>
              <a:gdLst/>
              <a:ahLst/>
              <a:cxnLst/>
              <a:rect l="l" t="t" r="r" b="b"/>
              <a:pathLst>
                <a:path w="6750" h="1025" extrusionOk="0">
                  <a:moveTo>
                    <a:pt x="3836" y="1"/>
                  </a:moveTo>
                  <a:cubicBezTo>
                    <a:pt x="3082" y="1"/>
                    <a:pt x="2455" y="397"/>
                    <a:pt x="1594" y="430"/>
                  </a:cubicBezTo>
                  <a:cubicBezTo>
                    <a:pt x="1563" y="431"/>
                    <a:pt x="1532" y="432"/>
                    <a:pt x="1502" y="432"/>
                  </a:cubicBezTo>
                  <a:cubicBezTo>
                    <a:pt x="1048" y="432"/>
                    <a:pt x="703" y="274"/>
                    <a:pt x="201" y="263"/>
                  </a:cubicBezTo>
                  <a:cubicBezTo>
                    <a:pt x="187" y="259"/>
                    <a:pt x="175" y="257"/>
                    <a:pt x="163" y="257"/>
                  </a:cubicBezTo>
                  <a:cubicBezTo>
                    <a:pt x="37" y="257"/>
                    <a:pt x="1" y="467"/>
                    <a:pt x="153" y="489"/>
                  </a:cubicBezTo>
                  <a:cubicBezTo>
                    <a:pt x="260" y="501"/>
                    <a:pt x="451" y="537"/>
                    <a:pt x="594" y="573"/>
                  </a:cubicBezTo>
                  <a:cubicBezTo>
                    <a:pt x="844" y="632"/>
                    <a:pt x="1106" y="680"/>
                    <a:pt x="1356" y="715"/>
                  </a:cubicBezTo>
                  <a:cubicBezTo>
                    <a:pt x="1427" y="719"/>
                    <a:pt x="1498" y="721"/>
                    <a:pt x="1569" y="721"/>
                  </a:cubicBezTo>
                  <a:cubicBezTo>
                    <a:pt x="1911" y="721"/>
                    <a:pt x="2245" y="675"/>
                    <a:pt x="2570" y="596"/>
                  </a:cubicBezTo>
                  <a:cubicBezTo>
                    <a:pt x="2927" y="501"/>
                    <a:pt x="3284" y="346"/>
                    <a:pt x="3654" y="322"/>
                  </a:cubicBezTo>
                  <a:cubicBezTo>
                    <a:pt x="3752" y="306"/>
                    <a:pt x="3850" y="298"/>
                    <a:pt x="3947" y="298"/>
                  </a:cubicBezTo>
                  <a:cubicBezTo>
                    <a:pt x="4134" y="298"/>
                    <a:pt x="4319" y="327"/>
                    <a:pt x="4499" y="382"/>
                  </a:cubicBezTo>
                  <a:cubicBezTo>
                    <a:pt x="4880" y="453"/>
                    <a:pt x="5106" y="680"/>
                    <a:pt x="5475" y="823"/>
                  </a:cubicBezTo>
                  <a:cubicBezTo>
                    <a:pt x="5856" y="930"/>
                    <a:pt x="6249" y="1001"/>
                    <a:pt x="6642" y="1025"/>
                  </a:cubicBezTo>
                  <a:cubicBezTo>
                    <a:pt x="6749" y="1001"/>
                    <a:pt x="6725" y="858"/>
                    <a:pt x="6630" y="846"/>
                  </a:cubicBezTo>
                  <a:cubicBezTo>
                    <a:pt x="6035" y="751"/>
                    <a:pt x="5547" y="703"/>
                    <a:pt x="5047" y="358"/>
                  </a:cubicBezTo>
                  <a:cubicBezTo>
                    <a:pt x="4587" y="92"/>
                    <a:pt x="4197" y="1"/>
                    <a:pt x="38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0"/>
            <p:cNvSpPr/>
            <p:nvPr/>
          </p:nvSpPr>
          <p:spPr>
            <a:xfrm>
              <a:off x="7260635" y="2782331"/>
              <a:ext cx="110176" cy="27446"/>
            </a:xfrm>
            <a:custGeom>
              <a:avLst/>
              <a:gdLst/>
              <a:ahLst/>
              <a:cxnLst/>
              <a:rect l="l" t="t" r="r" b="b"/>
              <a:pathLst>
                <a:path w="2537" h="632" extrusionOk="0">
                  <a:moveTo>
                    <a:pt x="1013" y="0"/>
                  </a:moveTo>
                  <a:cubicBezTo>
                    <a:pt x="703" y="12"/>
                    <a:pt x="406" y="107"/>
                    <a:pt x="96" y="131"/>
                  </a:cubicBezTo>
                  <a:cubicBezTo>
                    <a:pt x="1" y="155"/>
                    <a:pt x="13" y="298"/>
                    <a:pt x="120" y="322"/>
                  </a:cubicBezTo>
                  <a:cubicBezTo>
                    <a:pt x="431" y="322"/>
                    <a:pt x="665" y="254"/>
                    <a:pt x="917" y="254"/>
                  </a:cubicBezTo>
                  <a:cubicBezTo>
                    <a:pt x="964" y="254"/>
                    <a:pt x="1012" y="257"/>
                    <a:pt x="1060" y="262"/>
                  </a:cubicBezTo>
                  <a:cubicBezTo>
                    <a:pt x="1156" y="286"/>
                    <a:pt x="1251" y="322"/>
                    <a:pt x="1346" y="381"/>
                  </a:cubicBezTo>
                  <a:cubicBezTo>
                    <a:pt x="1620" y="524"/>
                    <a:pt x="1930" y="607"/>
                    <a:pt x="2251" y="631"/>
                  </a:cubicBezTo>
                  <a:cubicBezTo>
                    <a:pt x="2268" y="631"/>
                    <a:pt x="2286" y="632"/>
                    <a:pt x="2306" y="632"/>
                  </a:cubicBezTo>
                  <a:cubicBezTo>
                    <a:pt x="2383" y="632"/>
                    <a:pt x="2472" y="624"/>
                    <a:pt x="2501" y="548"/>
                  </a:cubicBezTo>
                  <a:cubicBezTo>
                    <a:pt x="2537" y="477"/>
                    <a:pt x="2513" y="393"/>
                    <a:pt x="2442" y="346"/>
                  </a:cubicBezTo>
                  <a:cubicBezTo>
                    <a:pt x="2370" y="322"/>
                    <a:pt x="2287" y="310"/>
                    <a:pt x="2203" y="310"/>
                  </a:cubicBezTo>
                  <a:cubicBezTo>
                    <a:pt x="2049" y="286"/>
                    <a:pt x="1906" y="262"/>
                    <a:pt x="1763" y="226"/>
                  </a:cubicBezTo>
                  <a:cubicBezTo>
                    <a:pt x="1513" y="167"/>
                    <a:pt x="1275" y="12"/>
                    <a:pt x="10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0"/>
            <p:cNvSpPr/>
            <p:nvPr/>
          </p:nvSpPr>
          <p:spPr>
            <a:xfrm>
              <a:off x="7062255" y="2771952"/>
              <a:ext cx="26057" cy="19195"/>
            </a:xfrm>
            <a:custGeom>
              <a:avLst/>
              <a:gdLst/>
              <a:ahLst/>
              <a:cxnLst/>
              <a:rect l="l" t="t" r="r" b="b"/>
              <a:pathLst>
                <a:path w="600" h="442" extrusionOk="0">
                  <a:moveTo>
                    <a:pt x="295" y="1"/>
                  </a:moveTo>
                  <a:cubicBezTo>
                    <a:pt x="20" y="1"/>
                    <a:pt x="1" y="430"/>
                    <a:pt x="294" y="442"/>
                  </a:cubicBezTo>
                  <a:cubicBezTo>
                    <a:pt x="298" y="442"/>
                    <a:pt x="302" y="442"/>
                    <a:pt x="306" y="442"/>
                  </a:cubicBezTo>
                  <a:cubicBezTo>
                    <a:pt x="581" y="442"/>
                    <a:pt x="600" y="13"/>
                    <a:pt x="306" y="1"/>
                  </a:cubicBezTo>
                  <a:cubicBezTo>
                    <a:pt x="303" y="1"/>
                    <a:pt x="299" y="1"/>
                    <a:pt x="295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0"/>
            <p:cNvSpPr/>
            <p:nvPr/>
          </p:nvSpPr>
          <p:spPr>
            <a:xfrm>
              <a:off x="7100428" y="2797401"/>
              <a:ext cx="11812" cy="9163"/>
            </a:xfrm>
            <a:custGeom>
              <a:avLst/>
              <a:gdLst/>
              <a:ahLst/>
              <a:cxnLst/>
              <a:rect l="l" t="t" r="r" b="b"/>
              <a:pathLst>
                <a:path w="272" h="211" extrusionOk="0">
                  <a:moveTo>
                    <a:pt x="131" y="1"/>
                  </a:moveTo>
                  <a:cubicBezTo>
                    <a:pt x="45" y="1"/>
                    <a:pt x="0" y="190"/>
                    <a:pt x="106" y="201"/>
                  </a:cubicBezTo>
                  <a:cubicBezTo>
                    <a:pt x="118" y="208"/>
                    <a:pt x="129" y="211"/>
                    <a:pt x="140" y="211"/>
                  </a:cubicBezTo>
                  <a:cubicBezTo>
                    <a:pt x="227" y="211"/>
                    <a:pt x="271" y="21"/>
                    <a:pt x="166" y="10"/>
                  </a:cubicBezTo>
                  <a:cubicBezTo>
                    <a:pt x="154" y="4"/>
                    <a:pt x="142" y="1"/>
                    <a:pt x="13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0"/>
            <p:cNvSpPr/>
            <p:nvPr/>
          </p:nvSpPr>
          <p:spPr>
            <a:xfrm>
              <a:off x="7089485" y="2815423"/>
              <a:ext cx="6775" cy="5211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72" y="0"/>
                  </a:moveTo>
                  <a:cubicBezTo>
                    <a:pt x="1" y="0"/>
                    <a:pt x="1" y="119"/>
                    <a:pt x="72" y="119"/>
                  </a:cubicBezTo>
                  <a:cubicBezTo>
                    <a:pt x="156" y="119"/>
                    <a:pt x="156" y="0"/>
                    <a:pt x="72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0"/>
            <p:cNvSpPr/>
            <p:nvPr/>
          </p:nvSpPr>
          <p:spPr>
            <a:xfrm>
              <a:off x="7197056" y="2847951"/>
              <a:ext cx="10379" cy="6427"/>
            </a:xfrm>
            <a:custGeom>
              <a:avLst/>
              <a:gdLst/>
              <a:ahLst/>
              <a:cxnLst/>
              <a:rect l="l" t="t" r="r" b="b"/>
              <a:pathLst>
                <a:path w="239" h="148" extrusionOk="0">
                  <a:moveTo>
                    <a:pt x="105" y="1"/>
                  </a:moveTo>
                  <a:cubicBezTo>
                    <a:pt x="85" y="1"/>
                    <a:pt x="65" y="5"/>
                    <a:pt x="48" y="13"/>
                  </a:cubicBezTo>
                  <a:cubicBezTo>
                    <a:pt x="0" y="61"/>
                    <a:pt x="24" y="132"/>
                    <a:pt x="84" y="132"/>
                  </a:cubicBezTo>
                  <a:cubicBezTo>
                    <a:pt x="112" y="132"/>
                    <a:pt x="141" y="148"/>
                    <a:pt x="163" y="148"/>
                  </a:cubicBezTo>
                  <a:cubicBezTo>
                    <a:pt x="169" y="148"/>
                    <a:pt x="174" y="147"/>
                    <a:pt x="179" y="144"/>
                  </a:cubicBezTo>
                  <a:cubicBezTo>
                    <a:pt x="227" y="132"/>
                    <a:pt x="238" y="73"/>
                    <a:pt x="215" y="37"/>
                  </a:cubicBezTo>
                  <a:cubicBezTo>
                    <a:pt x="184" y="14"/>
                    <a:pt x="143" y="1"/>
                    <a:pt x="105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0"/>
            <p:cNvSpPr/>
            <p:nvPr/>
          </p:nvSpPr>
          <p:spPr>
            <a:xfrm>
              <a:off x="7266324" y="2847994"/>
              <a:ext cx="20150" cy="13332"/>
            </a:xfrm>
            <a:custGeom>
              <a:avLst/>
              <a:gdLst/>
              <a:ahLst/>
              <a:cxnLst/>
              <a:rect l="l" t="t" r="r" b="b"/>
              <a:pathLst>
                <a:path w="464" h="307" extrusionOk="0">
                  <a:moveTo>
                    <a:pt x="201" y="1"/>
                  </a:moveTo>
                  <a:cubicBezTo>
                    <a:pt x="174" y="1"/>
                    <a:pt x="146" y="5"/>
                    <a:pt x="120" y="12"/>
                  </a:cubicBezTo>
                  <a:cubicBezTo>
                    <a:pt x="1" y="72"/>
                    <a:pt x="13" y="250"/>
                    <a:pt x="144" y="286"/>
                  </a:cubicBezTo>
                  <a:cubicBezTo>
                    <a:pt x="173" y="300"/>
                    <a:pt x="204" y="306"/>
                    <a:pt x="234" y="306"/>
                  </a:cubicBezTo>
                  <a:cubicBezTo>
                    <a:pt x="360" y="306"/>
                    <a:pt x="464" y="195"/>
                    <a:pt x="358" y="60"/>
                  </a:cubicBezTo>
                  <a:cubicBezTo>
                    <a:pt x="317" y="19"/>
                    <a:pt x="260" y="1"/>
                    <a:pt x="20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0"/>
            <p:cNvSpPr/>
            <p:nvPr/>
          </p:nvSpPr>
          <p:spPr>
            <a:xfrm>
              <a:off x="7312879" y="2847213"/>
              <a:ext cx="25883" cy="13159"/>
            </a:xfrm>
            <a:custGeom>
              <a:avLst/>
              <a:gdLst/>
              <a:ahLst/>
              <a:cxnLst/>
              <a:rect l="l" t="t" r="r" b="b"/>
              <a:pathLst>
                <a:path w="596" h="303" extrusionOk="0">
                  <a:moveTo>
                    <a:pt x="250" y="1"/>
                  </a:moveTo>
                  <a:cubicBezTo>
                    <a:pt x="215" y="1"/>
                    <a:pt x="179" y="6"/>
                    <a:pt x="143" y="18"/>
                  </a:cubicBezTo>
                  <a:cubicBezTo>
                    <a:pt x="0" y="66"/>
                    <a:pt x="36" y="268"/>
                    <a:pt x="179" y="280"/>
                  </a:cubicBezTo>
                  <a:cubicBezTo>
                    <a:pt x="248" y="280"/>
                    <a:pt x="340" y="303"/>
                    <a:pt x="419" y="303"/>
                  </a:cubicBezTo>
                  <a:cubicBezTo>
                    <a:pt x="502" y="303"/>
                    <a:pt x="571" y="277"/>
                    <a:pt x="584" y="173"/>
                  </a:cubicBezTo>
                  <a:cubicBezTo>
                    <a:pt x="596" y="42"/>
                    <a:pt x="453" y="18"/>
                    <a:pt x="357" y="18"/>
                  </a:cubicBezTo>
                  <a:cubicBezTo>
                    <a:pt x="322" y="6"/>
                    <a:pt x="286" y="1"/>
                    <a:pt x="250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0"/>
            <p:cNvSpPr/>
            <p:nvPr/>
          </p:nvSpPr>
          <p:spPr>
            <a:xfrm>
              <a:off x="7293814" y="2834662"/>
              <a:ext cx="12377" cy="9511"/>
            </a:xfrm>
            <a:custGeom>
              <a:avLst/>
              <a:gdLst/>
              <a:ahLst/>
              <a:cxnLst/>
              <a:rect l="l" t="t" r="r" b="b"/>
              <a:pathLst>
                <a:path w="285" h="219" extrusionOk="0">
                  <a:moveTo>
                    <a:pt x="130" y="1"/>
                  </a:moveTo>
                  <a:cubicBezTo>
                    <a:pt x="36" y="1"/>
                    <a:pt x="1" y="201"/>
                    <a:pt x="118" y="212"/>
                  </a:cubicBezTo>
                  <a:cubicBezTo>
                    <a:pt x="129" y="216"/>
                    <a:pt x="139" y="218"/>
                    <a:pt x="149" y="218"/>
                  </a:cubicBezTo>
                  <a:cubicBezTo>
                    <a:pt x="246" y="218"/>
                    <a:pt x="285" y="21"/>
                    <a:pt x="165" y="10"/>
                  </a:cubicBezTo>
                  <a:cubicBezTo>
                    <a:pt x="153" y="3"/>
                    <a:pt x="141" y="1"/>
                    <a:pt x="130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7286995" y="2873052"/>
              <a:ext cx="15069" cy="10205"/>
            </a:xfrm>
            <a:custGeom>
              <a:avLst/>
              <a:gdLst/>
              <a:ahLst/>
              <a:cxnLst/>
              <a:rect l="l" t="t" r="r" b="b"/>
              <a:pathLst>
                <a:path w="347" h="235" extrusionOk="0">
                  <a:moveTo>
                    <a:pt x="167" y="1"/>
                  </a:moveTo>
                  <a:cubicBezTo>
                    <a:pt x="150" y="1"/>
                    <a:pt x="134" y="3"/>
                    <a:pt x="120" y="7"/>
                  </a:cubicBezTo>
                  <a:cubicBezTo>
                    <a:pt x="1" y="42"/>
                    <a:pt x="25" y="221"/>
                    <a:pt x="144" y="221"/>
                  </a:cubicBezTo>
                  <a:cubicBezTo>
                    <a:pt x="165" y="230"/>
                    <a:pt x="188" y="235"/>
                    <a:pt x="210" y="235"/>
                  </a:cubicBezTo>
                  <a:cubicBezTo>
                    <a:pt x="276" y="235"/>
                    <a:pt x="337" y="197"/>
                    <a:pt x="346" y="126"/>
                  </a:cubicBezTo>
                  <a:cubicBezTo>
                    <a:pt x="346" y="47"/>
                    <a:pt x="248" y="1"/>
                    <a:pt x="167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7177253" y="2877135"/>
              <a:ext cx="21670" cy="12507"/>
            </a:xfrm>
            <a:custGeom>
              <a:avLst/>
              <a:gdLst/>
              <a:ahLst/>
              <a:cxnLst/>
              <a:rect l="l" t="t" r="r" b="b"/>
              <a:pathLst>
                <a:path w="499" h="288" extrusionOk="0">
                  <a:moveTo>
                    <a:pt x="232" y="0"/>
                  </a:moveTo>
                  <a:cubicBezTo>
                    <a:pt x="51" y="0"/>
                    <a:pt x="0" y="249"/>
                    <a:pt x="206" y="282"/>
                  </a:cubicBezTo>
                  <a:cubicBezTo>
                    <a:pt x="224" y="286"/>
                    <a:pt x="242" y="287"/>
                    <a:pt x="258" y="287"/>
                  </a:cubicBezTo>
                  <a:cubicBezTo>
                    <a:pt x="454" y="287"/>
                    <a:pt x="498" y="41"/>
                    <a:pt x="290" y="8"/>
                  </a:cubicBezTo>
                  <a:cubicBezTo>
                    <a:pt x="269" y="3"/>
                    <a:pt x="250" y="0"/>
                    <a:pt x="232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7147418" y="2847300"/>
              <a:ext cx="15590" cy="9641"/>
            </a:xfrm>
            <a:custGeom>
              <a:avLst/>
              <a:gdLst/>
              <a:ahLst/>
              <a:cxnLst/>
              <a:rect l="l" t="t" r="r" b="b"/>
              <a:pathLst>
                <a:path w="359" h="222" extrusionOk="0">
                  <a:moveTo>
                    <a:pt x="164" y="1"/>
                  </a:moveTo>
                  <a:cubicBezTo>
                    <a:pt x="57" y="1"/>
                    <a:pt x="0" y="146"/>
                    <a:pt x="131" y="207"/>
                  </a:cubicBezTo>
                  <a:cubicBezTo>
                    <a:pt x="152" y="217"/>
                    <a:pt x="172" y="222"/>
                    <a:pt x="191" y="222"/>
                  </a:cubicBezTo>
                  <a:cubicBezTo>
                    <a:pt x="300" y="222"/>
                    <a:pt x="359" y="67"/>
                    <a:pt x="227" y="16"/>
                  </a:cubicBezTo>
                  <a:cubicBezTo>
                    <a:pt x="205" y="5"/>
                    <a:pt x="183" y="1"/>
                    <a:pt x="164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7141207" y="2796445"/>
              <a:ext cx="20715" cy="10336"/>
            </a:xfrm>
            <a:custGeom>
              <a:avLst/>
              <a:gdLst/>
              <a:ahLst/>
              <a:cxnLst/>
              <a:rect l="l" t="t" r="r" b="b"/>
              <a:pathLst>
                <a:path w="477" h="238" extrusionOk="0">
                  <a:moveTo>
                    <a:pt x="74" y="1"/>
                  </a:moveTo>
                  <a:cubicBezTo>
                    <a:pt x="65" y="1"/>
                    <a:pt x="57" y="3"/>
                    <a:pt x="48" y="9"/>
                  </a:cubicBezTo>
                  <a:cubicBezTo>
                    <a:pt x="0" y="21"/>
                    <a:pt x="0" y="92"/>
                    <a:pt x="48" y="104"/>
                  </a:cubicBezTo>
                  <a:cubicBezTo>
                    <a:pt x="155" y="152"/>
                    <a:pt x="274" y="199"/>
                    <a:pt x="393" y="235"/>
                  </a:cubicBezTo>
                  <a:cubicBezTo>
                    <a:pt x="399" y="237"/>
                    <a:pt x="406" y="238"/>
                    <a:pt x="412" y="238"/>
                  </a:cubicBezTo>
                  <a:cubicBezTo>
                    <a:pt x="440" y="238"/>
                    <a:pt x="465" y="215"/>
                    <a:pt x="465" y="175"/>
                  </a:cubicBezTo>
                  <a:cubicBezTo>
                    <a:pt x="477" y="140"/>
                    <a:pt x="429" y="116"/>
                    <a:pt x="393" y="116"/>
                  </a:cubicBezTo>
                  <a:cubicBezTo>
                    <a:pt x="310" y="92"/>
                    <a:pt x="239" y="68"/>
                    <a:pt x="167" y="32"/>
                  </a:cubicBezTo>
                  <a:cubicBezTo>
                    <a:pt x="131" y="23"/>
                    <a:pt x="102" y="1"/>
                    <a:pt x="74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7202224" y="2813773"/>
              <a:ext cx="23538" cy="14461"/>
            </a:xfrm>
            <a:custGeom>
              <a:avLst/>
              <a:gdLst/>
              <a:ahLst/>
              <a:cxnLst/>
              <a:rect l="l" t="t" r="r" b="b"/>
              <a:pathLst>
                <a:path w="542" h="333" extrusionOk="0">
                  <a:moveTo>
                    <a:pt x="310" y="14"/>
                  </a:moveTo>
                  <a:lnTo>
                    <a:pt x="329" y="19"/>
                  </a:lnTo>
                  <a:lnTo>
                    <a:pt x="329" y="19"/>
                  </a:lnTo>
                  <a:cubicBezTo>
                    <a:pt x="323" y="17"/>
                    <a:pt x="316" y="16"/>
                    <a:pt x="310" y="14"/>
                  </a:cubicBezTo>
                  <a:close/>
                  <a:moveTo>
                    <a:pt x="203" y="1"/>
                  </a:moveTo>
                  <a:cubicBezTo>
                    <a:pt x="148" y="1"/>
                    <a:pt x="97" y="18"/>
                    <a:pt x="60" y="74"/>
                  </a:cubicBezTo>
                  <a:cubicBezTo>
                    <a:pt x="0" y="169"/>
                    <a:pt x="60" y="312"/>
                    <a:pt x="191" y="312"/>
                  </a:cubicBezTo>
                  <a:cubicBezTo>
                    <a:pt x="226" y="326"/>
                    <a:pt x="258" y="333"/>
                    <a:pt x="288" y="333"/>
                  </a:cubicBezTo>
                  <a:cubicBezTo>
                    <a:pt x="473" y="333"/>
                    <a:pt x="542" y="88"/>
                    <a:pt x="338" y="22"/>
                  </a:cubicBezTo>
                  <a:lnTo>
                    <a:pt x="338" y="22"/>
                  </a:lnTo>
                  <a:cubicBezTo>
                    <a:pt x="344" y="23"/>
                    <a:pt x="351" y="25"/>
                    <a:pt x="358" y="26"/>
                  </a:cubicBezTo>
                  <a:lnTo>
                    <a:pt x="329" y="19"/>
                  </a:lnTo>
                  <a:lnTo>
                    <a:pt x="329" y="19"/>
                  </a:lnTo>
                  <a:cubicBezTo>
                    <a:pt x="332" y="20"/>
                    <a:pt x="335" y="21"/>
                    <a:pt x="338" y="22"/>
                  </a:cubicBezTo>
                  <a:lnTo>
                    <a:pt x="338" y="22"/>
                  </a:lnTo>
                  <a:cubicBezTo>
                    <a:pt x="293" y="12"/>
                    <a:pt x="246" y="1"/>
                    <a:pt x="203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>
              <a:off x="7230800" y="2854161"/>
              <a:ext cx="7470" cy="5298"/>
            </a:xfrm>
            <a:custGeom>
              <a:avLst/>
              <a:gdLst/>
              <a:ahLst/>
              <a:cxnLst/>
              <a:rect l="l" t="t" r="r" b="b"/>
              <a:pathLst>
                <a:path w="172" h="122" extrusionOk="0">
                  <a:moveTo>
                    <a:pt x="82" y="0"/>
                  </a:moveTo>
                  <a:cubicBezTo>
                    <a:pt x="8" y="0"/>
                    <a:pt x="1" y="120"/>
                    <a:pt x="81" y="120"/>
                  </a:cubicBezTo>
                  <a:cubicBezTo>
                    <a:pt x="84" y="121"/>
                    <a:pt x="88" y="121"/>
                    <a:pt x="92" y="121"/>
                  </a:cubicBezTo>
                  <a:cubicBezTo>
                    <a:pt x="165" y="121"/>
                    <a:pt x="172" y="13"/>
                    <a:pt x="92" y="1"/>
                  </a:cubicBezTo>
                  <a:cubicBezTo>
                    <a:pt x="89" y="1"/>
                    <a:pt x="85" y="0"/>
                    <a:pt x="82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7260113" y="2902106"/>
              <a:ext cx="12203" cy="8772"/>
            </a:xfrm>
            <a:custGeom>
              <a:avLst/>
              <a:gdLst/>
              <a:ahLst/>
              <a:cxnLst/>
              <a:rect l="l" t="t" r="r" b="b"/>
              <a:pathLst>
                <a:path w="281" h="202" extrusionOk="0">
                  <a:moveTo>
                    <a:pt x="110" y="0"/>
                  </a:moveTo>
                  <a:cubicBezTo>
                    <a:pt x="97" y="0"/>
                    <a:pt x="84" y="2"/>
                    <a:pt x="72" y="5"/>
                  </a:cubicBezTo>
                  <a:cubicBezTo>
                    <a:pt x="1" y="52"/>
                    <a:pt x="1" y="147"/>
                    <a:pt x="84" y="183"/>
                  </a:cubicBezTo>
                  <a:cubicBezTo>
                    <a:pt x="105" y="196"/>
                    <a:pt x="126" y="201"/>
                    <a:pt x="146" y="201"/>
                  </a:cubicBezTo>
                  <a:cubicBezTo>
                    <a:pt x="221" y="201"/>
                    <a:pt x="281" y="125"/>
                    <a:pt x="215" y="40"/>
                  </a:cubicBezTo>
                  <a:cubicBezTo>
                    <a:pt x="188" y="13"/>
                    <a:pt x="148" y="0"/>
                    <a:pt x="110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7317178" y="2881087"/>
              <a:ext cx="26057" cy="19195"/>
            </a:xfrm>
            <a:custGeom>
              <a:avLst/>
              <a:gdLst/>
              <a:ahLst/>
              <a:cxnLst/>
              <a:rect l="l" t="t" r="r" b="b"/>
              <a:pathLst>
                <a:path w="600" h="442" extrusionOk="0">
                  <a:moveTo>
                    <a:pt x="295" y="0"/>
                  </a:moveTo>
                  <a:cubicBezTo>
                    <a:pt x="20" y="0"/>
                    <a:pt x="0" y="429"/>
                    <a:pt x="282" y="441"/>
                  </a:cubicBezTo>
                  <a:cubicBezTo>
                    <a:pt x="286" y="441"/>
                    <a:pt x="290" y="441"/>
                    <a:pt x="294" y="441"/>
                  </a:cubicBezTo>
                  <a:cubicBezTo>
                    <a:pt x="581" y="441"/>
                    <a:pt x="600" y="12"/>
                    <a:pt x="306" y="0"/>
                  </a:cubicBezTo>
                  <a:cubicBezTo>
                    <a:pt x="302" y="0"/>
                    <a:pt x="299" y="0"/>
                    <a:pt x="295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6876991" y="3100703"/>
              <a:ext cx="508840" cy="377776"/>
            </a:xfrm>
            <a:custGeom>
              <a:avLst/>
              <a:gdLst/>
              <a:ahLst/>
              <a:cxnLst/>
              <a:rect l="l" t="t" r="r" b="b"/>
              <a:pathLst>
                <a:path w="11717" h="8699" extrusionOk="0">
                  <a:moveTo>
                    <a:pt x="2328" y="1"/>
                  </a:moveTo>
                  <a:cubicBezTo>
                    <a:pt x="1733" y="1"/>
                    <a:pt x="1197" y="424"/>
                    <a:pt x="1072" y="1039"/>
                  </a:cubicBezTo>
                  <a:lnTo>
                    <a:pt x="143" y="5516"/>
                  </a:lnTo>
                  <a:cubicBezTo>
                    <a:pt x="0" y="6219"/>
                    <a:pt x="453" y="6897"/>
                    <a:pt x="1155" y="7040"/>
                  </a:cubicBezTo>
                  <a:lnTo>
                    <a:pt x="9132" y="8671"/>
                  </a:lnTo>
                  <a:cubicBezTo>
                    <a:pt x="9222" y="8689"/>
                    <a:pt x="9310" y="8698"/>
                    <a:pt x="9398" y="8698"/>
                  </a:cubicBezTo>
                  <a:cubicBezTo>
                    <a:pt x="9998" y="8698"/>
                    <a:pt x="10532" y="8284"/>
                    <a:pt x="10656" y="7671"/>
                  </a:cubicBezTo>
                  <a:lnTo>
                    <a:pt x="11573" y="3194"/>
                  </a:lnTo>
                  <a:cubicBezTo>
                    <a:pt x="11716" y="2492"/>
                    <a:pt x="11276" y="1813"/>
                    <a:pt x="10573" y="1670"/>
                  </a:cubicBezTo>
                  <a:lnTo>
                    <a:pt x="2584" y="27"/>
                  </a:lnTo>
                  <a:cubicBezTo>
                    <a:pt x="2498" y="10"/>
                    <a:pt x="2412" y="1"/>
                    <a:pt x="23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6904915" y="3124458"/>
              <a:ext cx="443655" cy="325098"/>
            </a:xfrm>
            <a:custGeom>
              <a:avLst/>
              <a:gdLst/>
              <a:ahLst/>
              <a:cxnLst/>
              <a:rect l="l" t="t" r="r" b="b"/>
              <a:pathLst>
                <a:path w="10216" h="7486" extrusionOk="0">
                  <a:moveTo>
                    <a:pt x="1860" y="1"/>
                  </a:moveTo>
                  <a:cubicBezTo>
                    <a:pt x="1620" y="1"/>
                    <a:pt x="1450" y="35"/>
                    <a:pt x="1322" y="111"/>
                  </a:cubicBezTo>
                  <a:cubicBezTo>
                    <a:pt x="488" y="516"/>
                    <a:pt x="310" y="2421"/>
                    <a:pt x="191" y="2993"/>
                  </a:cubicBezTo>
                  <a:cubicBezTo>
                    <a:pt x="96" y="3481"/>
                    <a:pt x="36" y="3981"/>
                    <a:pt x="24" y="4481"/>
                  </a:cubicBezTo>
                  <a:cubicBezTo>
                    <a:pt x="24" y="4743"/>
                    <a:pt x="0" y="5029"/>
                    <a:pt x="107" y="5279"/>
                  </a:cubicBezTo>
                  <a:cubicBezTo>
                    <a:pt x="179" y="5433"/>
                    <a:pt x="286" y="5576"/>
                    <a:pt x="429" y="5683"/>
                  </a:cubicBezTo>
                  <a:lnTo>
                    <a:pt x="441" y="5695"/>
                  </a:lnTo>
                  <a:lnTo>
                    <a:pt x="465" y="5719"/>
                  </a:lnTo>
                  <a:cubicBezTo>
                    <a:pt x="548" y="5791"/>
                    <a:pt x="631" y="5850"/>
                    <a:pt x="715" y="5910"/>
                  </a:cubicBezTo>
                  <a:cubicBezTo>
                    <a:pt x="1131" y="6112"/>
                    <a:pt x="1584" y="6207"/>
                    <a:pt x="2012" y="6374"/>
                  </a:cubicBezTo>
                  <a:cubicBezTo>
                    <a:pt x="2858" y="6636"/>
                    <a:pt x="3751" y="6672"/>
                    <a:pt x="4620" y="6826"/>
                  </a:cubicBezTo>
                  <a:cubicBezTo>
                    <a:pt x="5572" y="6957"/>
                    <a:pt x="6525" y="7172"/>
                    <a:pt x="6739" y="7207"/>
                  </a:cubicBezTo>
                  <a:cubicBezTo>
                    <a:pt x="7060" y="7264"/>
                    <a:pt x="7726" y="7486"/>
                    <a:pt x="8237" y="7486"/>
                  </a:cubicBezTo>
                  <a:cubicBezTo>
                    <a:pt x="8370" y="7486"/>
                    <a:pt x="8493" y="7471"/>
                    <a:pt x="8597" y="7434"/>
                  </a:cubicBezTo>
                  <a:cubicBezTo>
                    <a:pt x="8739" y="7410"/>
                    <a:pt x="8870" y="7350"/>
                    <a:pt x="8989" y="7267"/>
                  </a:cubicBezTo>
                  <a:cubicBezTo>
                    <a:pt x="9370" y="7017"/>
                    <a:pt x="9573" y="6565"/>
                    <a:pt x="9751" y="6160"/>
                  </a:cubicBezTo>
                  <a:cubicBezTo>
                    <a:pt x="10025" y="5564"/>
                    <a:pt x="10156" y="4921"/>
                    <a:pt x="10132" y="4267"/>
                  </a:cubicBezTo>
                  <a:cubicBezTo>
                    <a:pt x="10132" y="3969"/>
                    <a:pt x="10180" y="3659"/>
                    <a:pt x="10168" y="3362"/>
                  </a:cubicBezTo>
                  <a:lnTo>
                    <a:pt x="10168" y="3350"/>
                  </a:lnTo>
                  <a:cubicBezTo>
                    <a:pt x="10180" y="2886"/>
                    <a:pt x="10216" y="2945"/>
                    <a:pt x="10156" y="2457"/>
                  </a:cubicBezTo>
                  <a:cubicBezTo>
                    <a:pt x="10037" y="1528"/>
                    <a:pt x="8823" y="1338"/>
                    <a:pt x="8501" y="1278"/>
                  </a:cubicBezTo>
                  <a:cubicBezTo>
                    <a:pt x="7287" y="945"/>
                    <a:pt x="6442" y="802"/>
                    <a:pt x="5179" y="516"/>
                  </a:cubicBezTo>
                  <a:cubicBezTo>
                    <a:pt x="3977" y="290"/>
                    <a:pt x="3334" y="159"/>
                    <a:pt x="2179" y="16"/>
                  </a:cubicBezTo>
                  <a:cubicBezTo>
                    <a:pt x="2061" y="6"/>
                    <a:pt x="1955" y="1"/>
                    <a:pt x="1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6901267" y="3235287"/>
              <a:ext cx="451950" cy="219439"/>
            </a:xfrm>
            <a:custGeom>
              <a:avLst/>
              <a:gdLst/>
              <a:ahLst/>
              <a:cxnLst/>
              <a:rect l="l" t="t" r="r" b="b"/>
              <a:pathLst>
                <a:path w="10407" h="5053" extrusionOk="0">
                  <a:moveTo>
                    <a:pt x="334" y="0"/>
                  </a:moveTo>
                  <a:cubicBezTo>
                    <a:pt x="251" y="12"/>
                    <a:pt x="203" y="83"/>
                    <a:pt x="215" y="155"/>
                  </a:cubicBezTo>
                  <a:cubicBezTo>
                    <a:pt x="132" y="298"/>
                    <a:pt x="168" y="560"/>
                    <a:pt x="132" y="869"/>
                  </a:cubicBezTo>
                  <a:cubicBezTo>
                    <a:pt x="132" y="917"/>
                    <a:pt x="132" y="965"/>
                    <a:pt x="120" y="1012"/>
                  </a:cubicBezTo>
                  <a:cubicBezTo>
                    <a:pt x="96" y="1334"/>
                    <a:pt x="13" y="1703"/>
                    <a:pt x="1" y="2155"/>
                  </a:cubicBezTo>
                  <a:cubicBezTo>
                    <a:pt x="13" y="2393"/>
                    <a:pt x="72" y="2631"/>
                    <a:pt x="191" y="2846"/>
                  </a:cubicBezTo>
                  <a:cubicBezTo>
                    <a:pt x="346" y="3024"/>
                    <a:pt x="525" y="3191"/>
                    <a:pt x="727" y="3334"/>
                  </a:cubicBezTo>
                  <a:cubicBezTo>
                    <a:pt x="1227" y="3703"/>
                    <a:pt x="1549" y="3822"/>
                    <a:pt x="2180" y="3953"/>
                  </a:cubicBezTo>
                  <a:cubicBezTo>
                    <a:pt x="2954" y="4120"/>
                    <a:pt x="3025" y="4108"/>
                    <a:pt x="3799" y="4286"/>
                  </a:cubicBezTo>
                  <a:cubicBezTo>
                    <a:pt x="4906" y="4501"/>
                    <a:pt x="5716" y="4644"/>
                    <a:pt x="6978" y="4858"/>
                  </a:cubicBezTo>
                  <a:cubicBezTo>
                    <a:pt x="7471" y="4908"/>
                    <a:pt x="7965" y="5052"/>
                    <a:pt x="8466" y="5052"/>
                  </a:cubicBezTo>
                  <a:cubicBezTo>
                    <a:pt x="8557" y="5052"/>
                    <a:pt x="8648" y="5047"/>
                    <a:pt x="8740" y="5036"/>
                  </a:cubicBezTo>
                  <a:cubicBezTo>
                    <a:pt x="8943" y="5013"/>
                    <a:pt x="9133" y="4953"/>
                    <a:pt x="9312" y="4846"/>
                  </a:cubicBezTo>
                  <a:cubicBezTo>
                    <a:pt x="9478" y="4739"/>
                    <a:pt x="9621" y="4584"/>
                    <a:pt x="9740" y="4417"/>
                  </a:cubicBezTo>
                  <a:cubicBezTo>
                    <a:pt x="10002" y="4072"/>
                    <a:pt x="10181" y="3667"/>
                    <a:pt x="10252" y="3227"/>
                  </a:cubicBezTo>
                  <a:cubicBezTo>
                    <a:pt x="10300" y="3012"/>
                    <a:pt x="10336" y="2798"/>
                    <a:pt x="10359" y="2572"/>
                  </a:cubicBezTo>
                  <a:cubicBezTo>
                    <a:pt x="10407" y="2405"/>
                    <a:pt x="10407" y="2227"/>
                    <a:pt x="10383" y="2060"/>
                  </a:cubicBezTo>
                  <a:cubicBezTo>
                    <a:pt x="10347" y="1988"/>
                    <a:pt x="10300" y="1917"/>
                    <a:pt x="10240" y="1869"/>
                  </a:cubicBezTo>
                  <a:cubicBezTo>
                    <a:pt x="10205" y="1858"/>
                    <a:pt x="10169" y="1834"/>
                    <a:pt x="10133" y="1822"/>
                  </a:cubicBezTo>
                  <a:cubicBezTo>
                    <a:pt x="9895" y="1727"/>
                    <a:pt x="9657" y="1655"/>
                    <a:pt x="9419" y="1584"/>
                  </a:cubicBezTo>
                  <a:cubicBezTo>
                    <a:pt x="8347" y="1274"/>
                    <a:pt x="7264" y="1048"/>
                    <a:pt x="6180" y="834"/>
                  </a:cubicBezTo>
                  <a:cubicBezTo>
                    <a:pt x="5466" y="715"/>
                    <a:pt x="4740" y="595"/>
                    <a:pt x="4025" y="488"/>
                  </a:cubicBezTo>
                  <a:cubicBezTo>
                    <a:pt x="2906" y="298"/>
                    <a:pt x="1727" y="179"/>
                    <a:pt x="787" y="60"/>
                  </a:cubicBezTo>
                  <a:cubicBezTo>
                    <a:pt x="706" y="33"/>
                    <a:pt x="613" y="19"/>
                    <a:pt x="526" y="19"/>
                  </a:cubicBezTo>
                  <a:cubicBezTo>
                    <a:pt x="497" y="19"/>
                    <a:pt x="468" y="21"/>
                    <a:pt x="441" y="24"/>
                  </a:cubicBezTo>
                  <a:cubicBezTo>
                    <a:pt x="406" y="12"/>
                    <a:pt x="370" y="12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>
              <a:off x="6958158" y="3178787"/>
              <a:ext cx="62101" cy="84727"/>
            </a:xfrm>
            <a:custGeom>
              <a:avLst/>
              <a:gdLst/>
              <a:ahLst/>
              <a:cxnLst/>
              <a:rect l="l" t="t" r="r" b="b"/>
              <a:pathLst>
                <a:path w="1430" h="1951" extrusionOk="0">
                  <a:moveTo>
                    <a:pt x="1080" y="1"/>
                  </a:moveTo>
                  <a:cubicBezTo>
                    <a:pt x="1008" y="1"/>
                    <a:pt x="937" y="43"/>
                    <a:pt x="917" y="122"/>
                  </a:cubicBezTo>
                  <a:cubicBezTo>
                    <a:pt x="917" y="134"/>
                    <a:pt x="905" y="146"/>
                    <a:pt x="882" y="170"/>
                  </a:cubicBezTo>
                  <a:cubicBezTo>
                    <a:pt x="822" y="230"/>
                    <a:pt x="763" y="301"/>
                    <a:pt x="703" y="372"/>
                  </a:cubicBezTo>
                  <a:cubicBezTo>
                    <a:pt x="572" y="492"/>
                    <a:pt x="441" y="622"/>
                    <a:pt x="310" y="753"/>
                  </a:cubicBezTo>
                  <a:cubicBezTo>
                    <a:pt x="274" y="777"/>
                    <a:pt x="263" y="813"/>
                    <a:pt x="263" y="849"/>
                  </a:cubicBezTo>
                  <a:cubicBezTo>
                    <a:pt x="271" y="898"/>
                    <a:pt x="313" y="930"/>
                    <a:pt x="357" y="930"/>
                  </a:cubicBezTo>
                  <a:cubicBezTo>
                    <a:pt x="378" y="930"/>
                    <a:pt x="399" y="923"/>
                    <a:pt x="417" y="908"/>
                  </a:cubicBezTo>
                  <a:lnTo>
                    <a:pt x="417" y="920"/>
                  </a:lnTo>
                  <a:cubicBezTo>
                    <a:pt x="346" y="992"/>
                    <a:pt x="286" y="1087"/>
                    <a:pt x="251" y="1182"/>
                  </a:cubicBezTo>
                  <a:cubicBezTo>
                    <a:pt x="251" y="1194"/>
                    <a:pt x="251" y="1218"/>
                    <a:pt x="263" y="1230"/>
                  </a:cubicBezTo>
                  <a:cubicBezTo>
                    <a:pt x="108" y="1504"/>
                    <a:pt x="1" y="1646"/>
                    <a:pt x="370" y="1825"/>
                  </a:cubicBezTo>
                  <a:cubicBezTo>
                    <a:pt x="391" y="1833"/>
                    <a:pt x="401" y="1837"/>
                    <a:pt x="405" y="1837"/>
                  </a:cubicBezTo>
                  <a:cubicBezTo>
                    <a:pt x="411" y="1837"/>
                    <a:pt x="393" y="1824"/>
                    <a:pt x="370" y="1802"/>
                  </a:cubicBezTo>
                  <a:lnTo>
                    <a:pt x="370" y="1802"/>
                  </a:lnTo>
                  <a:cubicBezTo>
                    <a:pt x="406" y="1837"/>
                    <a:pt x="441" y="1861"/>
                    <a:pt x="489" y="1873"/>
                  </a:cubicBezTo>
                  <a:cubicBezTo>
                    <a:pt x="615" y="1902"/>
                    <a:pt x="775" y="1951"/>
                    <a:pt x="920" y="1951"/>
                  </a:cubicBezTo>
                  <a:cubicBezTo>
                    <a:pt x="1007" y="1951"/>
                    <a:pt x="1089" y="1934"/>
                    <a:pt x="1156" y="1885"/>
                  </a:cubicBezTo>
                  <a:cubicBezTo>
                    <a:pt x="1203" y="1849"/>
                    <a:pt x="1227" y="1789"/>
                    <a:pt x="1227" y="1730"/>
                  </a:cubicBezTo>
                  <a:cubicBezTo>
                    <a:pt x="1298" y="1694"/>
                    <a:pt x="1334" y="1635"/>
                    <a:pt x="1334" y="1551"/>
                  </a:cubicBezTo>
                  <a:cubicBezTo>
                    <a:pt x="1334" y="1492"/>
                    <a:pt x="1322" y="1432"/>
                    <a:pt x="1286" y="1373"/>
                  </a:cubicBezTo>
                  <a:cubicBezTo>
                    <a:pt x="1382" y="1325"/>
                    <a:pt x="1429" y="1206"/>
                    <a:pt x="1382" y="1111"/>
                  </a:cubicBezTo>
                  <a:cubicBezTo>
                    <a:pt x="1382" y="1110"/>
                    <a:pt x="1382" y="1109"/>
                    <a:pt x="1382" y="1109"/>
                  </a:cubicBezTo>
                  <a:cubicBezTo>
                    <a:pt x="1384" y="1109"/>
                    <a:pt x="1396" y="1149"/>
                    <a:pt x="1397" y="1149"/>
                  </a:cubicBezTo>
                  <a:cubicBezTo>
                    <a:pt x="1397" y="1149"/>
                    <a:pt x="1396" y="1145"/>
                    <a:pt x="1394" y="1134"/>
                  </a:cubicBezTo>
                  <a:cubicBezTo>
                    <a:pt x="1322" y="896"/>
                    <a:pt x="1275" y="646"/>
                    <a:pt x="1263" y="396"/>
                  </a:cubicBezTo>
                  <a:cubicBezTo>
                    <a:pt x="1251" y="289"/>
                    <a:pt x="1275" y="182"/>
                    <a:pt x="1227" y="87"/>
                  </a:cubicBezTo>
                  <a:cubicBezTo>
                    <a:pt x="1195" y="28"/>
                    <a:pt x="1137" y="1"/>
                    <a:pt x="1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7053309" y="3191772"/>
              <a:ext cx="57411" cy="83164"/>
            </a:xfrm>
            <a:custGeom>
              <a:avLst/>
              <a:gdLst/>
              <a:ahLst/>
              <a:cxnLst/>
              <a:rect l="l" t="t" r="r" b="b"/>
              <a:pathLst>
                <a:path w="1322" h="1915" extrusionOk="0">
                  <a:moveTo>
                    <a:pt x="950" y="1"/>
                  </a:moveTo>
                  <a:cubicBezTo>
                    <a:pt x="875" y="1"/>
                    <a:pt x="805" y="40"/>
                    <a:pt x="774" y="109"/>
                  </a:cubicBezTo>
                  <a:cubicBezTo>
                    <a:pt x="739" y="121"/>
                    <a:pt x="715" y="133"/>
                    <a:pt x="703" y="145"/>
                  </a:cubicBezTo>
                  <a:cubicBezTo>
                    <a:pt x="536" y="335"/>
                    <a:pt x="334" y="502"/>
                    <a:pt x="167" y="693"/>
                  </a:cubicBezTo>
                  <a:cubicBezTo>
                    <a:pt x="108" y="776"/>
                    <a:pt x="0" y="871"/>
                    <a:pt x="72" y="966"/>
                  </a:cubicBezTo>
                  <a:cubicBezTo>
                    <a:pt x="91" y="996"/>
                    <a:pt x="127" y="1017"/>
                    <a:pt x="159" y="1017"/>
                  </a:cubicBezTo>
                  <a:cubicBezTo>
                    <a:pt x="166" y="1017"/>
                    <a:pt x="173" y="1016"/>
                    <a:pt x="179" y="1014"/>
                  </a:cubicBezTo>
                  <a:cubicBezTo>
                    <a:pt x="191" y="1026"/>
                    <a:pt x="191" y="1038"/>
                    <a:pt x="203" y="1050"/>
                  </a:cubicBezTo>
                  <a:lnTo>
                    <a:pt x="191" y="1074"/>
                  </a:lnTo>
                  <a:cubicBezTo>
                    <a:pt x="187" y="1087"/>
                    <a:pt x="187" y="1092"/>
                    <a:pt x="188" y="1092"/>
                  </a:cubicBezTo>
                  <a:cubicBezTo>
                    <a:pt x="191" y="1092"/>
                    <a:pt x="203" y="1062"/>
                    <a:pt x="203" y="1062"/>
                  </a:cubicBezTo>
                  <a:lnTo>
                    <a:pt x="203" y="1062"/>
                  </a:lnTo>
                  <a:cubicBezTo>
                    <a:pt x="167" y="1169"/>
                    <a:pt x="131" y="1288"/>
                    <a:pt x="119" y="1419"/>
                  </a:cubicBezTo>
                  <a:cubicBezTo>
                    <a:pt x="108" y="1526"/>
                    <a:pt x="108" y="1633"/>
                    <a:pt x="119" y="1740"/>
                  </a:cubicBezTo>
                  <a:cubicBezTo>
                    <a:pt x="145" y="1833"/>
                    <a:pt x="230" y="1890"/>
                    <a:pt x="315" y="1890"/>
                  </a:cubicBezTo>
                  <a:cubicBezTo>
                    <a:pt x="350" y="1890"/>
                    <a:pt x="386" y="1880"/>
                    <a:pt x="417" y="1859"/>
                  </a:cubicBezTo>
                  <a:cubicBezTo>
                    <a:pt x="441" y="1847"/>
                    <a:pt x="453" y="1836"/>
                    <a:pt x="465" y="1824"/>
                  </a:cubicBezTo>
                  <a:cubicBezTo>
                    <a:pt x="493" y="1880"/>
                    <a:pt x="551" y="1914"/>
                    <a:pt x="615" y="1914"/>
                  </a:cubicBezTo>
                  <a:cubicBezTo>
                    <a:pt x="632" y="1914"/>
                    <a:pt x="650" y="1912"/>
                    <a:pt x="667" y="1907"/>
                  </a:cubicBezTo>
                  <a:cubicBezTo>
                    <a:pt x="715" y="1907"/>
                    <a:pt x="762" y="1859"/>
                    <a:pt x="810" y="1800"/>
                  </a:cubicBezTo>
                  <a:cubicBezTo>
                    <a:pt x="835" y="1808"/>
                    <a:pt x="855" y="1817"/>
                    <a:pt x="876" y="1817"/>
                  </a:cubicBezTo>
                  <a:cubicBezTo>
                    <a:pt x="885" y="1817"/>
                    <a:pt x="895" y="1815"/>
                    <a:pt x="905" y="1812"/>
                  </a:cubicBezTo>
                  <a:cubicBezTo>
                    <a:pt x="920" y="1815"/>
                    <a:pt x="934" y="1816"/>
                    <a:pt x="948" y="1816"/>
                  </a:cubicBezTo>
                  <a:cubicBezTo>
                    <a:pt x="989" y="1816"/>
                    <a:pt x="1024" y="1803"/>
                    <a:pt x="1060" y="1776"/>
                  </a:cubicBezTo>
                  <a:cubicBezTo>
                    <a:pt x="1131" y="1705"/>
                    <a:pt x="1120" y="1609"/>
                    <a:pt x="1143" y="1514"/>
                  </a:cubicBezTo>
                  <a:cubicBezTo>
                    <a:pt x="1155" y="1395"/>
                    <a:pt x="1203" y="1240"/>
                    <a:pt x="1203" y="1109"/>
                  </a:cubicBezTo>
                  <a:cubicBezTo>
                    <a:pt x="1239" y="1085"/>
                    <a:pt x="1262" y="1062"/>
                    <a:pt x="1286" y="1038"/>
                  </a:cubicBezTo>
                  <a:cubicBezTo>
                    <a:pt x="1310" y="1002"/>
                    <a:pt x="1322" y="955"/>
                    <a:pt x="1322" y="919"/>
                  </a:cubicBezTo>
                  <a:lnTo>
                    <a:pt x="1322" y="907"/>
                  </a:lnTo>
                  <a:lnTo>
                    <a:pt x="1310" y="907"/>
                  </a:lnTo>
                  <a:lnTo>
                    <a:pt x="1310" y="895"/>
                  </a:lnTo>
                  <a:cubicBezTo>
                    <a:pt x="1298" y="716"/>
                    <a:pt x="1262" y="526"/>
                    <a:pt x="1227" y="347"/>
                  </a:cubicBezTo>
                  <a:cubicBezTo>
                    <a:pt x="1191" y="240"/>
                    <a:pt x="1167" y="97"/>
                    <a:pt x="1072" y="38"/>
                  </a:cubicBezTo>
                  <a:cubicBezTo>
                    <a:pt x="1034" y="12"/>
                    <a:pt x="992" y="1"/>
                    <a:pt x="9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7124140" y="3210229"/>
              <a:ext cx="69831" cy="79733"/>
            </a:xfrm>
            <a:custGeom>
              <a:avLst/>
              <a:gdLst/>
              <a:ahLst/>
              <a:cxnLst/>
              <a:rect l="l" t="t" r="r" b="b"/>
              <a:pathLst>
                <a:path w="1608" h="1836" extrusionOk="0">
                  <a:moveTo>
                    <a:pt x="1131" y="1"/>
                  </a:moveTo>
                  <a:cubicBezTo>
                    <a:pt x="1067" y="1"/>
                    <a:pt x="1004" y="31"/>
                    <a:pt x="965" y="89"/>
                  </a:cubicBezTo>
                  <a:cubicBezTo>
                    <a:pt x="941" y="137"/>
                    <a:pt x="917" y="184"/>
                    <a:pt x="893" y="232"/>
                  </a:cubicBezTo>
                  <a:cubicBezTo>
                    <a:pt x="774" y="363"/>
                    <a:pt x="608" y="530"/>
                    <a:pt x="465" y="684"/>
                  </a:cubicBezTo>
                  <a:cubicBezTo>
                    <a:pt x="417" y="720"/>
                    <a:pt x="405" y="768"/>
                    <a:pt x="405" y="815"/>
                  </a:cubicBezTo>
                  <a:cubicBezTo>
                    <a:pt x="417" y="827"/>
                    <a:pt x="417" y="851"/>
                    <a:pt x="429" y="863"/>
                  </a:cubicBezTo>
                  <a:cubicBezTo>
                    <a:pt x="429" y="887"/>
                    <a:pt x="441" y="911"/>
                    <a:pt x="453" y="934"/>
                  </a:cubicBezTo>
                  <a:cubicBezTo>
                    <a:pt x="417" y="982"/>
                    <a:pt x="346" y="1006"/>
                    <a:pt x="346" y="1077"/>
                  </a:cubicBezTo>
                  <a:cubicBezTo>
                    <a:pt x="346" y="1137"/>
                    <a:pt x="382" y="1184"/>
                    <a:pt x="429" y="1196"/>
                  </a:cubicBezTo>
                  <a:cubicBezTo>
                    <a:pt x="429" y="1208"/>
                    <a:pt x="417" y="1208"/>
                    <a:pt x="417" y="1220"/>
                  </a:cubicBezTo>
                  <a:cubicBezTo>
                    <a:pt x="405" y="1232"/>
                    <a:pt x="405" y="1256"/>
                    <a:pt x="393" y="1280"/>
                  </a:cubicBezTo>
                  <a:cubicBezTo>
                    <a:pt x="310" y="1303"/>
                    <a:pt x="227" y="1339"/>
                    <a:pt x="143" y="1375"/>
                  </a:cubicBezTo>
                  <a:cubicBezTo>
                    <a:pt x="1" y="1470"/>
                    <a:pt x="48" y="1696"/>
                    <a:pt x="215" y="1720"/>
                  </a:cubicBezTo>
                  <a:lnTo>
                    <a:pt x="274" y="1720"/>
                  </a:lnTo>
                  <a:cubicBezTo>
                    <a:pt x="453" y="1708"/>
                    <a:pt x="620" y="1673"/>
                    <a:pt x="798" y="1613"/>
                  </a:cubicBezTo>
                  <a:cubicBezTo>
                    <a:pt x="827" y="1728"/>
                    <a:pt x="910" y="1835"/>
                    <a:pt x="1022" y="1835"/>
                  </a:cubicBezTo>
                  <a:cubicBezTo>
                    <a:pt x="1049" y="1835"/>
                    <a:pt x="1078" y="1829"/>
                    <a:pt x="1108" y="1815"/>
                  </a:cubicBezTo>
                  <a:cubicBezTo>
                    <a:pt x="1167" y="1780"/>
                    <a:pt x="1215" y="1720"/>
                    <a:pt x="1215" y="1661"/>
                  </a:cubicBezTo>
                  <a:cubicBezTo>
                    <a:pt x="1370" y="1649"/>
                    <a:pt x="1465" y="1470"/>
                    <a:pt x="1358" y="1339"/>
                  </a:cubicBezTo>
                  <a:lnTo>
                    <a:pt x="1334" y="1303"/>
                  </a:lnTo>
                  <a:cubicBezTo>
                    <a:pt x="1394" y="1256"/>
                    <a:pt x="1417" y="1184"/>
                    <a:pt x="1394" y="1113"/>
                  </a:cubicBezTo>
                  <a:cubicBezTo>
                    <a:pt x="1394" y="1101"/>
                    <a:pt x="1382" y="1089"/>
                    <a:pt x="1382" y="1077"/>
                  </a:cubicBezTo>
                  <a:lnTo>
                    <a:pt x="1429" y="1077"/>
                  </a:lnTo>
                  <a:cubicBezTo>
                    <a:pt x="1525" y="1077"/>
                    <a:pt x="1608" y="994"/>
                    <a:pt x="1608" y="899"/>
                  </a:cubicBezTo>
                  <a:cubicBezTo>
                    <a:pt x="1596" y="780"/>
                    <a:pt x="1560" y="672"/>
                    <a:pt x="1513" y="565"/>
                  </a:cubicBezTo>
                  <a:cubicBezTo>
                    <a:pt x="1465" y="387"/>
                    <a:pt x="1382" y="220"/>
                    <a:pt x="1274" y="65"/>
                  </a:cubicBezTo>
                  <a:cubicBezTo>
                    <a:pt x="1236" y="22"/>
                    <a:pt x="1184" y="1"/>
                    <a:pt x="1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7201182" y="3214311"/>
              <a:ext cx="76042" cy="92848"/>
            </a:xfrm>
            <a:custGeom>
              <a:avLst/>
              <a:gdLst/>
              <a:ahLst/>
              <a:cxnLst/>
              <a:rect l="l" t="t" r="r" b="b"/>
              <a:pathLst>
                <a:path w="1751" h="2138" extrusionOk="0">
                  <a:moveTo>
                    <a:pt x="1298" y="2007"/>
                  </a:moveTo>
                  <a:cubicBezTo>
                    <a:pt x="1276" y="2033"/>
                    <a:pt x="1265" y="2047"/>
                    <a:pt x="1262" y="2050"/>
                  </a:cubicBezTo>
                  <a:lnTo>
                    <a:pt x="1262" y="2050"/>
                  </a:lnTo>
                  <a:cubicBezTo>
                    <a:pt x="1275" y="2037"/>
                    <a:pt x="1287" y="2023"/>
                    <a:pt x="1298" y="2007"/>
                  </a:cubicBezTo>
                  <a:close/>
                  <a:moveTo>
                    <a:pt x="1139" y="0"/>
                  </a:moveTo>
                  <a:cubicBezTo>
                    <a:pt x="998" y="0"/>
                    <a:pt x="879" y="100"/>
                    <a:pt x="858" y="245"/>
                  </a:cubicBezTo>
                  <a:cubicBezTo>
                    <a:pt x="774" y="328"/>
                    <a:pt x="691" y="400"/>
                    <a:pt x="608" y="459"/>
                  </a:cubicBezTo>
                  <a:cubicBezTo>
                    <a:pt x="572" y="495"/>
                    <a:pt x="513" y="507"/>
                    <a:pt x="477" y="543"/>
                  </a:cubicBezTo>
                  <a:cubicBezTo>
                    <a:pt x="393" y="566"/>
                    <a:pt x="358" y="662"/>
                    <a:pt x="405" y="745"/>
                  </a:cubicBezTo>
                  <a:cubicBezTo>
                    <a:pt x="417" y="769"/>
                    <a:pt x="441" y="793"/>
                    <a:pt x="465" y="805"/>
                  </a:cubicBezTo>
                  <a:lnTo>
                    <a:pt x="382" y="876"/>
                  </a:lnTo>
                  <a:lnTo>
                    <a:pt x="358" y="876"/>
                  </a:lnTo>
                  <a:cubicBezTo>
                    <a:pt x="251" y="936"/>
                    <a:pt x="215" y="1078"/>
                    <a:pt x="286" y="1174"/>
                  </a:cubicBezTo>
                  <a:cubicBezTo>
                    <a:pt x="179" y="1245"/>
                    <a:pt x="96" y="1305"/>
                    <a:pt x="84" y="1340"/>
                  </a:cubicBezTo>
                  <a:cubicBezTo>
                    <a:pt x="1" y="1471"/>
                    <a:pt x="72" y="1650"/>
                    <a:pt x="215" y="1686"/>
                  </a:cubicBezTo>
                  <a:cubicBezTo>
                    <a:pt x="257" y="1694"/>
                    <a:pt x="293" y="1703"/>
                    <a:pt x="332" y="1703"/>
                  </a:cubicBezTo>
                  <a:cubicBezTo>
                    <a:pt x="348" y="1703"/>
                    <a:pt x="364" y="1701"/>
                    <a:pt x="382" y="1698"/>
                  </a:cubicBezTo>
                  <a:cubicBezTo>
                    <a:pt x="382" y="1850"/>
                    <a:pt x="503" y="1962"/>
                    <a:pt x="635" y="1962"/>
                  </a:cubicBezTo>
                  <a:cubicBezTo>
                    <a:pt x="678" y="1962"/>
                    <a:pt x="721" y="1950"/>
                    <a:pt x="763" y="1924"/>
                  </a:cubicBezTo>
                  <a:cubicBezTo>
                    <a:pt x="786" y="1971"/>
                    <a:pt x="798" y="2007"/>
                    <a:pt x="834" y="2043"/>
                  </a:cubicBezTo>
                  <a:cubicBezTo>
                    <a:pt x="893" y="2107"/>
                    <a:pt x="971" y="2138"/>
                    <a:pt x="1049" y="2138"/>
                  </a:cubicBezTo>
                  <a:cubicBezTo>
                    <a:pt x="1127" y="2138"/>
                    <a:pt x="1204" y="2108"/>
                    <a:pt x="1262" y="2051"/>
                  </a:cubicBezTo>
                  <a:lnTo>
                    <a:pt x="1262" y="2051"/>
                  </a:lnTo>
                  <a:cubicBezTo>
                    <a:pt x="1261" y="2051"/>
                    <a:pt x="1261" y="2051"/>
                    <a:pt x="1261" y="2051"/>
                  </a:cubicBezTo>
                  <a:cubicBezTo>
                    <a:pt x="1261" y="2051"/>
                    <a:pt x="1262" y="2051"/>
                    <a:pt x="1262" y="2050"/>
                  </a:cubicBezTo>
                  <a:lnTo>
                    <a:pt x="1262" y="2050"/>
                  </a:lnTo>
                  <a:cubicBezTo>
                    <a:pt x="1262" y="2050"/>
                    <a:pt x="1262" y="2051"/>
                    <a:pt x="1262" y="2051"/>
                  </a:cubicBezTo>
                  <a:lnTo>
                    <a:pt x="1262" y="2051"/>
                  </a:lnTo>
                  <a:cubicBezTo>
                    <a:pt x="1265" y="2047"/>
                    <a:pt x="1289" y="2013"/>
                    <a:pt x="1310" y="1971"/>
                  </a:cubicBezTo>
                  <a:cubicBezTo>
                    <a:pt x="1331" y="1977"/>
                    <a:pt x="1352" y="1979"/>
                    <a:pt x="1373" y="1979"/>
                  </a:cubicBezTo>
                  <a:cubicBezTo>
                    <a:pt x="1538" y="1979"/>
                    <a:pt x="1674" y="1819"/>
                    <a:pt x="1632" y="1650"/>
                  </a:cubicBezTo>
                  <a:cubicBezTo>
                    <a:pt x="1620" y="1626"/>
                    <a:pt x="1608" y="1590"/>
                    <a:pt x="1596" y="1567"/>
                  </a:cubicBezTo>
                  <a:cubicBezTo>
                    <a:pt x="1584" y="1567"/>
                    <a:pt x="1584" y="1555"/>
                    <a:pt x="1584" y="1543"/>
                  </a:cubicBezTo>
                  <a:cubicBezTo>
                    <a:pt x="1572" y="1531"/>
                    <a:pt x="1560" y="1519"/>
                    <a:pt x="1548" y="1495"/>
                  </a:cubicBezTo>
                  <a:cubicBezTo>
                    <a:pt x="1596" y="1471"/>
                    <a:pt x="1632" y="1412"/>
                    <a:pt x="1644" y="1352"/>
                  </a:cubicBezTo>
                  <a:cubicBezTo>
                    <a:pt x="1656" y="1269"/>
                    <a:pt x="1620" y="1186"/>
                    <a:pt x="1560" y="1138"/>
                  </a:cubicBezTo>
                  <a:cubicBezTo>
                    <a:pt x="1691" y="1102"/>
                    <a:pt x="1751" y="959"/>
                    <a:pt x="1691" y="852"/>
                  </a:cubicBezTo>
                  <a:cubicBezTo>
                    <a:pt x="1679" y="828"/>
                    <a:pt x="1667" y="817"/>
                    <a:pt x="1656" y="793"/>
                  </a:cubicBezTo>
                  <a:cubicBezTo>
                    <a:pt x="1608" y="697"/>
                    <a:pt x="1548" y="531"/>
                    <a:pt x="1441" y="316"/>
                  </a:cubicBezTo>
                  <a:cubicBezTo>
                    <a:pt x="1382" y="209"/>
                    <a:pt x="1334" y="55"/>
                    <a:pt x="1203" y="7"/>
                  </a:cubicBezTo>
                  <a:cubicBezTo>
                    <a:pt x="1181" y="2"/>
                    <a:pt x="1160" y="0"/>
                    <a:pt x="1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7285475" y="3236590"/>
              <a:ext cx="54849" cy="86160"/>
            </a:xfrm>
            <a:custGeom>
              <a:avLst/>
              <a:gdLst/>
              <a:ahLst/>
              <a:cxnLst/>
              <a:rect l="l" t="t" r="r" b="b"/>
              <a:pathLst>
                <a:path w="1263" h="1984" extrusionOk="0">
                  <a:moveTo>
                    <a:pt x="1131" y="1066"/>
                  </a:moveTo>
                  <a:cubicBezTo>
                    <a:pt x="1131" y="1072"/>
                    <a:pt x="1135" y="1083"/>
                    <a:pt x="1139" y="1093"/>
                  </a:cubicBezTo>
                  <a:lnTo>
                    <a:pt x="1139" y="1093"/>
                  </a:lnTo>
                  <a:cubicBezTo>
                    <a:pt x="1137" y="1084"/>
                    <a:pt x="1134" y="1075"/>
                    <a:pt x="1131" y="1066"/>
                  </a:cubicBezTo>
                  <a:close/>
                  <a:moveTo>
                    <a:pt x="879" y="1"/>
                  </a:moveTo>
                  <a:cubicBezTo>
                    <a:pt x="861" y="1"/>
                    <a:pt x="842" y="3"/>
                    <a:pt x="822" y="6"/>
                  </a:cubicBezTo>
                  <a:cubicBezTo>
                    <a:pt x="691" y="42"/>
                    <a:pt x="596" y="149"/>
                    <a:pt x="560" y="268"/>
                  </a:cubicBezTo>
                  <a:cubicBezTo>
                    <a:pt x="488" y="351"/>
                    <a:pt x="405" y="434"/>
                    <a:pt x="310" y="494"/>
                  </a:cubicBezTo>
                  <a:lnTo>
                    <a:pt x="298" y="494"/>
                  </a:lnTo>
                  <a:lnTo>
                    <a:pt x="286" y="506"/>
                  </a:lnTo>
                  <a:cubicBezTo>
                    <a:pt x="191" y="542"/>
                    <a:pt x="143" y="637"/>
                    <a:pt x="155" y="744"/>
                  </a:cubicBezTo>
                  <a:cubicBezTo>
                    <a:pt x="155" y="780"/>
                    <a:pt x="167" y="815"/>
                    <a:pt x="191" y="851"/>
                  </a:cubicBezTo>
                  <a:cubicBezTo>
                    <a:pt x="119" y="923"/>
                    <a:pt x="96" y="1018"/>
                    <a:pt x="131" y="1113"/>
                  </a:cubicBezTo>
                  <a:cubicBezTo>
                    <a:pt x="107" y="1137"/>
                    <a:pt x="84" y="1173"/>
                    <a:pt x="60" y="1208"/>
                  </a:cubicBezTo>
                  <a:lnTo>
                    <a:pt x="72" y="1197"/>
                  </a:lnTo>
                  <a:lnTo>
                    <a:pt x="72" y="1197"/>
                  </a:lnTo>
                  <a:cubicBezTo>
                    <a:pt x="48" y="1220"/>
                    <a:pt x="24" y="1256"/>
                    <a:pt x="24" y="1292"/>
                  </a:cubicBezTo>
                  <a:cubicBezTo>
                    <a:pt x="0" y="1387"/>
                    <a:pt x="36" y="1482"/>
                    <a:pt x="119" y="1530"/>
                  </a:cubicBezTo>
                  <a:cubicBezTo>
                    <a:pt x="72" y="1577"/>
                    <a:pt x="48" y="1649"/>
                    <a:pt x="36" y="1708"/>
                  </a:cubicBezTo>
                  <a:cubicBezTo>
                    <a:pt x="36" y="1892"/>
                    <a:pt x="177" y="1983"/>
                    <a:pt x="323" y="1983"/>
                  </a:cubicBezTo>
                  <a:cubicBezTo>
                    <a:pt x="367" y="1983"/>
                    <a:pt x="411" y="1975"/>
                    <a:pt x="453" y="1958"/>
                  </a:cubicBezTo>
                  <a:cubicBezTo>
                    <a:pt x="488" y="1958"/>
                    <a:pt x="524" y="1947"/>
                    <a:pt x="560" y="1935"/>
                  </a:cubicBezTo>
                  <a:cubicBezTo>
                    <a:pt x="619" y="1911"/>
                    <a:pt x="679" y="1851"/>
                    <a:pt x="703" y="1792"/>
                  </a:cubicBezTo>
                  <a:cubicBezTo>
                    <a:pt x="719" y="1794"/>
                    <a:pt x="736" y="1796"/>
                    <a:pt x="752" y="1796"/>
                  </a:cubicBezTo>
                  <a:cubicBezTo>
                    <a:pt x="956" y="1796"/>
                    <a:pt x="1115" y="1596"/>
                    <a:pt x="1060" y="1387"/>
                  </a:cubicBezTo>
                  <a:cubicBezTo>
                    <a:pt x="1135" y="1312"/>
                    <a:pt x="1162" y="1209"/>
                    <a:pt x="1141" y="1102"/>
                  </a:cubicBezTo>
                  <a:lnTo>
                    <a:pt x="1141" y="1102"/>
                  </a:lnTo>
                  <a:cubicBezTo>
                    <a:pt x="1142" y="1106"/>
                    <a:pt x="1143" y="1109"/>
                    <a:pt x="1143" y="1113"/>
                  </a:cubicBezTo>
                  <a:lnTo>
                    <a:pt x="1143" y="1113"/>
                  </a:lnTo>
                  <a:cubicBezTo>
                    <a:pt x="1143" y="1108"/>
                    <a:pt x="1141" y="1101"/>
                    <a:pt x="1139" y="1093"/>
                  </a:cubicBezTo>
                  <a:lnTo>
                    <a:pt x="1139" y="1093"/>
                  </a:lnTo>
                  <a:cubicBezTo>
                    <a:pt x="1139" y="1096"/>
                    <a:pt x="1140" y="1099"/>
                    <a:pt x="1141" y="1102"/>
                  </a:cubicBezTo>
                  <a:lnTo>
                    <a:pt x="1141" y="1102"/>
                  </a:lnTo>
                  <a:cubicBezTo>
                    <a:pt x="1137" y="1095"/>
                    <a:pt x="1131" y="1089"/>
                    <a:pt x="1131" y="1089"/>
                  </a:cubicBezTo>
                  <a:cubicBezTo>
                    <a:pt x="1131" y="1066"/>
                    <a:pt x="1119" y="1042"/>
                    <a:pt x="1119" y="1018"/>
                  </a:cubicBezTo>
                  <a:cubicBezTo>
                    <a:pt x="1143" y="1006"/>
                    <a:pt x="1167" y="982"/>
                    <a:pt x="1191" y="958"/>
                  </a:cubicBezTo>
                  <a:cubicBezTo>
                    <a:pt x="1227" y="911"/>
                    <a:pt x="1250" y="851"/>
                    <a:pt x="1250" y="792"/>
                  </a:cubicBezTo>
                  <a:lnTo>
                    <a:pt x="1250" y="756"/>
                  </a:lnTo>
                  <a:cubicBezTo>
                    <a:pt x="1262" y="673"/>
                    <a:pt x="1250" y="577"/>
                    <a:pt x="1227" y="494"/>
                  </a:cubicBezTo>
                  <a:cubicBezTo>
                    <a:pt x="1216" y="284"/>
                    <a:pt x="1122" y="1"/>
                    <a:pt x="8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6919377" y="3170622"/>
              <a:ext cx="68311" cy="89417"/>
            </a:xfrm>
            <a:custGeom>
              <a:avLst/>
              <a:gdLst/>
              <a:ahLst/>
              <a:cxnLst/>
              <a:rect l="l" t="t" r="r" b="b"/>
              <a:pathLst>
                <a:path w="1573" h="2059" extrusionOk="0">
                  <a:moveTo>
                    <a:pt x="1189" y="1"/>
                  </a:moveTo>
                  <a:cubicBezTo>
                    <a:pt x="1131" y="1"/>
                    <a:pt x="1073" y="34"/>
                    <a:pt x="1048" y="96"/>
                  </a:cubicBezTo>
                  <a:cubicBezTo>
                    <a:pt x="1025" y="132"/>
                    <a:pt x="989" y="168"/>
                    <a:pt x="953" y="191"/>
                  </a:cubicBezTo>
                  <a:cubicBezTo>
                    <a:pt x="847" y="239"/>
                    <a:pt x="764" y="262"/>
                    <a:pt x="623" y="321"/>
                  </a:cubicBezTo>
                  <a:lnTo>
                    <a:pt x="623" y="321"/>
                  </a:lnTo>
                  <a:cubicBezTo>
                    <a:pt x="632" y="317"/>
                    <a:pt x="633" y="315"/>
                    <a:pt x="627" y="315"/>
                  </a:cubicBezTo>
                  <a:cubicBezTo>
                    <a:pt x="604" y="315"/>
                    <a:pt x="477" y="349"/>
                    <a:pt x="477" y="406"/>
                  </a:cubicBezTo>
                  <a:cubicBezTo>
                    <a:pt x="453" y="549"/>
                    <a:pt x="548" y="596"/>
                    <a:pt x="667" y="608"/>
                  </a:cubicBezTo>
                  <a:cubicBezTo>
                    <a:pt x="560" y="668"/>
                    <a:pt x="441" y="715"/>
                    <a:pt x="417" y="834"/>
                  </a:cubicBezTo>
                  <a:cubicBezTo>
                    <a:pt x="429" y="930"/>
                    <a:pt x="477" y="977"/>
                    <a:pt x="536" y="977"/>
                  </a:cubicBezTo>
                  <a:cubicBezTo>
                    <a:pt x="429" y="1072"/>
                    <a:pt x="346" y="1120"/>
                    <a:pt x="239" y="1203"/>
                  </a:cubicBezTo>
                  <a:cubicBezTo>
                    <a:pt x="84" y="1275"/>
                    <a:pt x="1" y="1489"/>
                    <a:pt x="191" y="1561"/>
                  </a:cubicBezTo>
                  <a:lnTo>
                    <a:pt x="227" y="1561"/>
                  </a:lnTo>
                  <a:cubicBezTo>
                    <a:pt x="227" y="1584"/>
                    <a:pt x="251" y="1608"/>
                    <a:pt x="263" y="1620"/>
                  </a:cubicBezTo>
                  <a:cubicBezTo>
                    <a:pt x="334" y="1644"/>
                    <a:pt x="394" y="1656"/>
                    <a:pt x="465" y="1656"/>
                  </a:cubicBezTo>
                  <a:cubicBezTo>
                    <a:pt x="453" y="1763"/>
                    <a:pt x="417" y="1870"/>
                    <a:pt x="489" y="1953"/>
                  </a:cubicBezTo>
                  <a:cubicBezTo>
                    <a:pt x="489" y="1965"/>
                    <a:pt x="501" y="1977"/>
                    <a:pt x="513" y="1989"/>
                  </a:cubicBezTo>
                  <a:cubicBezTo>
                    <a:pt x="549" y="2033"/>
                    <a:pt x="603" y="2059"/>
                    <a:pt x="659" y="2059"/>
                  </a:cubicBezTo>
                  <a:cubicBezTo>
                    <a:pt x="694" y="2059"/>
                    <a:pt x="730" y="2048"/>
                    <a:pt x="763" y="2025"/>
                  </a:cubicBezTo>
                  <a:cubicBezTo>
                    <a:pt x="786" y="2001"/>
                    <a:pt x="810" y="1977"/>
                    <a:pt x="834" y="1953"/>
                  </a:cubicBezTo>
                  <a:cubicBezTo>
                    <a:pt x="858" y="1942"/>
                    <a:pt x="870" y="1930"/>
                    <a:pt x="894" y="1906"/>
                  </a:cubicBezTo>
                  <a:cubicBezTo>
                    <a:pt x="941" y="1858"/>
                    <a:pt x="965" y="1787"/>
                    <a:pt x="977" y="1715"/>
                  </a:cubicBezTo>
                  <a:cubicBezTo>
                    <a:pt x="995" y="1706"/>
                    <a:pt x="1013" y="1702"/>
                    <a:pt x="1032" y="1702"/>
                  </a:cubicBezTo>
                  <a:cubicBezTo>
                    <a:pt x="1061" y="1702"/>
                    <a:pt x="1090" y="1713"/>
                    <a:pt x="1120" y="1727"/>
                  </a:cubicBezTo>
                  <a:cubicBezTo>
                    <a:pt x="1136" y="1730"/>
                    <a:pt x="1151" y="1731"/>
                    <a:pt x="1166" y="1731"/>
                  </a:cubicBezTo>
                  <a:cubicBezTo>
                    <a:pt x="1345" y="1731"/>
                    <a:pt x="1470" y="1546"/>
                    <a:pt x="1382" y="1370"/>
                  </a:cubicBezTo>
                  <a:cubicBezTo>
                    <a:pt x="1370" y="1346"/>
                    <a:pt x="1358" y="1322"/>
                    <a:pt x="1334" y="1311"/>
                  </a:cubicBezTo>
                  <a:cubicBezTo>
                    <a:pt x="1322" y="1287"/>
                    <a:pt x="1298" y="1263"/>
                    <a:pt x="1275" y="1251"/>
                  </a:cubicBezTo>
                  <a:lnTo>
                    <a:pt x="1263" y="1239"/>
                  </a:lnTo>
                  <a:cubicBezTo>
                    <a:pt x="1239" y="1227"/>
                    <a:pt x="1227" y="1203"/>
                    <a:pt x="1203" y="1191"/>
                  </a:cubicBezTo>
                  <a:cubicBezTo>
                    <a:pt x="1275" y="1132"/>
                    <a:pt x="1298" y="1037"/>
                    <a:pt x="1251" y="953"/>
                  </a:cubicBezTo>
                  <a:lnTo>
                    <a:pt x="1239" y="941"/>
                  </a:lnTo>
                  <a:cubicBezTo>
                    <a:pt x="1239" y="941"/>
                    <a:pt x="1239" y="930"/>
                    <a:pt x="1227" y="930"/>
                  </a:cubicBezTo>
                  <a:lnTo>
                    <a:pt x="1203" y="882"/>
                  </a:lnTo>
                  <a:cubicBezTo>
                    <a:pt x="1203" y="870"/>
                    <a:pt x="1191" y="858"/>
                    <a:pt x="1191" y="846"/>
                  </a:cubicBezTo>
                  <a:cubicBezTo>
                    <a:pt x="1191" y="828"/>
                    <a:pt x="1185" y="804"/>
                    <a:pt x="1176" y="783"/>
                  </a:cubicBezTo>
                  <a:lnTo>
                    <a:pt x="1176" y="783"/>
                  </a:lnTo>
                  <a:cubicBezTo>
                    <a:pt x="1208" y="845"/>
                    <a:pt x="1273" y="882"/>
                    <a:pt x="1340" y="882"/>
                  </a:cubicBezTo>
                  <a:cubicBezTo>
                    <a:pt x="1362" y="882"/>
                    <a:pt x="1384" y="878"/>
                    <a:pt x="1406" y="870"/>
                  </a:cubicBezTo>
                  <a:cubicBezTo>
                    <a:pt x="1572" y="799"/>
                    <a:pt x="1501" y="620"/>
                    <a:pt x="1429" y="501"/>
                  </a:cubicBezTo>
                  <a:cubicBezTo>
                    <a:pt x="1394" y="441"/>
                    <a:pt x="1370" y="382"/>
                    <a:pt x="1346" y="322"/>
                  </a:cubicBezTo>
                  <a:cubicBezTo>
                    <a:pt x="1310" y="179"/>
                    <a:pt x="1358" y="239"/>
                    <a:pt x="1322" y="84"/>
                  </a:cubicBezTo>
                  <a:cubicBezTo>
                    <a:pt x="1294" y="28"/>
                    <a:pt x="1241" y="1"/>
                    <a:pt x="1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7006754" y="3193292"/>
              <a:ext cx="65185" cy="79950"/>
            </a:xfrm>
            <a:custGeom>
              <a:avLst/>
              <a:gdLst/>
              <a:ahLst/>
              <a:cxnLst/>
              <a:rect l="l" t="t" r="r" b="b"/>
              <a:pathLst>
                <a:path w="1501" h="1841" extrusionOk="0">
                  <a:moveTo>
                    <a:pt x="865" y="1"/>
                  </a:moveTo>
                  <a:cubicBezTo>
                    <a:pt x="782" y="1"/>
                    <a:pt x="712" y="47"/>
                    <a:pt x="679" y="122"/>
                  </a:cubicBezTo>
                  <a:cubicBezTo>
                    <a:pt x="560" y="181"/>
                    <a:pt x="441" y="253"/>
                    <a:pt x="322" y="336"/>
                  </a:cubicBezTo>
                  <a:cubicBezTo>
                    <a:pt x="310" y="348"/>
                    <a:pt x="287" y="360"/>
                    <a:pt x="287" y="372"/>
                  </a:cubicBezTo>
                  <a:cubicBezTo>
                    <a:pt x="251" y="384"/>
                    <a:pt x="215" y="408"/>
                    <a:pt x="191" y="443"/>
                  </a:cubicBezTo>
                  <a:cubicBezTo>
                    <a:pt x="132" y="539"/>
                    <a:pt x="179" y="681"/>
                    <a:pt x="298" y="705"/>
                  </a:cubicBezTo>
                  <a:cubicBezTo>
                    <a:pt x="227" y="777"/>
                    <a:pt x="167" y="848"/>
                    <a:pt x="108" y="931"/>
                  </a:cubicBezTo>
                  <a:cubicBezTo>
                    <a:pt x="84" y="1003"/>
                    <a:pt x="120" y="1074"/>
                    <a:pt x="179" y="1122"/>
                  </a:cubicBezTo>
                  <a:cubicBezTo>
                    <a:pt x="179" y="1122"/>
                    <a:pt x="167" y="1122"/>
                    <a:pt x="167" y="1134"/>
                  </a:cubicBezTo>
                  <a:cubicBezTo>
                    <a:pt x="84" y="1229"/>
                    <a:pt x="25" y="1336"/>
                    <a:pt x="1" y="1467"/>
                  </a:cubicBezTo>
                  <a:cubicBezTo>
                    <a:pt x="1" y="1557"/>
                    <a:pt x="76" y="1630"/>
                    <a:pt x="164" y="1630"/>
                  </a:cubicBezTo>
                  <a:cubicBezTo>
                    <a:pt x="181" y="1630"/>
                    <a:pt x="198" y="1628"/>
                    <a:pt x="215" y="1622"/>
                  </a:cubicBezTo>
                  <a:lnTo>
                    <a:pt x="239" y="1610"/>
                  </a:lnTo>
                  <a:lnTo>
                    <a:pt x="263" y="1586"/>
                  </a:lnTo>
                  <a:cubicBezTo>
                    <a:pt x="310" y="1562"/>
                    <a:pt x="346" y="1527"/>
                    <a:pt x="394" y="1491"/>
                  </a:cubicBezTo>
                  <a:cubicBezTo>
                    <a:pt x="444" y="1632"/>
                    <a:pt x="537" y="1781"/>
                    <a:pt x="665" y="1781"/>
                  </a:cubicBezTo>
                  <a:cubicBezTo>
                    <a:pt x="688" y="1781"/>
                    <a:pt x="713" y="1776"/>
                    <a:pt x="739" y="1765"/>
                  </a:cubicBezTo>
                  <a:lnTo>
                    <a:pt x="751" y="1753"/>
                  </a:lnTo>
                  <a:cubicBezTo>
                    <a:pt x="810" y="1777"/>
                    <a:pt x="858" y="1801"/>
                    <a:pt x="918" y="1812"/>
                  </a:cubicBezTo>
                  <a:cubicBezTo>
                    <a:pt x="957" y="1832"/>
                    <a:pt x="1000" y="1841"/>
                    <a:pt x="1042" y="1841"/>
                  </a:cubicBezTo>
                  <a:cubicBezTo>
                    <a:pt x="1077" y="1841"/>
                    <a:pt x="1112" y="1835"/>
                    <a:pt x="1144" y="1824"/>
                  </a:cubicBezTo>
                  <a:cubicBezTo>
                    <a:pt x="1239" y="1777"/>
                    <a:pt x="1275" y="1658"/>
                    <a:pt x="1227" y="1574"/>
                  </a:cubicBezTo>
                  <a:cubicBezTo>
                    <a:pt x="1156" y="1455"/>
                    <a:pt x="1120" y="1431"/>
                    <a:pt x="1108" y="1384"/>
                  </a:cubicBezTo>
                  <a:lnTo>
                    <a:pt x="1108" y="1384"/>
                  </a:lnTo>
                  <a:cubicBezTo>
                    <a:pt x="1124" y="1387"/>
                    <a:pt x="1140" y="1389"/>
                    <a:pt x="1156" y="1389"/>
                  </a:cubicBezTo>
                  <a:cubicBezTo>
                    <a:pt x="1199" y="1389"/>
                    <a:pt x="1240" y="1377"/>
                    <a:pt x="1275" y="1360"/>
                  </a:cubicBezTo>
                  <a:cubicBezTo>
                    <a:pt x="1418" y="1289"/>
                    <a:pt x="1441" y="1110"/>
                    <a:pt x="1334" y="1003"/>
                  </a:cubicBezTo>
                  <a:cubicBezTo>
                    <a:pt x="1489" y="931"/>
                    <a:pt x="1501" y="705"/>
                    <a:pt x="1358" y="622"/>
                  </a:cubicBezTo>
                  <a:lnTo>
                    <a:pt x="1251" y="539"/>
                  </a:lnTo>
                  <a:cubicBezTo>
                    <a:pt x="1203" y="479"/>
                    <a:pt x="1168" y="408"/>
                    <a:pt x="1120" y="336"/>
                  </a:cubicBezTo>
                  <a:cubicBezTo>
                    <a:pt x="1096" y="288"/>
                    <a:pt x="1072" y="229"/>
                    <a:pt x="1049" y="169"/>
                  </a:cubicBezTo>
                  <a:cubicBezTo>
                    <a:pt x="1060" y="86"/>
                    <a:pt x="977" y="3"/>
                    <a:pt x="894" y="3"/>
                  </a:cubicBezTo>
                  <a:cubicBezTo>
                    <a:pt x="884" y="2"/>
                    <a:pt x="874" y="1"/>
                    <a:pt x="865" y="1"/>
                  </a:cubicBezTo>
                  <a:close/>
                </a:path>
              </a:pathLst>
            </a:custGeom>
            <a:solidFill>
              <a:srgbClr val="476F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>
              <a:off x="7092611" y="3210229"/>
              <a:ext cx="58453" cy="73175"/>
            </a:xfrm>
            <a:custGeom>
              <a:avLst/>
              <a:gdLst/>
              <a:ahLst/>
              <a:cxnLst/>
              <a:rect l="l" t="t" r="r" b="b"/>
              <a:pathLst>
                <a:path w="1346" h="1685" extrusionOk="0">
                  <a:moveTo>
                    <a:pt x="793" y="1"/>
                  </a:moveTo>
                  <a:cubicBezTo>
                    <a:pt x="768" y="1"/>
                    <a:pt x="744" y="12"/>
                    <a:pt x="727" y="29"/>
                  </a:cubicBezTo>
                  <a:cubicBezTo>
                    <a:pt x="703" y="41"/>
                    <a:pt x="691" y="53"/>
                    <a:pt x="667" y="77"/>
                  </a:cubicBezTo>
                  <a:cubicBezTo>
                    <a:pt x="584" y="149"/>
                    <a:pt x="488" y="208"/>
                    <a:pt x="393" y="256"/>
                  </a:cubicBezTo>
                  <a:cubicBezTo>
                    <a:pt x="322" y="291"/>
                    <a:pt x="215" y="303"/>
                    <a:pt x="179" y="387"/>
                  </a:cubicBezTo>
                  <a:cubicBezTo>
                    <a:pt x="143" y="494"/>
                    <a:pt x="203" y="601"/>
                    <a:pt x="310" y="625"/>
                  </a:cubicBezTo>
                  <a:cubicBezTo>
                    <a:pt x="262" y="637"/>
                    <a:pt x="226" y="684"/>
                    <a:pt x="203" y="720"/>
                  </a:cubicBezTo>
                  <a:cubicBezTo>
                    <a:pt x="191" y="791"/>
                    <a:pt x="215" y="863"/>
                    <a:pt x="274" y="899"/>
                  </a:cubicBezTo>
                  <a:cubicBezTo>
                    <a:pt x="203" y="946"/>
                    <a:pt x="131" y="1006"/>
                    <a:pt x="72" y="1065"/>
                  </a:cubicBezTo>
                  <a:cubicBezTo>
                    <a:pt x="0" y="1161"/>
                    <a:pt x="48" y="1303"/>
                    <a:pt x="155" y="1339"/>
                  </a:cubicBezTo>
                  <a:cubicBezTo>
                    <a:pt x="171" y="1339"/>
                    <a:pt x="192" y="1344"/>
                    <a:pt x="211" y="1344"/>
                  </a:cubicBezTo>
                  <a:cubicBezTo>
                    <a:pt x="221" y="1344"/>
                    <a:pt x="230" y="1343"/>
                    <a:pt x="238" y="1339"/>
                  </a:cubicBezTo>
                  <a:lnTo>
                    <a:pt x="238" y="1339"/>
                  </a:lnTo>
                  <a:cubicBezTo>
                    <a:pt x="160" y="1516"/>
                    <a:pt x="292" y="1685"/>
                    <a:pt x="454" y="1685"/>
                  </a:cubicBezTo>
                  <a:cubicBezTo>
                    <a:pt x="489" y="1685"/>
                    <a:pt x="524" y="1677"/>
                    <a:pt x="560" y="1661"/>
                  </a:cubicBezTo>
                  <a:cubicBezTo>
                    <a:pt x="619" y="1613"/>
                    <a:pt x="679" y="1542"/>
                    <a:pt x="715" y="1470"/>
                  </a:cubicBezTo>
                  <a:cubicBezTo>
                    <a:pt x="727" y="1482"/>
                    <a:pt x="738" y="1506"/>
                    <a:pt x="762" y="1518"/>
                  </a:cubicBezTo>
                  <a:lnTo>
                    <a:pt x="774" y="1518"/>
                  </a:lnTo>
                  <a:cubicBezTo>
                    <a:pt x="817" y="1549"/>
                    <a:pt x="865" y="1564"/>
                    <a:pt x="912" y="1564"/>
                  </a:cubicBezTo>
                  <a:cubicBezTo>
                    <a:pt x="1008" y="1564"/>
                    <a:pt x="1099" y="1503"/>
                    <a:pt x="1131" y="1399"/>
                  </a:cubicBezTo>
                  <a:cubicBezTo>
                    <a:pt x="1155" y="1339"/>
                    <a:pt x="1143" y="1268"/>
                    <a:pt x="1108" y="1208"/>
                  </a:cubicBezTo>
                  <a:cubicBezTo>
                    <a:pt x="1092" y="1186"/>
                    <a:pt x="1068" y="1149"/>
                    <a:pt x="1067" y="1149"/>
                  </a:cubicBezTo>
                  <a:lnTo>
                    <a:pt x="1067" y="1149"/>
                  </a:lnTo>
                  <a:cubicBezTo>
                    <a:pt x="1066" y="1149"/>
                    <a:pt x="1074" y="1161"/>
                    <a:pt x="1096" y="1196"/>
                  </a:cubicBezTo>
                  <a:lnTo>
                    <a:pt x="1060" y="1149"/>
                  </a:lnTo>
                  <a:cubicBezTo>
                    <a:pt x="1119" y="1149"/>
                    <a:pt x="1167" y="1125"/>
                    <a:pt x="1203" y="1077"/>
                  </a:cubicBezTo>
                  <a:cubicBezTo>
                    <a:pt x="1274" y="994"/>
                    <a:pt x="1250" y="863"/>
                    <a:pt x="1155" y="791"/>
                  </a:cubicBezTo>
                  <a:lnTo>
                    <a:pt x="1155" y="791"/>
                  </a:lnTo>
                  <a:cubicBezTo>
                    <a:pt x="1164" y="793"/>
                    <a:pt x="1173" y="793"/>
                    <a:pt x="1182" y="793"/>
                  </a:cubicBezTo>
                  <a:cubicBezTo>
                    <a:pt x="1264" y="793"/>
                    <a:pt x="1324" y="742"/>
                    <a:pt x="1346" y="613"/>
                  </a:cubicBezTo>
                  <a:cubicBezTo>
                    <a:pt x="1346" y="541"/>
                    <a:pt x="1322" y="482"/>
                    <a:pt x="1262" y="446"/>
                  </a:cubicBezTo>
                  <a:cubicBezTo>
                    <a:pt x="1227" y="410"/>
                    <a:pt x="1203" y="387"/>
                    <a:pt x="1167" y="351"/>
                  </a:cubicBezTo>
                  <a:cubicBezTo>
                    <a:pt x="1024" y="232"/>
                    <a:pt x="1096" y="172"/>
                    <a:pt x="941" y="41"/>
                  </a:cubicBezTo>
                  <a:cubicBezTo>
                    <a:pt x="914" y="15"/>
                    <a:pt x="887" y="1"/>
                    <a:pt x="855" y="1"/>
                  </a:cubicBezTo>
                  <a:cubicBezTo>
                    <a:pt x="845" y="1"/>
                    <a:pt x="834" y="3"/>
                    <a:pt x="822" y="6"/>
                  </a:cubicBezTo>
                  <a:cubicBezTo>
                    <a:pt x="812" y="2"/>
                    <a:pt x="803" y="1"/>
                    <a:pt x="793" y="1"/>
                  </a:cubicBezTo>
                  <a:close/>
                </a:path>
              </a:pathLst>
            </a:custGeom>
            <a:solidFill>
              <a:srgbClr val="476F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7164485" y="3220000"/>
              <a:ext cx="66748" cy="82035"/>
            </a:xfrm>
            <a:custGeom>
              <a:avLst/>
              <a:gdLst/>
              <a:ahLst/>
              <a:cxnLst/>
              <a:rect l="l" t="t" r="r" b="b"/>
              <a:pathLst>
                <a:path w="1537" h="1889" extrusionOk="0">
                  <a:moveTo>
                    <a:pt x="1058" y="1"/>
                  </a:moveTo>
                  <a:cubicBezTo>
                    <a:pt x="1014" y="1"/>
                    <a:pt x="964" y="16"/>
                    <a:pt x="905" y="54"/>
                  </a:cubicBezTo>
                  <a:cubicBezTo>
                    <a:pt x="846" y="126"/>
                    <a:pt x="846" y="150"/>
                    <a:pt x="846" y="174"/>
                  </a:cubicBezTo>
                  <a:lnTo>
                    <a:pt x="810" y="209"/>
                  </a:lnTo>
                  <a:cubicBezTo>
                    <a:pt x="798" y="221"/>
                    <a:pt x="786" y="233"/>
                    <a:pt x="762" y="245"/>
                  </a:cubicBezTo>
                  <a:cubicBezTo>
                    <a:pt x="738" y="269"/>
                    <a:pt x="703" y="281"/>
                    <a:pt x="679" y="305"/>
                  </a:cubicBezTo>
                  <a:cubicBezTo>
                    <a:pt x="536" y="364"/>
                    <a:pt x="298" y="424"/>
                    <a:pt x="393" y="626"/>
                  </a:cubicBezTo>
                  <a:cubicBezTo>
                    <a:pt x="405" y="674"/>
                    <a:pt x="453" y="709"/>
                    <a:pt x="512" y="709"/>
                  </a:cubicBezTo>
                  <a:cubicBezTo>
                    <a:pt x="429" y="781"/>
                    <a:pt x="417" y="733"/>
                    <a:pt x="345" y="864"/>
                  </a:cubicBezTo>
                  <a:cubicBezTo>
                    <a:pt x="334" y="924"/>
                    <a:pt x="357" y="983"/>
                    <a:pt x="405" y="1031"/>
                  </a:cubicBezTo>
                  <a:cubicBezTo>
                    <a:pt x="441" y="1043"/>
                    <a:pt x="465" y="1043"/>
                    <a:pt x="500" y="1043"/>
                  </a:cubicBezTo>
                  <a:lnTo>
                    <a:pt x="536" y="1043"/>
                  </a:lnTo>
                  <a:lnTo>
                    <a:pt x="453" y="1150"/>
                  </a:lnTo>
                  <a:cubicBezTo>
                    <a:pt x="322" y="1233"/>
                    <a:pt x="179" y="1317"/>
                    <a:pt x="60" y="1400"/>
                  </a:cubicBezTo>
                  <a:cubicBezTo>
                    <a:pt x="0" y="1471"/>
                    <a:pt x="12" y="1567"/>
                    <a:pt x="84" y="1614"/>
                  </a:cubicBezTo>
                  <a:cubicBezTo>
                    <a:pt x="114" y="1637"/>
                    <a:pt x="149" y="1645"/>
                    <a:pt x="185" y="1645"/>
                  </a:cubicBezTo>
                  <a:cubicBezTo>
                    <a:pt x="207" y="1645"/>
                    <a:pt x="228" y="1642"/>
                    <a:pt x="250" y="1638"/>
                  </a:cubicBezTo>
                  <a:cubicBezTo>
                    <a:pt x="345" y="1626"/>
                    <a:pt x="453" y="1602"/>
                    <a:pt x="548" y="1555"/>
                  </a:cubicBezTo>
                  <a:lnTo>
                    <a:pt x="548" y="1555"/>
                  </a:lnTo>
                  <a:cubicBezTo>
                    <a:pt x="524" y="1638"/>
                    <a:pt x="548" y="1733"/>
                    <a:pt x="607" y="1817"/>
                  </a:cubicBezTo>
                  <a:cubicBezTo>
                    <a:pt x="650" y="1865"/>
                    <a:pt x="712" y="1889"/>
                    <a:pt x="775" y="1889"/>
                  </a:cubicBezTo>
                  <a:cubicBezTo>
                    <a:pt x="852" y="1889"/>
                    <a:pt x="931" y="1853"/>
                    <a:pt x="977" y="1781"/>
                  </a:cubicBezTo>
                  <a:cubicBezTo>
                    <a:pt x="1012" y="1709"/>
                    <a:pt x="1036" y="1614"/>
                    <a:pt x="1024" y="1531"/>
                  </a:cubicBezTo>
                  <a:lnTo>
                    <a:pt x="1024" y="1531"/>
                  </a:lnTo>
                  <a:cubicBezTo>
                    <a:pt x="1064" y="1554"/>
                    <a:pt x="1106" y="1565"/>
                    <a:pt x="1146" y="1565"/>
                  </a:cubicBezTo>
                  <a:cubicBezTo>
                    <a:pt x="1308" y="1565"/>
                    <a:pt x="1446" y="1393"/>
                    <a:pt x="1369" y="1221"/>
                  </a:cubicBezTo>
                  <a:cubicBezTo>
                    <a:pt x="1334" y="1186"/>
                    <a:pt x="1298" y="1150"/>
                    <a:pt x="1262" y="1114"/>
                  </a:cubicBezTo>
                  <a:cubicBezTo>
                    <a:pt x="1334" y="1055"/>
                    <a:pt x="1358" y="983"/>
                    <a:pt x="1346" y="900"/>
                  </a:cubicBezTo>
                  <a:cubicBezTo>
                    <a:pt x="1488" y="828"/>
                    <a:pt x="1536" y="638"/>
                    <a:pt x="1429" y="519"/>
                  </a:cubicBezTo>
                  <a:lnTo>
                    <a:pt x="1405" y="495"/>
                  </a:lnTo>
                  <a:cubicBezTo>
                    <a:pt x="1393" y="483"/>
                    <a:pt x="1393" y="471"/>
                    <a:pt x="1381" y="447"/>
                  </a:cubicBezTo>
                  <a:cubicBezTo>
                    <a:pt x="1346" y="400"/>
                    <a:pt x="1310" y="340"/>
                    <a:pt x="1286" y="281"/>
                  </a:cubicBezTo>
                  <a:cubicBezTo>
                    <a:pt x="1286" y="269"/>
                    <a:pt x="1286" y="269"/>
                    <a:pt x="1286" y="257"/>
                  </a:cubicBezTo>
                  <a:cubicBezTo>
                    <a:pt x="1259" y="149"/>
                    <a:pt x="1192" y="1"/>
                    <a:pt x="1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7251341" y="3228165"/>
              <a:ext cx="61624" cy="82643"/>
            </a:xfrm>
            <a:custGeom>
              <a:avLst/>
              <a:gdLst/>
              <a:ahLst/>
              <a:cxnLst/>
              <a:rect l="l" t="t" r="r" b="b"/>
              <a:pathLst>
                <a:path w="1419" h="1903" extrusionOk="0">
                  <a:moveTo>
                    <a:pt x="862" y="0"/>
                  </a:moveTo>
                  <a:cubicBezTo>
                    <a:pt x="833" y="0"/>
                    <a:pt x="804" y="7"/>
                    <a:pt x="774" y="21"/>
                  </a:cubicBezTo>
                  <a:cubicBezTo>
                    <a:pt x="715" y="57"/>
                    <a:pt x="679" y="105"/>
                    <a:pt x="643" y="164"/>
                  </a:cubicBezTo>
                  <a:cubicBezTo>
                    <a:pt x="620" y="200"/>
                    <a:pt x="608" y="236"/>
                    <a:pt x="584" y="259"/>
                  </a:cubicBezTo>
                  <a:cubicBezTo>
                    <a:pt x="524" y="307"/>
                    <a:pt x="465" y="355"/>
                    <a:pt x="405" y="402"/>
                  </a:cubicBezTo>
                  <a:cubicBezTo>
                    <a:pt x="298" y="462"/>
                    <a:pt x="84" y="509"/>
                    <a:pt x="167" y="676"/>
                  </a:cubicBezTo>
                  <a:cubicBezTo>
                    <a:pt x="179" y="700"/>
                    <a:pt x="203" y="724"/>
                    <a:pt x="239" y="736"/>
                  </a:cubicBezTo>
                  <a:lnTo>
                    <a:pt x="203" y="771"/>
                  </a:lnTo>
                  <a:cubicBezTo>
                    <a:pt x="120" y="783"/>
                    <a:pt x="72" y="867"/>
                    <a:pt x="84" y="950"/>
                  </a:cubicBezTo>
                  <a:cubicBezTo>
                    <a:pt x="96" y="974"/>
                    <a:pt x="108" y="998"/>
                    <a:pt x="120" y="1009"/>
                  </a:cubicBezTo>
                  <a:lnTo>
                    <a:pt x="96" y="1033"/>
                  </a:lnTo>
                  <a:cubicBezTo>
                    <a:pt x="0" y="1117"/>
                    <a:pt x="36" y="1271"/>
                    <a:pt x="155" y="1307"/>
                  </a:cubicBezTo>
                  <a:cubicBezTo>
                    <a:pt x="191" y="1319"/>
                    <a:pt x="227" y="1319"/>
                    <a:pt x="274" y="1319"/>
                  </a:cubicBezTo>
                  <a:cubicBezTo>
                    <a:pt x="239" y="1379"/>
                    <a:pt x="215" y="1450"/>
                    <a:pt x="203" y="1521"/>
                  </a:cubicBezTo>
                  <a:cubicBezTo>
                    <a:pt x="203" y="1533"/>
                    <a:pt x="203" y="1557"/>
                    <a:pt x="203" y="1581"/>
                  </a:cubicBezTo>
                  <a:cubicBezTo>
                    <a:pt x="191" y="1629"/>
                    <a:pt x="191" y="1664"/>
                    <a:pt x="191" y="1712"/>
                  </a:cubicBezTo>
                  <a:cubicBezTo>
                    <a:pt x="197" y="1836"/>
                    <a:pt x="297" y="1902"/>
                    <a:pt x="397" y="1902"/>
                  </a:cubicBezTo>
                  <a:cubicBezTo>
                    <a:pt x="480" y="1902"/>
                    <a:pt x="563" y="1857"/>
                    <a:pt x="596" y="1760"/>
                  </a:cubicBezTo>
                  <a:cubicBezTo>
                    <a:pt x="608" y="1700"/>
                    <a:pt x="620" y="1652"/>
                    <a:pt x="631" y="1593"/>
                  </a:cubicBezTo>
                  <a:cubicBezTo>
                    <a:pt x="631" y="1581"/>
                    <a:pt x="643" y="1557"/>
                    <a:pt x="643" y="1545"/>
                  </a:cubicBezTo>
                  <a:cubicBezTo>
                    <a:pt x="643" y="1533"/>
                    <a:pt x="655" y="1521"/>
                    <a:pt x="655" y="1510"/>
                  </a:cubicBezTo>
                  <a:lnTo>
                    <a:pt x="655" y="1498"/>
                  </a:lnTo>
                  <a:cubicBezTo>
                    <a:pt x="703" y="1557"/>
                    <a:pt x="751" y="1605"/>
                    <a:pt x="810" y="1641"/>
                  </a:cubicBezTo>
                  <a:cubicBezTo>
                    <a:pt x="845" y="1661"/>
                    <a:pt x="883" y="1674"/>
                    <a:pt x="921" y="1674"/>
                  </a:cubicBezTo>
                  <a:cubicBezTo>
                    <a:pt x="949" y="1674"/>
                    <a:pt x="976" y="1667"/>
                    <a:pt x="1001" y="1652"/>
                  </a:cubicBezTo>
                  <a:cubicBezTo>
                    <a:pt x="1143" y="1581"/>
                    <a:pt x="1108" y="1426"/>
                    <a:pt x="1036" y="1319"/>
                  </a:cubicBezTo>
                  <a:cubicBezTo>
                    <a:pt x="1036" y="1307"/>
                    <a:pt x="1024" y="1295"/>
                    <a:pt x="1024" y="1283"/>
                  </a:cubicBezTo>
                  <a:lnTo>
                    <a:pt x="1024" y="1271"/>
                  </a:lnTo>
                  <a:cubicBezTo>
                    <a:pt x="1072" y="1260"/>
                    <a:pt x="1120" y="1224"/>
                    <a:pt x="1132" y="1176"/>
                  </a:cubicBezTo>
                  <a:cubicBezTo>
                    <a:pt x="1155" y="1081"/>
                    <a:pt x="1096" y="998"/>
                    <a:pt x="1048" y="926"/>
                  </a:cubicBezTo>
                  <a:lnTo>
                    <a:pt x="1048" y="926"/>
                  </a:lnTo>
                  <a:cubicBezTo>
                    <a:pt x="1072" y="938"/>
                    <a:pt x="1096" y="938"/>
                    <a:pt x="1120" y="938"/>
                  </a:cubicBezTo>
                  <a:cubicBezTo>
                    <a:pt x="1133" y="940"/>
                    <a:pt x="1145" y="942"/>
                    <a:pt x="1158" y="942"/>
                  </a:cubicBezTo>
                  <a:cubicBezTo>
                    <a:pt x="1325" y="942"/>
                    <a:pt x="1419" y="727"/>
                    <a:pt x="1274" y="605"/>
                  </a:cubicBezTo>
                  <a:cubicBezTo>
                    <a:pt x="1215" y="557"/>
                    <a:pt x="1167" y="521"/>
                    <a:pt x="1132" y="462"/>
                  </a:cubicBezTo>
                  <a:cubicBezTo>
                    <a:pt x="1084" y="390"/>
                    <a:pt x="1060" y="307"/>
                    <a:pt x="1060" y="224"/>
                  </a:cubicBezTo>
                  <a:cubicBezTo>
                    <a:pt x="1070" y="101"/>
                    <a:pt x="974" y="0"/>
                    <a:pt x="8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6942133" y="3248489"/>
              <a:ext cx="369742" cy="199072"/>
            </a:xfrm>
            <a:custGeom>
              <a:avLst/>
              <a:gdLst/>
              <a:ahLst/>
              <a:cxnLst/>
              <a:rect l="l" t="t" r="r" b="b"/>
              <a:pathLst>
                <a:path w="8514" h="4584" extrusionOk="0">
                  <a:moveTo>
                    <a:pt x="489" y="2446"/>
                  </a:moveTo>
                  <a:lnTo>
                    <a:pt x="489" y="2458"/>
                  </a:lnTo>
                  <a:cubicBezTo>
                    <a:pt x="477" y="2494"/>
                    <a:pt x="489" y="2542"/>
                    <a:pt x="501" y="2589"/>
                  </a:cubicBezTo>
                  <a:cubicBezTo>
                    <a:pt x="501" y="2625"/>
                    <a:pt x="501" y="2673"/>
                    <a:pt x="501" y="2708"/>
                  </a:cubicBezTo>
                  <a:cubicBezTo>
                    <a:pt x="465" y="2649"/>
                    <a:pt x="453" y="2589"/>
                    <a:pt x="441" y="2542"/>
                  </a:cubicBezTo>
                  <a:cubicBezTo>
                    <a:pt x="441" y="2506"/>
                    <a:pt x="465" y="2470"/>
                    <a:pt x="489" y="2446"/>
                  </a:cubicBezTo>
                  <a:close/>
                  <a:moveTo>
                    <a:pt x="2117" y="1"/>
                  </a:moveTo>
                  <a:cubicBezTo>
                    <a:pt x="1932" y="1"/>
                    <a:pt x="1746" y="22"/>
                    <a:pt x="1560" y="65"/>
                  </a:cubicBezTo>
                  <a:cubicBezTo>
                    <a:pt x="1001" y="244"/>
                    <a:pt x="691" y="732"/>
                    <a:pt x="1132" y="1244"/>
                  </a:cubicBezTo>
                  <a:cubicBezTo>
                    <a:pt x="1215" y="1327"/>
                    <a:pt x="1286" y="1423"/>
                    <a:pt x="1334" y="1542"/>
                  </a:cubicBezTo>
                  <a:lnTo>
                    <a:pt x="1322" y="1542"/>
                  </a:lnTo>
                  <a:lnTo>
                    <a:pt x="1239" y="1565"/>
                  </a:lnTo>
                  <a:lnTo>
                    <a:pt x="1191" y="1565"/>
                  </a:lnTo>
                  <a:cubicBezTo>
                    <a:pt x="1186" y="1565"/>
                    <a:pt x="1179" y="1565"/>
                    <a:pt x="1172" y="1565"/>
                  </a:cubicBezTo>
                  <a:cubicBezTo>
                    <a:pt x="1033" y="1565"/>
                    <a:pt x="560" y="1576"/>
                    <a:pt x="560" y="2006"/>
                  </a:cubicBezTo>
                  <a:lnTo>
                    <a:pt x="560" y="2018"/>
                  </a:lnTo>
                  <a:cubicBezTo>
                    <a:pt x="167" y="2137"/>
                    <a:pt x="1" y="2458"/>
                    <a:pt x="191" y="2839"/>
                  </a:cubicBezTo>
                  <a:cubicBezTo>
                    <a:pt x="262" y="2994"/>
                    <a:pt x="382" y="3125"/>
                    <a:pt x="536" y="3220"/>
                  </a:cubicBezTo>
                  <a:cubicBezTo>
                    <a:pt x="846" y="3411"/>
                    <a:pt x="1120" y="3447"/>
                    <a:pt x="1536" y="3566"/>
                  </a:cubicBezTo>
                  <a:cubicBezTo>
                    <a:pt x="2346" y="3804"/>
                    <a:pt x="3168" y="3982"/>
                    <a:pt x="4001" y="4078"/>
                  </a:cubicBezTo>
                  <a:lnTo>
                    <a:pt x="4072" y="4090"/>
                  </a:lnTo>
                  <a:cubicBezTo>
                    <a:pt x="4215" y="4113"/>
                    <a:pt x="4358" y="4137"/>
                    <a:pt x="4489" y="4161"/>
                  </a:cubicBezTo>
                  <a:cubicBezTo>
                    <a:pt x="4858" y="4220"/>
                    <a:pt x="5287" y="4328"/>
                    <a:pt x="5870" y="4447"/>
                  </a:cubicBezTo>
                  <a:cubicBezTo>
                    <a:pt x="6020" y="4479"/>
                    <a:pt x="6411" y="4583"/>
                    <a:pt x="6799" y="4583"/>
                  </a:cubicBezTo>
                  <a:cubicBezTo>
                    <a:pt x="7274" y="4583"/>
                    <a:pt x="7744" y="4427"/>
                    <a:pt x="7763" y="3792"/>
                  </a:cubicBezTo>
                  <a:cubicBezTo>
                    <a:pt x="7763" y="3494"/>
                    <a:pt x="7632" y="3137"/>
                    <a:pt x="7656" y="3018"/>
                  </a:cubicBezTo>
                  <a:cubicBezTo>
                    <a:pt x="7680" y="2935"/>
                    <a:pt x="7728" y="2851"/>
                    <a:pt x="7811" y="2816"/>
                  </a:cubicBezTo>
                  <a:cubicBezTo>
                    <a:pt x="7966" y="2732"/>
                    <a:pt x="8097" y="2613"/>
                    <a:pt x="8204" y="2470"/>
                  </a:cubicBezTo>
                  <a:cubicBezTo>
                    <a:pt x="8513" y="2030"/>
                    <a:pt x="8168" y="1470"/>
                    <a:pt x="7740" y="1268"/>
                  </a:cubicBezTo>
                  <a:cubicBezTo>
                    <a:pt x="7347" y="1065"/>
                    <a:pt x="6918" y="911"/>
                    <a:pt x="6489" y="827"/>
                  </a:cubicBezTo>
                  <a:cubicBezTo>
                    <a:pt x="5763" y="661"/>
                    <a:pt x="5382" y="589"/>
                    <a:pt x="4656" y="482"/>
                  </a:cubicBezTo>
                  <a:cubicBezTo>
                    <a:pt x="4477" y="458"/>
                    <a:pt x="4287" y="434"/>
                    <a:pt x="4108" y="411"/>
                  </a:cubicBezTo>
                  <a:lnTo>
                    <a:pt x="4084" y="411"/>
                  </a:lnTo>
                  <a:cubicBezTo>
                    <a:pt x="3560" y="256"/>
                    <a:pt x="3025" y="125"/>
                    <a:pt x="2489" y="30"/>
                  </a:cubicBezTo>
                  <a:cubicBezTo>
                    <a:pt x="2365" y="10"/>
                    <a:pt x="2241" y="1"/>
                    <a:pt x="2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7026948" y="3262733"/>
              <a:ext cx="240979" cy="72133"/>
            </a:xfrm>
            <a:custGeom>
              <a:avLst/>
              <a:gdLst/>
              <a:ahLst/>
              <a:cxnLst/>
              <a:rect l="l" t="t" r="r" b="b"/>
              <a:pathLst>
                <a:path w="5549" h="1661" extrusionOk="0">
                  <a:moveTo>
                    <a:pt x="136" y="1"/>
                  </a:moveTo>
                  <a:cubicBezTo>
                    <a:pt x="119" y="1"/>
                    <a:pt x="102" y="4"/>
                    <a:pt x="83" y="11"/>
                  </a:cubicBezTo>
                  <a:cubicBezTo>
                    <a:pt x="0" y="59"/>
                    <a:pt x="12" y="190"/>
                    <a:pt x="107" y="225"/>
                  </a:cubicBezTo>
                  <a:cubicBezTo>
                    <a:pt x="655" y="356"/>
                    <a:pt x="1322" y="368"/>
                    <a:pt x="1750" y="475"/>
                  </a:cubicBezTo>
                  <a:cubicBezTo>
                    <a:pt x="2108" y="547"/>
                    <a:pt x="2417" y="749"/>
                    <a:pt x="2774" y="845"/>
                  </a:cubicBezTo>
                  <a:cubicBezTo>
                    <a:pt x="3310" y="987"/>
                    <a:pt x="3917" y="975"/>
                    <a:pt x="4203" y="1083"/>
                  </a:cubicBezTo>
                  <a:cubicBezTo>
                    <a:pt x="4346" y="1130"/>
                    <a:pt x="4501" y="1178"/>
                    <a:pt x="4655" y="1226"/>
                  </a:cubicBezTo>
                  <a:lnTo>
                    <a:pt x="4667" y="1226"/>
                  </a:lnTo>
                  <a:cubicBezTo>
                    <a:pt x="4834" y="1237"/>
                    <a:pt x="5013" y="1285"/>
                    <a:pt x="5167" y="1368"/>
                  </a:cubicBezTo>
                  <a:cubicBezTo>
                    <a:pt x="5215" y="1404"/>
                    <a:pt x="5251" y="1428"/>
                    <a:pt x="5239" y="1476"/>
                  </a:cubicBezTo>
                  <a:cubicBezTo>
                    <a:pt x="5263" y="1476"/>
                    <a:pt x="5191" y="1487"/>
                    <a:pt x="5179" y="1487"/>
                  </a:cubicBezTo>
                  <a:cubicBezTo>
                    <a:pt x="5115" y="1498"/>
                    <a:pt x="5049" y="1502"/>
                    <a:pt x="4982" y="1502"/>
                  </a:cubicBezTo>
                  <a:cubicBezTo>
                    <a:pt x="4664" y="1502"/>
                    <a:pt x="4317" y="1399"/>
                    <a:pt x="3953" y="1321"/>
                  </a:cubicBezTo>
                  <a:cubicBezTo>
                    <a:pt x="3477" y="1226"/>
                    <a:pt x="3036" y="1190"/>
                    <a:pt x="2596" y="1095"/>
                  </a:cubicBezTo>
                  <a:cubicBezTo>
                    <a:pt x="2024" y="987"/>
                    <a:pt x="1453" y="809"/>
                    <a:pt x="869" y="809"/>
                  </a:cubicBezTo>
                  <a:cubicBezTo>
                    <a:pt x="857" y="809"/>
                    <a:pt x="845" y="809"/>
                    <a:pt x="834" y="821"/>
                  </a:cubicBezTo>
                  <a:cubicBezTo>
                    <a:pt x="834" y="830"/>
                    <a:pt x="841" y="848"/>
                    <a:pt x="857" y="848"/>
                  </a:cubicBezTo>
                  <a:cubicBezTo>
                    <a:pt x="861" y="848"/>
                    <a:pt x="865" y="847"/>
                    <a:pt x="869" y="845"/>
                  </a:cubicBezTo>
                  <a:cubicBezTo>
                    <a:pt x="1250" y="892"/>
                    <a:pt x="1631" y="964"/>
                    <a:pt x="2012" y="1059"/>
                  </a:cubicBezTo>
                  <a:cubicBezTo>
                    <a:pt x="2500" y="1190"/>
                    <a:pt x="3001" y="1285"/>
                    <a:pt x="3501" y="1392"/>
                  </a:cubicBezTo>
                  <a:cubicBezTo>
                    <a:pt x="3936" y="1477"/>
                    <a:pt x="4446" y="1660"/>
                    <a:pt x="4900" y="1660"/>
                  </a:cubicBezTo>
                  <a:cubicBezTo>
                    <a:pt x="5017" y="1660"/>
                    <a:pt x="5131" y="1648"/>
                    <a:pt x="5239" y="1618"/>
                  </a:cubicBezTo>
                  <a:cubicBezTo>
                    <a:pt x="5548" y="1464"/>
                    <a:pt x="5215" y="1202"/>
                    <a:pt x="5013" y="1118"/>
                  </a:cubicBezTo>
                  <a:cubicBezTo>
                    <a:pt x="4751" y="964"/>
                    <a:pt x="4477" y="833"/>
                    <a:pt x="4191" y="714"/>
                  </a:cubicBezTo>
                  <a:cubicBezTo>
                    <a:pt x="3905" y="594"/>
                    <a:pt x="3215" y="583"/>
                    <a:pt x="3096" y="559"/>
                  </a:cubicBezTo>
                  <a:cubicBezTo>
                    <a:pt x="2727" y="511"/>
                    <a:pt x="2393" y="333"/>
                    <a:pt x="2036" y="237"/>
                  </a:cubicBezTo>
                  <a:cubicBezTo>
                    <a:pt x="1655" y="130"/>
                    <a:pt x="1131" y="154"/>
                    <a:pt x="655" y="83"/>
                  </a:cubicBezTo>
                  <a:cubicBezTo>
                    <a:pt x="488" y="59"/>
                    <a:pt x="357" y="47"/>
                    <a:pt x="250" y="23"/>
                  </a:cubicBezTo>
                  <a:cubicBezTo>
                    <a:pt x="209" y="15"/>
                    <a:pt x="174" y="1"/>
                    <a:pt x="136" y="1"/>
                  </a:cubicBezTo>
                  <a:close/>
                </a:path>
              </a:pathLst>
            </a:custGeom>
            <a:solidFill>
              <a:srgbClr val="98DA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6987906" y="3301862"/>
              <a:ext cx="268643" cy="83294"/>
            </a:xfrm>
            <a:custGeom>
              <a:avLst/>
              <a:gdLst/>
              <a:ahLst/>
              <a:cxnLst/>
              <a:rect l="l" t="t" r="r" b="b"/>
              <a:pathLst>
                <a:path w="6186" h="1918" extrusionOk="0">
                  <a:moveTo>
                    <a:pt x="780" y="1"/>
                  </a:moveTo>
                  <a:cubicBezTo>
                    <a:pt x="665" y="1"/>
                    <a:pt x="608" y="163"/>
                    <a:pt x="709" y="241"/>
                  </a:cubicBezTo>
                  <a:cubicBezTo>
                    <a:pt x="994" y="396"/>
                    <a:pt x="1304" y="503"/>
                    <a:pt x="1625" y="575"/>
                  </a:cubicBezTo>
                  <a:cubicBezTo>
                    <a:pt x="2137" y="682"/>
                    <a:pt x="2495" y="741"/>
                    <a:pt x="3066" y="872"/>
                  </a:cubicBezTo>
                  <a:cubicBezTo>
                    <a:pt x="3685" y="1015"/>
                    <a:pt x="4316" y="1146"/>
                    <a:pt x="4935" y="1325"/>
                  </a:cubicBezTo>
                  <a:cubicBezTo>
                    <a:pt x="5340" y="1468"/>
                    <a:pt x="5495" y="1491"/>
                    <a:pt x="5781" y="1694"/>
                  </a:cubicBezTo>
                  <a:lnTo>
                    <a:pt x="5793" y="1706"/>
                  </a:lnTo>
                  <a:cubicBezTo>
                    <a:pt x="5769" y="1718"/>
                    <a:pt x="5745" y="1729"/>
                    <a:pt x="5721" y="1729"/>
                  </a:cubicBezTo>
                  <a:cubicBezTo>
                    <a:pt x="5316" y="1718"/>
                    <a:pt x="4923" y="1670"/>
                    <a:pt x="4542" y="1563"/>
                  </a:cubicBezTo>
                  <a:cubicBezTo>
                    <a:pt x="3507" y="1372"/>
                    <a:pt x="2387" y="1063"/>
                    <a:pt x="1423" y="872"/>
                  </a:cubicBezTo>
                  <a:cubicBezTo>
                    <a:pt x="1111" y="831"/>
                    <a:pt x="809" y="735"/>
                    <a:pt x="467" y="735"/>
                  </a:cubicBezTo>
                  <a:cubicBezTo>
                    <a:pt x="418" y="735"/>
                    <a:pt x="367" y="737"/>
                    <a:pt x="316" y="741"/>
                  </a:cubicBezTo>
                  <a:cubicBezTo>
                    <a:pt x="220" y="753"/>
                    <a:pt x="125" y="777"/>
                    <a:pt x="42" y="825"/>
                  </a:cubicBezTo>
                  <a:cubicBezTo>
                    <a:pt x="1" y="876"/>
                    <a:pt x="40" y="936"/>
                    <a:pt x="89" y="936"/>
                  </a:cubicBezTo>
                  <a:cubicBezTo>
                    <a:pt x="97" y="936"/>
                    <a:pt x="105" y="935"/>
                    <a:pt x="113" y="932"/>
                  </a:cubicBezTo>
                  <a:cubicBezTo>
                    <a:pt x="189" y="901"/>
                    <a:pt x="291" y="889"/>
                    <a:pt x="398" y="889"/>
                  </a:cubicBezTo>
                  <a:cubicBezTo>
                    <a:pt x="579" y="889"/>
                    <a:pt x="775" y="921"/>
                    <a:pt x="887" y="944"/>
                  </a:cubicBezTo>
                  <a:cubicBezTo>
                    <a:pt x="1483" y="1039"/>
                    <a:pt x="2042" y="1158"/>
                    <a:pt x="2661" y="1313"/>
                  </a:cubicBezTo>
                  <a:cubicBezTo>
                    <a:pt x="3483" y="1515"/>
                    <a:pt x="4304" y="1694"/>
                    <a:pt x="5138" y="1837"/>
                  </a:cubicBezTo>
                  <a:lnTo>
                    <a:pt x="5126" y="1837"/>
                  </a:lnTo>
                  <a:lnTo>
                    <a:pt x="5245" y="1860"/>
                  </a:lnTo>
                  <a:lnTo>
                    <a:pt x="5269" y="1860"/>
                  </a:lnTo>
                  <a:cubicBezTo>
                    <a:pt x="5410" y="1884"/>
                    <a:pt x="5561" y="1918"/>
                    <a:pt x="5703" y="1918"/>
                  </a:cubicBezTo>
                  <a:cubicBezTo>
                    <a:pt x="5776" y="1918"/>
                    <a:pt x="5847" y="1909"/>
                    <a:pt x="5912" y="1884"/>
                  </a:cubicBezTo>
                  <a:cubicBezTo>
                    <a:pt x="6186" y="1753"/>
                    <a:pt x="5935" y="1456"/>
                    <a:pt x="5816" y="1384"/>
                  </a:cubicBezTo>
                  <a:cubicBezTo>
                    <a:pt x="5185" y="1015"/>
                    <a:pt x="4292" y="836"/>
                    <a:pt x="3519" y="598"/>
                  </a:cubicBezTo>
                  <a:cubicBezTo>
                    <a:pt x="2804" y="420"/>
                    <a:pt x="1971" y="325"/>
                    <a:pt x="1411" y="217"/>
                  </a:cubicBezTo>
                  <a:cubicBezTo>
                    <a:pt x="1197" y="170"/>
                    <a:pt x="994" y="98"/>
                    <a:pt x="804" y="3"/>
                  </a:cubicBezTo>
                  <a:cubicBezTo>
                    <a:pt x="796" y="2"/>
                    <a:pt x="788" y="1"/>
                    <a:pt x="780" y="1"/>
                  </a:cubicBezTo>
                  <a:close/>
                </a:path>
              </a:pathLst>
            </a:custGeom>
            <a:solidFill>
              <a:srgbClr val="98DA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7009143" y="3350762"/>
              <a:ext cx="213490" cy="57585"/>
            </a:xfrm>
            <a:custGeom>
              <a:avLst/>
              <a:gdLst/>
              <a:ahLst/>
              <a:cxnLst/>
              <a:rect l="l" t="t" r="r" b="b"/>
              <a:pathLst>
                <a:path w="4916" h="1326" extrusionOk="0">
                  <a:moveTo>
                    <a:pt x="250" y="1"/>
                  </a:moveTo>
                  <a:cubicBezTo>
                    <a:pt x="72" y="1"/>
                    <a:pt x="0" y="264"/>
                    <a:pt x="196" y="330"/>
                  </a:cubicBezTo>
                  <a:cubicBezTo>
                    <a:pt x="1125" y="508"/>
                    <a:pt x="2053" y="711"/>
                    <a:pt x="2970" y="973"/>
                  </a:cubicBezTo>
                  <a:cubicBezTo>
                    <a:pt x="3553" y="1115"/>
                    <a:pt x="4268" y="1258"/>
                    <a:pt x="4613" y="1318"/>
                  </a:cubicBezTo>
                  <a:cubicBezTo>
                    <a:pt x="4631" y="1323"/>
                    <a:pt x="4648" y="1325"/>
                    <a:pt x="4665" y="1325"/>
                  </a:cubicBezTo>
                  <a:cubicBezTo>
                    <a:pt x="4843" y="1325"/>
                    <a:pt x="4916" y="1050"/>
                    <a:pt x="4708" y="984"/>
                  </a:cubicBezTo>
                  <a:lnTo>
                    <a:pt x="4649" y="961"/>
                  </a:lnTo>
                  <a:cubicBezTo>
                    <a:pt x="4637" y="949"/>
                    <a:pt x="4637" y="937"/>
                    <a:pt x="4625" y="937"/>
                  </a:cubicBezTo>
                  <a:cubicBezTo>
                    <a:pt x="4589" y="901"/>
                    <a:pt x="4554" y="877"/>
                    <a:pt x="4506" y="877"/>
                  </a:cubicBezTo>
                  <a:lnTo>
                    <a:pt x="3708" y="746"/>
                  </a:lnTo>
                  <a:lnTo>
                    <a:pt x="3637" y="734"/>
                  </a:lnTo>
                  <a:cubicBezTo>
                    <a:pt x="2946" y="556"/>
                    <a:pt x="2029" y="342"/>
                    <a:pt x="1494" y="258"/>
                  </a:cubicBezTo>
                  <a:lnTo>
                    <a:pt x="303" y="8"/>
                  </a:lnTo>
                  <a:cubicBezTo>
                    <a:pt x="284" y="3"/>
                    <a:pt x="267" y="1"/>
                    <a:pt x="250" y="1"/>
                  </a:cubicBezTo>
                  <a:close/>
                </a:path>
              </a:pathLst>
            </a:custGeom>
            <a:solidFill>
              <a:srgbClr val="98DA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6930234" y="3284665"/>
              <a:ext cx="12811" cy="21106"/>
            </a:xfrm>
            <a:custGeom>
              <a:avLst/>
              <a:gdLst/>
              <a:ahLst/>
              <a:cxnLst/>
              <a:rect l="l" t="t" r="r" b="b"/>
              <a:pathLst>
                <a:path w="295" h="486" extrusionOk="0">
                  <a:moveTo>
                    <a:pt x="114" y="0"/>
                  </a:moveTo>
                  <a:cubicBezTo>
                    <a:pt x="81" y="0"/>
                    <a:pt x="48" y="18"/>
                    <a:pt x="24" y="54"/>
                  </a:cubicBezTo>
                  <a:cubicBezTo>
                    <a:pt x="1" y="101"/>
                    <a:pt x="1" y="149"/>
                    <a:pt x="24" y="197"/>
                  </a:cubicBezTo>
                  <a:cubicBezTo>
                    <a:pt x="36" y="280"/>
                    <a:pt x="60" y="363"/>
                    <a:pt x="84" y="447"/>
                  </a:cubicBezTo>
                  <a:cubicBezTo>
                    <a:pt x="107" y="474"/>
                    <a:pt x="138" y="486"/>
                    <a:pt x="169" y="486"/>
                  </a:cubicBezTo>
                  <a:cubicBezTo>
                    <a:pt x="232" y="486"/>
                    <a:pt x="294" y="435"/>
                    <a:pt x="286" y="363"/>
                  </a:cubicBezTo>
                  <a:cubicBezTo>
                    <a:pt x="275" y="256"/>
                    <a:pt x="239" y="149"/>
                    <a:pt x="203" y="54"/>
                  </a:cubicBezTo>
                  <a:cubicBezTo>
                    <a:pt x="179" y="18"/>
                    <a:pt x="147" y="0"/>
                    <a:pt x="114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6944218" y="3277673"/>
              <a:ext cx="9337" cy="23668"/>
            </a:xfrm>
            <a:custGeom>
              <a:avLst/>
              <a:gdLst/>
              <a:ahLst/>
              <a:cxnLst/>
              <a:rect l="l" t="t" r="r" b="b"/>
              <a:pathLst>
                <a:path w="215" h="545" extrusionOk="0">
                  <a:moveTo>
                    <a:pt x="109" y="1"/>
                  </a:moveTo>
                  <a:cubicBezTo>
                    <a:pt x="52" y="1"/>
                    <a:pt x="24" y="79"/>
                    <a:pt x="24" y="143"/>
                  </a:cubicBezTo>
                  <a:cubicBezTo>
                    <a:pt x="12" y="262"/>
                    <a:pt x="0" y="370"/>
                    <a:pt x="12" y="489"/>
                  </a:cubicBezTo>
                  <a:cubicBezTo>
                    <a:pt x="23" y="526"/>
                    <a:pt x="55" y="544"/>
                    <a:pt x="88" y="544"/>
                  </a:cubicBezTo>
                  <a:cubicBezTo>
                    <a:pt x="127" y="544"/>
                    <a:pt x="167" y="517"/>
                    <a:pt x="167" y="465"/>
                  </a:cubicBezTo>
                  <a:cubicBezTo>
                    <a:pt x="167" y="322"/>
                    <a:pt x="214" y="155"/>
                    <a:pt x="167" y="24"/>
                  </a:cubicBezTo>
                  <a:cubicBezTo>
                    <a:pt x="145" y="8"/>
                    <a:pt x="126" y="1"/>
                    <a:pt x="109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6953511" y="3295391"/>
              <a:ext cx="10900" cy="11204"/>
            </a:xfrm>
            <a:custGeom>
              <a:avLst/>
              <a:gdLst/>
              <a:ahLst/>
              <a:cxnLst/>
              <a:rect l="l" t="t" r="r" b="b"/>
              <a:pathLst>
                <a:path w="251" h="258" extrusionOk="0">
                  <a:moveTo>
                    <a:pt x="134" y="0"/>
                  </a:moveTo>
                  <a:cubicBezTo>
                    <a:pt x="116" y="0"/>
                    <a:pt x="98" y="7"/>
                    <a:pt x="84" y="21"/>
                  </a:cubicBezTo>
                  <a:cubicBezTo>
                    <a:pt x="48" y="81"/>
                    <a:pt x="0" y="152"/>
                    <a:pt x="24" y="223"/>
                  </a:cubicBezTo>
                  <a:cubicBezTo>
                    <a:pt x="41" y="246"/>
                    <a:pt x="69" y="258"/>
                    <a:pt x="95" y="258"/>
                  </a:cubicBezTo>
                  <a:cubicBezTo>
                    <a:pt x="125" y="258"/>
                    <a:pt x="155" y="243"/>
                    <a:pt x="167" y="212"/>
                  </a:cubicBezTo>
                  <a:cubicBezTo>
                    <a:pt x="191" y="152"/>
                    <a:pt x="250" y="116"/>
                    <a:pt x="215" y="45"/>
                  </a:cubicBezTo>
                  <a:cubicBezTo>
                    <a:pt x="193" y="16"/>
                    <a:pt x="163" y="0"/>
                    <a:pt x="134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7291686" y="3378817"/>
              <a:ext cx="11595" cy="17545"/>
            </a:xfrm>
            <a:custGeom>
              <a:avLst/>
              <a:gdLst/>
              <a:ahLst/>
              <a:cxnLst/>
              <a:rect l="l" t="t" r="r" b="b"/>
              <a:pathLst>
                <a:path w="267" h="404" extrusionOk="0">
                  <a:moveTo>
                    <a:pt x="118" y="0"/>
                  </a:moveTo>
                  <a:cubicBezTo>
                    <a:pt x="56" y="0"/>
                    <a:pt x="3" y="52"/>
                    <a:pt x="12" y="124"/>
                  </a:cubicBezTo>
                  <a:cubicBezTo>
                    <a:pt x="24" y="207"/>
                    <a:pt x="0" y="303"/>
                    <a:pt x="48" y="362"/>
                  </a:cubicBezTo>
                  <a:cubicBezTo>
                    <a:pt x="73" y="391"/>
                    <a:pt x="104" y="404"/>
                    <a:pt x="134" y="404"/>
                  </a:cubicBezTo>
                  <a:cubicBezTo>
                    <a:pt x="202" y="404"/>
                    <a:pt x="267" y="338"/>
                    <a:pt x="250" y="255"/>
                  </a:cubicBezTo>
                  <a:cubicBezTo>
                    <a:pt x="226" y="184"/>
                    <a:pt x="250" y="77"/>
                    <a:pt x="179" y="17"/>
                  </a:cubicBezTo>
                  <a:cubicBezTo>
                    <a:pt x="159" y="5"/>
                    <a:pt x="138" y="0"/>
                    <a:pt x="118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7303064" y="3364529"/>
              <a:ext cx="10900" cy="23929"/>
            </a:xfrm>
            <a:custGeom>
              <a:avLst/>
              <a:gdLst/>
              <a:ahLst/>
              <a:cxnLst/>
              <a:rect l="l" t="t" r="r" b="b"/>
              <a:pathLst>
                <a:path w="251" h="551" extrusionOk="0">
                  <a:moveTo>
                    <a:pt x="143" y="1"/>
                  </a:moveTo>
                  <a:cubicBezTo>
                    <a:pt x="48" y="1"/>
                    <a:pt x="12" y="96"/>
                    <a:pt x="24" y="179"/>
                  </a:cubicBezTo>
                  <a:cubicBezTo>
                    <a:pt x="12" y="275"/>
                    <a:pt x="0" y="382"/>
                    <a:pt x="12" y="477"/>
                  </a:cubicBezTo>
                  <a:cubicBezTo>
                    <a:pt x="28" y="526"/>
                    <a:pt x="73" y="550"/>
                    <a:pt x="118" y="550"/>
                  </a:cubicBezTo>
                  <a:cubicBezTo>
                    <a:pt x="171" y="550"/>
                    <a:pt x="225" y="517"/>
                    <a:pt x="238" y="453"/>
                  </a:cubicBezTo>
                  <a:cubicBezTo>
                    <a:pt x="238" y="334"/>
                    <a:pt x="238" y="227"/>
                    <a:pt x="250" y="120"/>
                  </a:cubicBezTo>
                  <a:cubicBezTo>
                    <a:pt x="250" y="60"/>
                    <a:pt x="202" y="13"/>
                    <a:pt x="143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7310794" y="3384810"/>
              <a:ext cx="20194" cy="18370"/>
            </a:xfrm>
            <a:custGeom>
              <a:avLst/>
              <a:gdLst/>
              <a:ahLst/>
              <a:cxnLst/>
              <a:rect l="l" t="t" r="r" b="b"/>
              <a:pathLst>
                <a:path w="465" h="423" extrusionOk="0">
                  <a:moveTo>
                    <a:pt x="261" y="0"/>
                  </a:moveTo>
                  <a:cubicBezTo>
                    <a:pt x="176" y="0"/>
                    <a:pt x="107" y="90"/>
                    <a:pt x="60" y="165"/>
                  </a:cubicBezTo>
                  <a:cubicBezTo>
                    <a:pt x="24" y="200"/>
                    <a:pt x="1" y="260"/>
                    <a:pt x="13" y="308"/>
                  </a:cubicBezTo>
                  <a:cubicBezTo>
                    <a:pt x="33" y="383"/>
                    <a:pt x="97" y="423"/>
                    <a:pt x="161" y="423"/>
                  </a:cubicBezTo>
                  <a:cubicBezTo>
                    <a:pt x="208" y="423"/>
                    <a:pt x="256" y="401"/>
                    <a:pt x="286" y="355"/>
                  </a:cubicBezTo>
                  <a:cubicBezTo>
                    <a:pt x="358" y="260"/>
                    <a:pt x="465" y="117"/>
                    <a:pt x="334" y="22"/>
                  </a:cubicBezTo>
                  <a:cubicBezTo>
                    <a:pt x="309" y="7"/>
                    <a:pt x="284" y="0"/>
                    <a:pt x="261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7268582" y="3416773"/>
              <a:ext cx="24146" cy="25709"/>
            </a:xfrm>
            <a:custGeom>
              <a:avLst/>
              <a:gdLst/>
              <a:ahLst/>
              <a:cxnLst/>
              <a:rect l="l" t="t" r="r" b="b"/>
              <a:pathLst>
                <a:path w="556" h="592" extrusionOk="0">
                  <a:moveTo>
                    <a:pt x="428" y="0"/>
                  </a:moveTo>
                  <a:cubicBezTo>
                    <a:pt x="411" y="0"/>
                    <a:pt x="393" y="4"/>
                    <a:pt x="377" y="12"/>
                  </a:cubicBezTo>
                  <a:cubicBezTo>
                    <a:pt x="306" y="48"/>
                    <a:pt x="306" y="131"/>
                    <a:pt x="282" y="191"/>
                  </a:cubicBezTo>
                  <a:lnTo>
                    <a:pt x="282" y="203"/>
                  </a:lnTo>
                  <a:cubicBezTo>
                    <a:pt x="282" y="155"/>
                    <a:pt x="246" y="95"/>
                    <a:pt x="199" y="72"/>
                  </a:cubicBezTo>
                  <a:cubicBezTo>
                    <a:pt x="178" y="61"/>
                    <a:pt x="159" y="57"/>
                    <a:pt x="141" y="57"/>
                  </a:cubicBezTo>
                  <a:cubicBezTo>
                    <a:pt x="54" y="57"/>
                    <a:pt x="0" y="162"/>
                    <a:pt x="20" y="250"/>
                  </a:cubicBezTo>
                  <a:cubicBezTo>
                    <a:pt x="8" y="334"/>
                    <a:pt x="8" y="417"/>
                    <a:pt x="20" y="500"/>
                  </a:cubicBezTo>
                  <a:cubicBezTo>
                    <a:pt x="45" y="561"/>
                    <a:pt x="97" y="591"/>
                    <a:pt x="149" y="591"/>
                  </a:cubicBezTo>
                  <a:cubicBezTo>
                    <a:pt x="198" y="591"/>
                    <a:pt x="247" y="564"/>
                    <a:pt x="270" y="512"/>
                  </a:cubicBezTo>
                  <a:cubicBezTo>
                    <a:pt x="293" y="527"/>
                    <a:pt x="317" y="534"/>
                    <a:pt x="342" y="534"/>
                  </a:cubicBezTo>
                  <a:cubicBezTo>
                    <a:pt x="394" y="534"/>
                    <a:pt x="444" y="502"/>
                    <a:pt x="461" y="453"/>
                  </a:cubicBezTo>
                  <a:cubicBezTo>
                    <a:pt x="496" y="345"/>
                    <a:pt x="532" y="226"/>
                    <a:pt x="556" y="119"/>
                  </a:cubicBezTo>
                  <a:cubicBezTo>
                    <a:pt x="547" y="45"/>
                    <a:pt x="487" y="0"/>
                    <a:pt x="428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7292554" y="3420117"/>
              <a:ext cx="16242" cy="14592"/>
            </a:xfrm>
            <a:custGeom>
              <a:avLst/>
              <a:gdLst/>
              <a:ahLst/>
              <a:cxnLst/>
              <a:rect l="l" t="t" r="r" b="b"/>
              <a:pathLst>
                <a:path w="374" h="336" extrusionOk="0">
                  <a:moveTo>
                    <a:pt x="201" y="0"/>
                  </a:moveTo>
                  <a:cubicBezTo>
                    <a:pt x="107" y="0"/>
                    <a:pt x="45" y="119"/>
                    <a:pt x="16" y="197"/>
                  </a:cubicBezTo>
                  <a:cubicBezTo>
                    <a:pt x="1" y="281"/>
                    <a:pt x="64" y="336"/>
                    <a:pt x="130" y="336"/>
                  </a:cubicBezTo>
                  <a:cubicBezTo>
                    <a:pt x="167" y="336"/>
                    <a:pt x="205" y="319"/>
                    <a:pt x="230" y="280"/>
                  </a:cubicBezTo>
                  <a:cubicBezTo>
                    <a:pt x="278" y="221"/>
                    <a:pt x="373" y="90"/>
                    <a:pt x="266" y="18"/>
                  </a:cubicBezTo>
                  <a:cubicBezTo>
                    <a:pt x="243" y="6"/>
                    <a:pt x="221" y="0"/>
                    <a:pt x="201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6926629" y="3347809"/>
              <a:ext cx="12333" cy="14592"/>
            </a:xfrm>
            <a:custGeom>
              <a:avLst/>
              <a:gdLst/>
              <a:ahLst/>
              <a:cxnLst/>
              <a:rect l="l" t="t" r="r" b="b"/>
              <a:pathLst>
                <a:path w="284" h="336" extrusionOk="0">
                  <a:moveTo>
                    <a:pt x="119" y="0"/>
                  </a:moveTo>
                  <a:cubicBezTo>
                    <a:pt x="73" y="0"/>
                    <a:pt x="29" y="27"/>
                    <a:pt x="12" y="76"/>
                  </a:cubicBezTo>
                  <a:cubicBezTo>
                    <a:pt x="0" y="159"/>
                    <a:pt x="36" y="255"/>
                    <a:pt x="96" y="314"/>
                  </a:cubicBezTo>
                  <a:cubicBezTo>
                    <a:pt x="116" y="329"/>
                    <a:pt x="139" y="336"/>
                    <a:pt x="160" y="336"/>
                  </a:cubicBezTo>
                  <a:cubicBezTo>
                    <a:pt x="225" y="336"/>
                    <a:pt x="283" y="276"/>
                    <a:pt x="274" y="195"/>
                  </a:cubicBezTo>
                  <a:cubicBezTo>
                    <a:pt x="238" y="136"/>
                    <a:pt x="238" y="52"/>
                    <a:pt x="179" y="17"/>
                  </a:cubicBezTo>
                  <a:cubicBezTo>
                    <a:pt x="160" y="6"/>
                    <a:pt x="140" y="0"/>
                    <a:pt x="119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6938007" y="3347722"/>
              <a:ext cx="15547" cy="17067"/>
            </a:xfrm>
            <a:custGeom>
              <a:avLst/>
              <a:gdLst/>
              <a:ahLst/>
              <a:cxnLst/>
              <a:rect l="l" t="t" r="r" b="b"/>
              <a:pathLst>
                <a:path w="358" h="393" extrusionOk="0">
                  <a:moveTo>
                    <a:pt x="193" y="1"/>
                  </a:moveTo>
                  <a:cubicBezTo>
                    <a:pt x="139" y="1"/>
                    <a:pt x="87" y="35"/>
                    <a:pt x="72" y="90"/>
                  </a:cubicBezTo>
                  <a:cubicBezTo>
                    <a:pt x="60" y="161"/>
                    <a:pt x="0" y="245"/>
                    <a:pt x="48" y="328"/>
                  </a:cubicBezTo>
                  <a:cubicBezTo>
                    <a:pt x="70" y="372"/>
                    <a:pt x="111" y="393"/>
                    <a:pt x="153" y="393"/>
                  </a:cubicBezTo>
                  <a:cubicBezTo>
                    <a:pt x="204" y="393"/>
                    <a:pt x="255" y="363"/>
                    <a:pt x="274" y="304"/>
                  </a:cubicBezTo>
                  <a:cubicBezTo>
                    <a:pt x="286" y="221"/>
                    <a:pt x="357" y="102"/>
                    <a:pt x="274" y="31"/>
                  </a:cubicBezTo>
                  <a:cubicBezTo>
                    <a:pt x="250" y="10"/>
                    <a:pt x="221" y="1"/>
                    <a:pt x="193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6986603" y="3151861"/>
              <a:ext cx="177401" cy="114127"/>
            </a:xfrm>
            <a:custGeom>
              <a:avLst/>
              <a:gdLst/>
              <a:ahLst/>
              <a:cxnLst/>
              <a:rect l="l" t="t" r="r" b="b"/>
              <a:pathLst>
                <a:path w="4085" h="2628" extrusionOk="0">
                  <a:moveTo>
                    <a:pt x="1429" y="457"/>
                  </a:moveTo>
                  <a:cubicBezTo>
                    <a:pt x="1429" y="480"/>
                    <a:pt x="1429" y="492"/>
                    <a:pt x="1417" y="504"/>
                  </a:cubicBezTo>
                  <a:cubicBezTo>
                    <a:pt x="1358" y="611"/>
                    <a:pt x="1263" y="695"/>
                    <a:pt x="1155" y="742"/>
                  </a:cubicBezTo>
                  <a:cubicBezTo>
                    <a:pt x="1191" y="623"/>
                    <a:pt x="1274" y="516"/>
                    <a:pt x="1393" y="457"/>
                  </a:cubicBezTo>
                  <a:close/>
                  <a:moveTo>
                    <a:pt x="1446" y="1"/>
                  </a:moveTo>
                  <a:cubicBezTo>
                    <a:pt x="1360" y="1"/>
                    <a:pt x="1273" y="20"/>
                    <a:pt x="1191" y="64"/>
                  </a:cubicBezTo>
                  <a:cubicBezTo>
                    <a:pt x="893" y="219"/>
                    <a:pt x="739" y="552"/>
                    <a:pt x="667" y="921"/>
                  </a:cubicBezTo>
                  <a:lnTo>
                    <a:pt x="655" y="921"/>
                  </a:lnTo>
                  <a:cubicBezTo>
                    <a:pt x="548" y="945"/>
                    <a:pt x="441" y="945"/>
                    <a:pt x="334" y="945"/>
                  </a:cubicBezTo>
                  <a:cubicBezTo>
                    <a:pt x="274" y="945"/>
                    <a:pt x="203" y="957"/>
                    <a:pt x="155" y="1004"/>
                  </a:cubicBezTo>
                  <a:cubicBezTo>
                    <a:pt x="0" y="1147"/>
                    <a:pt x="96" y="1421"/>
                    <a:pt x="310" y="1433"/>
                  </a:cubicBezTo>
                  <a:cubicBezTo>
                    <a:pt x="417" y="1433"/>
                    <a:pt x="524" y="1433"/>
                    <a:pt x="631" y="1421"/>
                  </a:cubicBezTo>
                  <a:cubicBezTo>
                    <a:pt x="631" y="1719"/>
                    <a:pt x="691" y="2004"/>
                    <a:pt x="786" y="2290"/>
                  </a:cubicBezTo>
                  <a:cubicBezTo>
                    <a:pt x="823" y="2377"/>
                    <a:pt x="896" y="2415"/>
                    <a:pt x="970" y="2415"/>
                  </a:cubicBezTo>
                  <a:cubicBezTo>
                    <a:pt x="1089" y="2415"/>
                    <a:pt x="1208" y="2318"/>
                    <a:pt x="1179" y="2171"/>
                  </a:cubicBezTo>
                  <a:cubicBezTo>
                    <a:pt x="1084" y="1909"/>
                    <a:pt x="1036" y="1635"/>
                    <a:pt x="1036" y="1362"/>
                  </a:cubicBezTo>
                  <a:cubicBezTo>
                    <a:pt x="1227" y="1314"/>
                    <a:pt x="1417" y="1219"/>
                    <a:pt x="1584" y="1112"/>
                  </a:cubicBezTo>
                  <a:lnTo>
                    <a:pt x="1584" y="1112"/>
                  </a:lnTo>
                  <a:cubicBezTo>
                    <a:pt x="1548" y="1338"/>
                    <a:pt x="1524" y="1576"/>
                    <a:pt x="1513" y="1814"/>
                  </a:cubicBezTo>
                  <a:cubicBezTo>
                    <a:pt x="1501" y="1969"/>
                    <a:pt x="1513" y="2124"/>
                    <a:pt x="1548" y="2278"/>
                  </a:cubicBezTo>
                  <a:cubicBezTo>
                    <a:pt x="1594" y="2399"/>
                    <a:pt x="1706" y="2468"/>
                    <a:pt x="1822" y="2468"/>
                  </a:cubicBezTo>
                  <a:cubicBezTo>
                    <a:pt x="1889" y="2468"/>
                    <a:pt x="1956" y="2445"/>
                    <a:pt x="2013" y="2397"/>
                  </a:cubicBezTo>
                  <a:cubicBezTo>
                    <a:pt x="2072" y="2326"/>
                    <a:pt x="2120" y="2231"/>
                    <a:pt x="2144" y="2135"/>
                  </a:cubicBezTo>
                  <a:cubicBezTo>
                    <a:pt x="2155" y="2088"/>
                    <a:pt x="2179" y="2040"/>
                    <a:pt x="2203" y="1993"/>
                  </a:cubicBezTo>
                  <a:cubicBezTo>
                    <a:pt x="2215" y="2147"/>
                    <a:pt x="2275" y="2290"/>
                    <a:pt x="2370" y="2409"/>
                  </a:cubicBezTo>
                  <a:cubicBezTo>
                    <a:pt x="2482" y="2544"/>
                    <a:pt x="2641" y="2613"/>
                    <a:pt x="2803" y="2613"/>
                  </a:cubicBezTo>
                  <a:cubicBezTo>
                    <a:pt x="2899" y="2613"/>
                    <a:pt x="2996" y="2589"/>
                    <a:pt x="3084" y="2540"/>
                  </a:cubicBezTo>
                  <a:cubicBezTo>
                    <a:pt x="3192" y="2599"/>
                    <a:pt x="3308" y="2628"/>
                    <a:pt x="3422" y="2628"/>
                  </a:cubicBezTo>
                  <a:cubicBezTo>
                    <a:pt x="3587" y="2628"/>
                    <a:pt x="3749" y="2569"/>
                    <a:pt x="3882" y="2457"/>
                  </a:cubicBezTo>
                  <a:cubicBezTo>
                    <a:pt x="3977" y="2374"/>
                    <a:pt x="4084" y="2255"/>
                    <a:pt x="4072" y="2124"/>
                  </a:cubicBezTo>
                  <a:cubicBezTo>
                    <a:pt x="4061" y="2011"/>
                    <a:pt x="3965" y="1920"/>
                    <a:pt x="3854" y="1920"/>
                  </a:cubicBezTo>
                  <a:cubicBezTo>
                    <a:pt x="3848" y="1920"/>
                    <a:pt x="3841" y="1920"/>
                    <a:pt x="3834" y="1921"/>
                  </a:cubicBezTo>
                  <a:cubicBezTo>
                    <a:pt x="3751" y="1945"/>
                    <a:pt x="3679" y="1969"/>
                    <a:pt x="3620" y="2004"/>
                  </a:cubicBezTo>
                  <a:lnTo>
                    <a:pt x="3572" y="2028"/>
                  </a:lnTo>
                  <a:cubicBezTo>
                    <a:pt x="3584" y="1993"/>
                    <a:pt x="3596" y="1957"/>
                    <a:pt x="3596" y="1921"/>
                  </a:cubicBezTo>
                  <a:cubicBezTo>
                    <a:pt x="3596" y="1927"/>
                    <a:pt x="3597" y="1930"/>
                    <a:pt x="3598" y="1930"/>
                  </a:cubicBezTo>
                  <a:cubicBezTo>
                    <a:pt x="3604" y="1930"/>
                    <a:pt x="3624" y="1860"/>
                    <a:pt x="3644" y="1790"/>
                  </a:cubicBezTo>
                  <a:cubicBezTo>
                    <a:pt x="3738" y="1403"/>
                    <a:pt x="3492" y="1182"/>
                    <a:pt x="3278" y="1182"/>
                  </a:cubicBezTo>
                  <a:cubicBezTo>
                    <a:pt x="3248" y="1182"/>
                    <a:pt x="3219" y="1186"/>
                    <a:pt x="3191" y="1195"/>
                  </a:cubicBezTo>
                  <a:cubicBezTo>
                    <a:pt x="3013" y="1254"/>
                    <a:pt x="2870" y="1409"/>
                    <a:pt x="2810" y="1588"/>
                  </a:cubicBezTo>
                  <a:cubicBezTo>
                    <a:pt x="2775" y="1683"/>
                    <a:pt x="2751" y="1790"/>
                    <a:pt x="2751" y="1885"/>
                  </a:cubicBezTo>
                  <a:cubicBezTo>
                    <a:pt x="2739" y="1838"/>
                    <a:pt x="2727" y="1778"/>
                    <a:pt x="2703" y="1719"/>
                  </a:cubicBezTo>
                  <a:cubicBezTo>
                    <a:pt x="2625" y="1459"/>
                    <a:pt x="2478" y="1357"/>
                    <a:pt x="2317" y="1357"/>
                  </a:cubicBezTo>
                  <a:cubicBezTo>
                    <a:pt x="2256" y="1357"/>
                    <a:pt x="2193" y="1371"/>
                    <a:pt x="2132" y="1397"/>
                  </a:cubicBezTo>
                  <a:cubicBezTo>
                    <a:pt x="2155" y="1159"/>
                    <a:pt x="2179" y="1207"/>
                    <a:pt x="2191" y="992"/>
                  </a:cubicBezTo>
                  <a:cubicBezTo>
                    <a:pt x="2180" y="845"/>
                    <a:pt x="2071" y="730"/>
                    <a:pt x="1937" y="730"/>
                  </a:cubicBezTo>
                  <a:cubicBezTo>
                    <a:pt x="1931" y="730"/>
                    <a:pt x="1924" y="730"/>
                    <a:pt x="1917" y="731"/>
                  </a:cubicBezTo>
                  <a:cubicBezTo>
                    <a:pt x="1929" y="695"/>
                    <a:pt x="1941" y="659"/>
                    <a:pt x="1953" y="623"/>
                  </a:cubicBezTo>
                  <a:cubicBezTo>
                    <a:pt x="2056" y="268"/>
                    <a:pt x="1762" y="1"/>
                    <a:pt x="14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6974270" y="3259563"/>
              <a:ext cx="67834" cy="103227"/>
            </a:xfrm>
            <a:custGeom>
              <a:avLst/>
              <a:gdLst/>
              <a:ahLst/>
              <a:cxnLst/>
              <a:rect l="l" t="t" r="r" b="b"/>
              <a:pathLst>
                <a:path w="1562" h="2377" extrusionOk="0">
                  <a:moveTo>
                    <a:pt x="159" y="882"/>
                  </a:moveTo>
                  <a:lnTo>
                    <a:pt x="159" y="882"/>
                  </a:lnTo>
                  <a:cubicBezTo>
                    <a:pt x="151" y="882"/>
                    <a:pt x="145" y="883"/>
                    <a:pt x="142" y="889"/>
                  </a:cubicBezTo>
                  <a:lnTo>
                    <a:pt x="142" y="889"/>
                  </a:lnTo>
                  <a:cubicBezTo>
                    <a:pt x="147" y="887"/>
                    <a:pt x="151" y="886"/>
                    <a:pt x="155" y="885"/>
                  </a:cubicBezTo>
                  <a:lnTo>
                    <a:pt x="155" y="885"/>
                  </a:lnTo>
                  <a:cubicBezTo>
                    <a:pt x="156" y="884"/>
                    <a:pt x="158" y="883"/>
                    <a:pt x="159" y="882"/>
                  </a:cubicBezTo>
                  <a:close/>
                  <a:moveTo>
                    <a:pt x="1057" y="1"/>
                  </a:moveTo>
                  <a:cubicBezTo>
                    <a:pt x="940" y="1"/>
                    <a:pt x="817" y="90"/>
                    <a:pt x="749" y="227"/>
                  </a:cubicBezTo>
                  <a:cubicBezTo>
                    <a:pt x="701" y="322"/>
                    <a:pt x="642" y="429"/>
                    <a:pt x="594" y="537"/>
                  </a:cubicBezTo>
                  <a:lnTo>
                    <a:pt x="546" y="584"/>
                  </a:lnTo>
                  <a:cubicBezTo>
                    <a:pt x="421" y="698"/>
                    <a:pt x="295" y="791"/>
                    <a:pt x="159" y="882"/>
                  </a:cubicBezTo>
                  <a:lnTo>
                    <a:pt x="159" y="882"/>
                  </a:lnTo>
                  <a:cubicBezTo>
                    <a:pt x="161" y="882"/>
                    <a:pt x="163" y="882"/>
                    <a:pt x="165" y="882"/>
                  </a:cubicBezTo>
                  <a:cubicBezTo>
                    <a:pt x="162" y="883"/>
                    <a:pt x="158" y="884"/>
                    <a:pt x="155" y="885"/>
                  </a:cubicBezTo>
                  <a:lnTo>
                    <a:pt x="155" y="885"/>
                  </a:lnTo>
                  <a:cubicBezTo>
                    <a:pt x="151" y="888"/>
                    <a:pt x="146" y="891"/>
                    <a:pt x="142" y="894"/>
                  </a:cubicBezTo>
                  <a:cubicBezTo>
                    <a:pt x="142" y="892"/>
                    <a:pt x="142" y="890"/>
                    <a:pt x="142" y="889"/>
                  </a:cubicBezTo>
                  <a:lnTo>
                    <a:pt x="142" y="889"/>
                  </a:lnTo>
                  <a:cubicBezTo>
                    <a:pt x="59" y="921"/>
                    <a:pt x="1" y="1010"/>
                    <a:pt x="23" y="1108"/>
                  </a:cubicBezTo>
                  <a:cubicBezTo>
                    <a:pt x="60" y="1212"/>
                    <a:pt x="125" y="1251"/>
                    <a:pt x="204" y="1251"/>
                  </a:cubicBezTo>
                  <a:cubicBezTo>
                    <a:pt x="251" y="1251"/>
                    <a:pt x="302" y="1237"/>
                    <a:pt x="356" y="1215"/>
                  </a:cubicBezTo>
                  <a:lnTo>
                    <a:pt x="356" y="1215"/>
                  </a:lnTo>
                  <a:cubicBezTo>
                    <a:pt x="308" y="1418"/>
                    <a:pt x="273" y="1620"/>
                    <a:pt x="249" y="1810"/>
                  </a:cubicBezTo>
                  <a:cubicBezTo>
                    <a:pt x="249" y="2120"/>
                    <a:pt x="437" y="2377"/>
                    <a:pt x="720" y="2377"/>
                  </a:cubicBezTo>
                  <a:cubicBezTo>
                    <a:pt x="763" y="2377"/>
                    <a:pt x="809" y="2371"/>
                    <a:pt x="856" y="2358"/>
                  </a:cubicBezTo>
                  <a:cubicBezTo>
                    <a:pt x="1070" y="2299"/>
                    <a:pt x="1344" y="2203"/>
                    <a:pt x="1463" y="2001"/>
                  </a:cubicBezTo>
                  <a:cubicBezTo>
                    <a:pt x="1561" y="1805"/>
                    <a:pt x="1409" y="1601"/>
                    <a:pt x="1220" y="1601"/>
                  </a:cubicBezTo>
                  <a:cubicBezTo>
                    <a:pt x="1179" y="1601"/>
                    <a:pt x="1136" y="1611"/>
                    <a:pt x="1094" y="1632"/>
                  </a:cubicBezTo>
                  <a:cubicBezTo>
                    <a:pt x="939" y="1703"/>
                    <a:pt x="892" y="1739"/>
                    <a:pt x="832" y="1763"/>
                  </a:cubicBezTo>
                  <a:cubicBezTo>
                    <a:pt x="904" y="1299"/>
                    <a:pt x="1035" y="846"/>
                    <a:pt x="1237" y="429"/>
                  </a:cubicBezTo>
                  <a:lnTo>
                    <a:pt x="1237" y="417"/>
                  </a:lnTo>
                  <a:lnTo>
                    <a:pt x="1249" y="394"/>
                  </a:lnTo>
                  <a:cubicBezTo>
                    <a:pt x="1296" y="334"/>
                    <a:pt x="1308" y="239"/>
                    <a:pt x="1285" y="167"/>
                  </a:cubicBezTo>
                  <a:cubicBezTo>
                    <a:pt x="1229" y="51"/>
                    <a:pt x="1145" y="1"/>
                    <a:pt x="10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7037284" y="3271506"/>
              <a:ext cx="135494" cy="87202"/>
            </a:xfrm>
            <a:custGeom>
              <a:avLst/>
              <a:gdLst/>
              <a:ahLst/>
              <a:cxnLst/>
              <a:rect l="l" t="t" r="r" b="b"/>
              <a:pathLst>
                <a:path w="3120" h="2008" extrusionOk="0">
                  <a:moveTo>
                    <a:pt x="2073" y="1"/>
                  </a:moveTo>
                  <a:cubicBezTo>
                    <a:pt x="2026" y="1"/>
                    <a:pt x="1979" y="16"/>
                    <a:pt x="1941" y="47"/>
                  </a:cubicBezTo>
                  <a:lnTo>
                    <a:pt x="1929" y="59"/>
                  </a:lnTo>
                  <a:cubicBezTo>
                    <a:pt x="1917" y="59"/>
                    <a:pt x="1917" y="71"/>
                    <a:pt x="1905" y="83"/>
                  </a:cubicBezTo>
                  <a:lnTo>
                    <a:pt x="1905" y="71"/>
                  </a:lnTo>
                  <a:cubicBezTo>
                    <a:pt x="1881" y="83"/>
                    <a:pt x="1870" y="95"/>
                    <a:pt x="1858" y="119"/>
                  </a:cubicBezTo>
                  <a:lnTo>
                    <a:pt x="1846" y="142"/>
                  </a:lnTo>
                  <a:cubicBezTo>
                    <a:pt x="1834" y="142"/>
                    <a:pt x="1834" y="154"/>
                    <a:pt x="1834" y="166"/>
                  </a:cubicBezTo>
                  <a:cubicBezTo>
                    <a:pt x="1822" y="190"/>
                    <a:pt x="1810" y="214"/>
                    <a:pt x="1798" y="238"/>
                  </a:cubicBezTo>
                  <a:cubicBezTo>
                    <a:pt x="1762" y="345"/>
                    <a:pt x="1739" y="452"/>
                    <a:pt x="1703" y="571"/>
                  </a:cubicBezTo>
                  <a:cubicBezTo>
                    <a:pt x="1667" y="631"/>
                    <a:pt x="1643" y="690"/>
                    <a:pt x="1596" y="773"/>
                  </a:cubicBezTo>
                  <a:cubicBezTo>
                    <a:pt x="1393" y="1095"/>
                    <a:pt x="1346" y="1190"/>
                    <a:pt x="1179" y="1285"/>
                  </a:cubicBezTo>
                  <a:cubicBezTo>
                    <a:pt x="1179" y="1250"/>
                    <a:pt x="1167" y="1214"/>
                    <a:pt x="1167" y="1178"/>
                  </a:cubicBezTo>
                  <a:cubicBezTo>
                    <a:pt x="1155" y="1107"/>
                    <a:pt x="1167" y="1024"/>
                    <a:pt x="1191" y="952"/>
                  </a:cubicBezTo>
                  <a:cubicBezTo>
                    <a:pt x="1227" y="809"/>
                    <a:pt x="1143" y="666"/>
                    <a:pt x="1012" y="619"/>
                  </a:cubicBezTo>
                  <a:cubicBezTo>
                    <a:pt x="977" y="607"/>
                    <a:pt x="953" y="607"/>
                    <a:pt x="917" y="607"/>
                  </a:cubicBezTo>
                  <a:cubicBezTo>
                    <a:pt x="881" y="580"/>
                    <a:pt x="832" y="567"/>
                    <a:pt x="785" y="567"/>
                  </a:cubicBezTo>
                  <a:cubicBezTo>
                    <a:pt x="769" y="567"/>
                    <a:pt x="753" y="568"/>
                    <a:pt x="738" y="571"/>
                  </a:cubicBezTo>
                  <a:cubicBezTo>
                    <a:pt x="357" y="619"/>
                    <a:pt x="0" y="1012"/>
                    <a:pt x="60" y="1405"/>
                  </a:cubicBezTo>
                  <a:cubicBezTo>
                    <a:pt x="113" y="1657"/>
                    <a:pt x="260" y="1782"/>
                    <a:pt x="428" y="1782"/>
                  </a:cubicBezTo>
                  <a:cubicBezTo>
                    <a:pt x="521" y="1782"/>
                    <a:pt x="621" y="1743"/>
                    <a:pt x="715" y="1666"/>
                  </a:cubicBezTo>
                  <a:cubicBezTo>
                    <a:pt x="774" y="1762"/>
                    <a:pt x="846" y="1821"/>
                    <a:pt x="941" y="1869"/>
                  </a:cubicBezTo>
                  <a:cubicBezTo>
                    <a:pt x="992" y="1879"/>
                    <a:pt x="1042" y="1884"/>
                    <a:pt x="1092" y="1884"/>
                  </a:cubicBezTo>
                  <a:cubicBezTo>
                    <a:pt x="1219" y="1884"/>
                    <a:pt x="1342" y="1850"/>
                    <a:pt x="1453" y="1774"/>
                  </a:cubicBezTo>
                  <a:cubicBezTo>
                    <a:pt x="1473" y="1917"/>
                    <a:pt x="1590" y="2007"/>
                    <a:pt x="1721" y="2007"/>
                  </a:cubicBezTo>
                  <a:cubicBezTo>
                    <a:pt x="1743" y="2007"/>
                    <a:pt x="1764" y="2005"/>
                    <a:pt x="1786" y="2000"/>
                  </a:cubicBezTo>
                  <a:cubicBezTo>
                    <a:pt x="1858" y="1988"/>
                    <a:pt x="1917" y="1940"/>
                    <a:pt x="1965" y="1881"/>
                  </a:cubicBezTo>
                  <a:cubicBezTo>
                    <a:pt x="1989" y="1833"/>
                    <a:pt x="2012" y="1774"/>
                    <a:pt x="2012" y="1726"/>
                  </a:cubicBezTo>
                  <a:cubicBezTo>
                    <a:pt x="2036" y="1595"/>
                    <a:pt x="2036" y="1595"/>
                    <a:pt x="2060" y="1464"/>
                  </a:cubicBezTo>
                  <a:cubicBezTo>
                    <a:pt x="2072" y="1452"/>
                    <a:pt x="2096" y="1440"/>
                    <a:pt x="2108" y="1440"/>
                  </a:cubicBezTo>
                  <a:cubicBezTo>
                    <a:pt x="2179" y="1547"/>
                    <a:pt x="2251" y="1643"/>
                    <a:pt x="2322" y="1750"/>
                  </a:cubicBezTo>
                  <a:cubicBezTo>
                    <a:pt x="2378" y="1866"/>
                    <a:pt x="2485" y="1920"/>
                    <a:pt x="2590" y="1920"/>
                  </a:cubicBezTo>
                  <a:cubicBezTo>
                    <a:pt x="2734" y="1920"/>
                    <a:pt x="2875" y="1821"/>
                    <a:pt x="2882" y="1643"/>
                  </a:cubicBezTo>
                  <a:cubicBezTo>
                    <a:pt x="2882" y="1535"/>
                    <a:pt x="2834" y="1440"/>
                    <a:pt x="2763" y="1369"/>
                  </a:cubicBezTo>
                  <a:lnTo>
                    <a:pt x="2715" y="1309"/>
                  </a:lnTo>
                  <a:cubicBezTo>
                    <a:pt x="2679" y="1262"/>
                    <a:pt x="2655" y="1214"/>
                    <a:pt x="2620" y="1166"/>
                  </a:cubicBezTo>
                  <a:cubicBezTo>
                    <a:pt x="2751" y="1107"/>
                    <a:pt x="2858" y="1059"/>
                    <a:pt x="2965" y="988"/>
                  </a:cubicBezTo>
                  <a:cubicBezTo>
                    <a:pt x="3120" y="881"/>
                    <a:pt x="3120" y="654"/>
                    <a:pt x="2965" y="535"/>
                  </a:cubicBezTo>
                  <a:cubicBezTo>
                    <a:pt x="2917" y="504"/>
                    <a:pt x="2864" y="488"/>
                    <a:pt x="2810" y="488"/>
                  </a:cubicBezTo>
                  <a:cubicBezTo>
                    <a:pt x="2782" y="488"/>
                    <a:pt x="2755" y="492"/>
                    <a:pt x="2727" y="500"/>
                  </a:cubicBezTo>
                  <a:lnTo>
                    <a:pt x="2691" y="512"/>
                  </a:lnTo>
                  <a:lnTo>
                    <a:pt x="2679" y="512"/>
                  </a:lnTo>
                  <a:lnTo>
                    <a:pt x="2655" y="523"/>
                  </a:lnTo>
                  <a:cubicBezTo>
                    <a:pt x="2512" y="571"/>
                    <a:pt x="2370" y="643"/>
                    <a:pt x="2239" y="714"/>
                  </a:cubicBezTo>
                  <a:cubicBezTo>
                    <a:pt x="2274" y="571"/>
                    <a:pt x="2286" y="428"/>
                    <a:pt x="2298" y="285"/>
                  </a:cubicBezTo>
                  <a:cubicBezTo>
                    <a:pt x="2310" y="250"/>
                    <a:pt x="2298" y="214"/>
                    <a:pt x="2286" y="178"/>
                  </a:cubicBezTo>
                  <a:lnTo>
                    <a:pt x="2286" y="178"/>
                  </a:lnTo>
                  <a:cubicBezTo>
                    <a:pt x="2289" y="182"/>
                    <a:pt x="2290" y="183"/>
                    <a:pt x="2291" y="183"/>
                  </a:cubicBezTo>
                  <a:cubicBezTo>
                    <a:pt x="2300" y="183"/>
                    <a:pt x="2255" y="57"/>
                    <a:pt x="2191" y="35"/>
                  </a:cubicBezTo>
                  <a:cubicBezTo>
                    <a:pt x="2157" y="13"/>
                    <a:pt x="2116" y="1"/>
                    <a:pt x="2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7120536" y="3273547"/>
              <a:ext cx="1563" cy="1042"/>
            </a:xfrm>
            <a:custGeom>
              <a:avLst/>
              <a:gdLst/>
              <a:ahLst/>
              <a:cxnLst/>
              <a:rect l="l" t="t" r="r" b="b"/>
              <a:pathLst>
                <a:path w="36" h="24" extrusionOk="0">
                  <a:moveTo>
                    <a:pt x="36" y="0"/>
                  </a:moveTo>
                  <a:cubicBezTo>
                    <a:pt x="24" y="0"/>
                    <a:pt x="12" y="12"/>
                    <a:pt x="0" y="24"/>
                  </a:cubicBezTo>
                  <a:lnTo>
                    <a:pt x="24" y="1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79C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7158275" y="3295218"/>
              <a:ext cx="67486" cy="69223"/>
            </a:xfrm>
            <a:custGeom>
              <a:avLst/>
              <a:gdLst/>
              <a:ahLst/>
              <a:cxnLst/>
              <a:rect l="l" t="t" r="r" b="b"/>
              <a:pathLst>
                <a:path w="1554" h="1594" extrusionOk="0">
                  <a:moveTo>
                    <a:pt x="899" y="0"/>
                  </a:moveTo>
                  <a:cubicBezTo>
                    <a:pt x="889" y="0"/>
                    <a:pt x="879" y="1"/>
                    <a:pt x="869" y="1"/>
                  </a:cubicBezTo>
                  <a:cubicBezTo>
                    <a:pt x="572" y="25"/>
                    <a:pt x="346" y="239"/>
                    <a:pt x="286" y="537"/>
                  </a:cubicBezTo>
                  <a:cubicBezTo>
                    <a:pt x="266" y="527"/>
                    <a:pt x="246" y="523"/>
                    <a:pt x="226" y="523"/>
                  </a:cubicBezTo>
                  <a:cubicBezTo>
                    <a:pt x="198" y="523"/>
                    <a:pt x="171" y="530"/>
                    <a:pt x="143" y="537"/>
                  </a:cubicBezTo>
                  <a:cubicBezTo>
                    <a:pt x="0" y="620"/>
                    <a:pt x="12" y="823"/>
                    <a:pt x="167" y="882"/>
                  </a:cubicBezTo>
                  <a:lnTo>
                    <a:pt x="250" y="906"/>
                  </a:lnTo>
                  <a:cubicBezTo>
                    <a:pt x="262" y="1073"/>
                    <a:pt x="334" y="1228"/>
                    <a:pt x="429" y="1359"/>
                  </a:cubicBezTo>
                  <a:cubicBezTo>
                    <a:pt x="532" y="1494"/>
                    <a:pt x="746" y="1594"/>
                    <a:pt x="930" y="1594"/>
                  </a:cubicBezTo>
                  <a:cubicBezTo>
                    <a:pt x="1087" y="1594"/>
                    <a:pt x="1223" y="1521"/>
                    <a:pt x="1250" y="1335"/>
                  </a:cubicBezTo>
                  <a:cubicBezTo>
                    <a:pt x="1250" y="1216"/>
                    <a:pt x="1179" y="1109"/>
                    <a:pt x="1072" y="1073"/>
                  </a:cubicBezTo>
                  <a:cubicBezTo>
                    <a:pt x="1033" y="1063"/>
                    <a:pt x="987" y="1046"/>
                    <a:pt x="977" y="1046"/>
                  </a:cubicBezTo>
                  <a:cubicBezTo>
                    <a:pt x="975" y="1046"/>
                    <a:pt x="974" y="1047"/>
                    <a:pt x="977" y="1049"/>
                  </a:cubicBezTo>
                  <a:cubicBezTo>
                    <a:pt x="965" y="1037"/>
                    <a:pt x="941" y="1025"/>
                    <a:pt x="917" y="1025"/>
                  </a:cubicBezTo>
                  <a:lnTo>
                    <a:pt x="893" y="1013"/>
                  </a:lnTo>
                  <a:lnTo>
                    <a:pt x="881" y="989"/>
                  </a:lnTo>
                  <a:cubicBezTo>
                    <a:pt x="1060" y="966"/>
                    <a:pt x="1215" y="870"/>
                    <a:pt x="1322" y="728"/>
                  </a:cubicBezTo>
                  <a:cubicBezTo>
                    <a:pt x="1554" y="415"/>
                    <a:pt x="1255" y="0"/>
                    <a:pt x="8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7239442" y="3346941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79C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7219291" y="3292134"/>
              <a:ext cx="49160" cy="79168"/>
            </a:xfrm>
            <a:custGeom>
              <a:avLst/>
              <a:gdLst/>
              <a:ahLst/>
              <a:cxnLst/>
              <a:rect l="l" t="t" r="r" b="b"/>
              <a:pathLst>
                <a:path w="1132" h="1823" extrusionOk="0">
                  <a:moveTo>
                    <a:pt x="500" y="1"/>
                  </a:moveTo>
                  <a:cubicBezTo>
                    <a:pt x="262" y="13"/>
                    <a:pt x="60" y="191"/>
                    <a:pt x="24" y="429"/>
                  </a:cubicBezTo>
                  <a:cubicBezTo>
                    <a:pt x="0" y="727"/>
                    <a:pt x="238" y="941"/>
                    <a:pt x="417" y="1132"/>
                  </a:cubicBezTo>
                  <a:cubicBezTo>
                    <a:pt x="453" y="1168"/>
                    <a:pt x="477" y="1203"/>
                    <a:pt x="512" y="1251"/>
                  </a:cubicBezTo>
                  <a:lnTo>
                    <a:pt x="465" y="1263"/>
                  </a:lnTo>
                  <a:cubicBezTo>
                    <a:pt x="191" y="1322"/>
                    <a:pt x="167" y="1715"/>
                    <a:pt x="441" y="1811"/>
                  </a:cubicBezTo>
                  <a:cubicBezTo>
                    <a:pt x="465" y="1822"/>
                    <a:pt x="488" y="1822"/>
                    <a:pt x="524" y="1822"/>
                  </a:cubicBezTo>
                  <a:cubicBezTo>
                    <a:pt x="869" y="1811"/>
                    <a:pt x="1131" y="1489"/>
                    <a:pt x="1084" y="1144"/>
                  </a:cubicBezTo>
                  <a:cubicBezTo>
                    <a:pt x="1036" y="894"/>
                    <a:pt x="822" y="739"/>
                    <a:pt x="667" y="560"/>
                  </a:cubicBezTo>
                  <a:lnTo>
                    <a:pt x="607" y="489"/>
                  </a:lnTo>
                  <a:cubicBezTo>
                    <a:pt x="596" y="465"/>
                    <a:pt x="584" y="453"/>
                    <a:pt x="584" y="441"/>
                  </a:cubicBezTo>
                  <a:lnTo>
                    <a:pt x="584" y="429"/>
                  </a:lnTo>
                  <a:lnTo>
                    <a:pt x="596" y="418"/>
                  </a:lnTo>
                  <a:lnTo>
                    <a:pt x="715" y="429"/>
                  </a:lnTo>
                  <a:lnTo>
                    <a:pt x="750" y="441"/>
                  </a:lnTo>
                  <a:cubicBezTo>
                    <a:pt x="791" y="479"/>
                    <a:pt x="837" y="495"/>
                    <a:pt x="881" y="495"/>
                  </a:cubicBezTo>
                  <a:cubicBezTo>
                    <a:pt x="1005" y="495"/>
                    <a:pt x="1109" y="368"/>
                    <a:pt x="1012" y="227"/>
                  </a:cubicBezTo>
                  <a:cubicBezTo>
                    <a:pt x="869" y="96"/>
                    <a:pt x="691" y="25"/>
                    <a:pt x="500" y="1"/>
                  </a:cubicBezTo>
                  <a:close/>
                </a:path>
              </a:pathLst>
            </a:custGeom>
            <a:solidFill>
              <a:srgbClr val="79C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7239442" y="3346941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79C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7242047" y="3371781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79C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7242047" y="3371564"/>
              <a:ext cx="2996" cy="261"/>
            </a:xfrm>
            <a:custGeom>
              <a:avLst/>
              <a:gdLst/>
              <a:ahLst/>
              <a:cxnLst/>
              <a:rect l="l" t="t" r="r" b="b"/>
              <a:pathLst>
                <a:path w="69" h="6" extrusionOk="0">
                  <a:moveTo>
                    <a:pt x="56" y="0"/>
                  </a:moveTo>
                  <a:cubicBezTo>
                    <a:pt x="49" y="0"/>
                    <a:pt x="32" y="1"/>
                    <a:pt x="0" y="5"/>
                  </a:cubicBezTo>
                  <a:cubicBezTo>
                    <a:pt x="40" y="5"/>
                    <a:pt x="69" y="0"/>
                    <a:pt x="56" y="0"/>
                  </a:cubicBezTo>
                  <a:close/>
                </a:path>
              </a:pathLst>
            </a:custGeom>
            <a:solidFill>
              <a:srgbClr val="79C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6999588" y="3158636"/>
              <a:ext cx="72263" cy="84597"/>
            </a:xfrm>
            <a:custGeom>
              <a:avLst/>
              <a:gdLst/>
              <a:ahLst/>
              <a:cxnLst/>
              <a:rect l="l" t="t" r="r" b="b"/>
              <a:pathLst>
                <a:path w="1664" h="1948" extrusionOk="0">
                  <a:moveTo>
                    <a:pt x="1154" y="170"/>
                  </a:moveTo>
                  <a:lnTo>
                    <a:pt x="1154" y="170"/>
                  </a:lnTo>
                  <a:cubicBezTo>
                    <a:pt x="1487" y="205"/>
                    <a:pt x="1416" y="467"/>
                    <a:pt x="1023" y="646"/>
                  </a:cubicBezTo>
                  <a:cubicBezTo>
                    <a:pt x="904" y="705"/>
                    <a:pt x="773" y="753"/>
                    <a:pt x="642" y="801"/>
                  </a:cubicBezTo>
                  <a:cubicBezTo>
                    <a:pt x="642" y="765"/>
                    <a:pt x="654" y="729"/>
                    <a:pt x="666" y="694"/>
                  </a:cubicBezTo>
                  <a:cubicBezTo>
                    <a:pt x="737" y="444"/>
                    <a:pt x="987" y="182"/>
                    <a:pt x="1154" y="170"/>
                  </a:cubicBezTo>
                  <a:close/>
                  <a:moveTo>
                    <a:pt x="1158" y="1"/>
                  </a:moveTo>
                  <a:cubicBezTo>
                    <a:pt x="1071" y="1"/>
                    <a:pt x="981" y="27"/>
                    <a:pt x="904" y="86"/>
                  </a:cubicBezTo>
                  <a:cubicBezTo>
                    <a:pt x="642" y="265"/>
                    <a:pt x="475" y="551"/>
                    <a:pt x="416" y="860"/>
                  </a:cubicBezTo>
                  <a:lnTo>
                    <a:pt x="332" y="884"/>
                  </a:lnTo>
                  <a:cubicBezTo>
                    <a:pt x="225" y="920"/>
                    <a:pt x="118" y="932"/>
                    <a:pt x="35" y="967"/>
                  </a:cubicBezTo>
                  <a:cubicBezTo>
                    <a:pt x="23" y="967"/>
                    <a:pt x="11" y="979"/>
                    <a:pt x="11" y="1003"/>
                  </a:cubicBezTo>
                  <a:cubicBezTo>
                    <a:pt x="1" y="1034"/>
                    <a:pt x="26" y="1065"/>
                    <a:pt x="64" y="1065"/>
                  </a:cubicBezTo>
                  <a:cubicBezTo>
                    <a:pt x="70" y="1065"/>
                    <a:pt x="76" y="1064"/>
                    <a:pt x="82" y="1063"/>
                  </a:cubicBezTo>
                  <a:cubicBezTo>
                    <a:pt x="190" y="1051"/>
                    <a:pt x="297" y="1015"/>
                    <a:pt x="404" y="991"/>
                  </a:cubicBezTo>
                  <a:lnTo>
                    <a:pt x="404" y="991"/>
                  </a:lnTo>
                  <a:cubicBezTo>
                    <a:pt x="380" y="1122"/>
                    <a:pt x="380" y="1253"/>
                    <a:pt x="404" y="1384"/>
                  </a:cubicBezTo>
                  <a:cubicBezTo>
                    <a:pt x="404" y="1551"/>
                    <a:pt x="440" y="1718"/>
                    <a:pt x="499" y="1860"/>
                  </a:cubicBezTo>
                  <a:cubicBezTo>
                    <a:pt x="486" y="1840"/>
                    <a:pt x="476" y="1824"/>
                    <a:pt x="475" y="1824"/>
                  </a:cubicBezTo>
                  <a:lnTo>
                    <a:pt x="475" y="1824"/>
                  </a:lnTo>
                  <a:cubicBezTo>
                    <a:pt x="473" y="1824"/>
                    <a:pt x="477" y="1834"/>
                    <a:pt x="487" y="1860"/>
                  </a:cubicBezTo>
                  <a:lnTo>
                    <a:pt x="511" y="1884"/>
                  </a:lnTo>
                  <a:cubicBezTo>
                    <a:pt x="523" y="1908"/>
                    <a:pt x="535" y="1932"/>
                    <a:pt x="559" y="1944"/>
                  </a:cubicBezTo>
                  <a:cubicBezTo>
                    <a:pt x="569" y="1947"/>
                    <a:pt x="578" y="1948"/>
                    <a:pt x="588" y="1948"/>
                  </a:cubicBezTo>
                  <a:cubicBezTo>
                    <a:pt x="658" y="1948"/>
                    <a:pt x="711" y="1876"/>
                    <a:pt x="690" y="1813"/>
                  </a:cubicBezTo>
                  <a:lnTo>
                    <a:pt x="690" y="1801"/>
                  </a:lnTo>
                  <a:cubicBezTo>
                    <a:pt x="690" y="1789"/>
                    <a:pt x="690" y="1765"/>
                    <a:pt x="678" y="1741"/>
                  </a:cubicBezTo>
                  <a:cubicBezTo>
                    <a:pt x="618" y="1479"/>
                    <a:pt x="594" y="1217"/>
                    <a:pt x="630" y="944"/>
                  </a:cubicBezTo>
                  <a:lnTo>
                    <a:pt x="916" y="860"/>
                  </a:lnTo>
                  <a:cubicBezTo>
                    <a:pt x="1130" y="801"/>
                    <a:pt x="1321" y="682"/>
                    <a:pt x="1475" y="515"/>
                  </a:cubicBezTo>
                  <a:cubicBezTo>
                    <a:pt x="1663" y="238"/>
                    <a:pt x="1421" y="1"/>
                    <a:pt x="11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7021259" y="3240455"/>
              <a:ext cx="43" cy="56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7021259" y="3240976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7060561" y="3191859"/>
              <a:ext cx="98798" cy="63708"/>
            </a:xfrm>
            <a:custGeom>
              <a:avLst/>
              <a:gdLst/>
              <a:ahLst/>
              <a:cxnLst/>
              <a:rect l="l" t="t" r="r" b="b"/>
              <a:pathLst>
                <a:path w="2275" h="1467" extrusionOk="0">
                  <a:moveTo>
                    <a:pt x="1536" y="643"/>
                  </a:moveTo>
                  <a:cubicBezTo>
                    <a:pt x="1703" y="667"/>
                    <a:pt x="1726" y="714"/>
                    <a:pt x="1667" y="822"/>
                  </a:cubicBezTo>
                  <a:cubicBezTo>
                    <a:pt x="1595" y="917"/>
                    <a:pt x="1512" y="1000"/>
                    <a:pt x="1429" y="1072"/>
                  </a:cubicBezTo>
                  <a:cubicBezTo>
                    <a:pt x="1405" y="1024"/>
                    <a:pt x="1393" y="988"/>
                    <a:pt x="1381" y="953"/>
                  </a:cubicBezTo>
                  <a:lnTo>
                    <a:pt x="1381" y="941"/>
                  </a:lnTo>
                  <a:cubicBezTo>
                    <a:pt x="1369" y="822"/>
                    <a:pt x="1429" y="714"/>
                    <a:pt x="1524" y="643"/>
                  </a:cubicBezTo>
                  <a:close/>
                  <a:moveTo>
                    <a:pt x="132" y="1"/>
                  </a:moveTo>
                  <a:cubicBezTo>
                    <a:pt x="85" y="1"/>
                    <a:pt x="44" y="40"/>
                    <a:pt x="60" y="95"/>
                  </a:cubicBezTo>
                  <a:cubicBezTo>
                    <a:pt x="83" y="357"/>
                    <a:pt x="71" y="619"/>
                    <a:pt x="36" y="869"/>
                  </a:cubicBezTo>
                  <a:cubicBezTo>
                    <a:pt x="36" y="976"/>
                    <a:pt x="12" y="1072"/>
                    <a:pt x="12" y="1167"/>
                  </a:cubicBezTo>
                  <a:cubicBezTo>
                    <a:pt x="0" y="1226"/>
                    <a:pt x="12" y="1298"/>
                    <a:pt x="71" y="1322"/>
                  </a:cubicBezTo>
                  <a:cubicBezTo>
                    <a:pt x="80" y="1324"/>
                    <a:pt x="88" y="1325"/>
                    <a:pt x="97" y="1325"/>
                  </a:cubicBezTo>
                  <a:cubicBezTo>
                    <a:pt x="138" y="1325"/>
                    <a:pt x="183" y="1302"/>
                    <a:pt x="202" y="1262"/>
                  </a:cubicBezTo>
                  <a:cubicBezTo>
                    <a:pt x="262" y="1107"/>
                    <a:pt x="357" y="964"/>
                    <a:pt x="476" y="845"/>
                  </a:cubicBezTo>
                  <a:cubicBezTo>
                    <a:pt x="504" y="829"/>
                    <a:pt x="532" y="817"/>
                    <a:pt x="558" y="817"/>
                  </a:cubicBezTo>
                  <a:cubicBezTo>
                    <a:pt x="587" y="817"/>
                    <a:pt x="612" y="831"/>
                    <a:pt x="631" y="869"/>
                  </a:cubicBezTo>
                  <a:cubicBezTo>
                    <a:pt x="667" y="964"/>
                    <a:pt x="691" y="1060"/>
                    <a:pt x="703" y="1167"/>
                  </a:cubicBezTo>
                  <a:cubicBezTo>
                    <a:pt x="758" y="1360"/>
                    <a:pt x="893" y="1425"/>
                    <a:pt x="1047" y="1425"/>
                  </a:cubicBezTo>
                  <a:cubicBezTo>
                    <a:pt x="1160" y="1425"/>
                    <a:pt x="1283" y="1391"/>
                    <a:pt x="1393" y="1345"/>
                  </a:cubicBezTo>
                  <a:cubicBezTo>
                    <a:pt x="1479" y="1420"/>
                    <a:pt x="1603" y="1466"/>
                    <a:pt x="1722" y="1466"/>
                  </a:cubicBezTo>
                  <a:cubicBezTo>
                    <a:pt x="1735" y="1466"/>
                    <a:pt x="1749" y="1466"/>
                    <a:pt x="1762" y="1464"/>
                  </a:cubicBezTo>
                  <a:cubicBezTo>
                    <a:pt x="1929" y="1464"/>
                    <a:pt x="2084" y="1417"/>
                    <a:pt x="2227" y="1334"/>
                  </a:cubicBezTo>
                  <a:cubicBezTo>
                    <a:pt x="2274" y="1262"/>
                    <a:pt x="2227" y="1167"/>
                    <a:pt x="2143" y="1155"/>
                  </a:cubicBezTo>
                  <a:cubicBezTo>
                    <a:pt x="2012" y="1191"/>
                    <a:pt x="1893" y="1226"/>
                    <a:pt x="1762" y="1250"/>
                  </a:cubicBezTo>
                  <a:cubicBezTo>
                    <a:pt x="1703" y="1250"/>
                    <a:pt x="1643" y="1238"/>
                    <a:pt x="1595" y="1214"/>
                  </a:cubicBezTo>
                  <a:cubicBezTo>
                    <a:pt x="1750" y="1107"/>
                    <a:pt x="1869" y="953"/>
                    <a:pt x="1905" y="762"/>
                  </a:cubicBezTo>
                  <a:cubicBezTo>
                    <a:pt x="1914" y="575"/>
                    <a:pt x="1725" y="446"/>
                    <a:pt x="1551" y="446"/>
                  </a:cubicBezTo>
                  <a:cubicBezTo>
                    <a:pt x="1504" y="446"/>
                    <a:pt x="1458" y="456"/>
                    <a:pt x="1417" y="476"/>
                  </a:cubicBezTo>
                  <a:cubicBezTo>
                    <a:pt x="1203" y="607"/>
                    <a:pt x="1107" y="869"/>
                    <a:pt x="1203" y="1107"/>
                  </a:cubicBezTo>
                  <a:cubicBezTo>
                    <a:pt x="1203" y="1131"/>
                    <a:pt x="1214" y="1155"/>
                    <a:pt x="1238" y="1179"/>
                  </a:cubicBezTo>
                  <a:cubicBezTo>
                    <a:pt x="1176" y="1206"/>
                    <a:pt x="1113" y="1219"/>
                    <a:pt x="1051" y="1219"/>
                  </a:cubicBezTo>
                  <a:cubicBezTo>
                    <a:pt x="1030" y="1219"/>
                    <a:pt x="1009" y="1217"/>
                    <a:pt x="988" y="1214"/>
                  </a:cubicBezTo>
                  <a:cubicBezTo>
                    <a:pt x="941" y="1191"/>
                    <a:pt x="929" y="1191"/>
                    <a:pt x="905" y="1072"/>
                  </a:cubicBezTo>
                  <a:cubicBezTo>
                    <a:pt x="886" y="937"/>
                    <a:pt x="797" y="632"/>
                    <a:pt x="563" y="632"/>
                  </a:cubicBezTo>
                  <a:cubicBezTo>
                    <a:pt x="507" y="632"/>
                    <a:pt x="443" y="649"/>
                    <a:pt x="369" y="691"/>
                  </a:cubicBezTo>
                  <a:cubicBezTo>
                    <a:pt x="322" y="726"/>
                    <a:pt x="262" y="786"/>
                    <a:pt x="226" y="845"/>
                  </a:cubicBezTo>
                  <a:cubicBezTo>
                    <a:pt x="226" y="738"/>
                    <a:pt x="226" y="643"/>
                    <a:pt x="238" y="536"/>
                  </a:cubicBezTo>
                  <a:cubicBezTo>
                    <a:pt x="250" y="369"/>
                    <a:pt x="238" y="202"/>
                    <a:pt x="202" y="36"/>
                  </a:cubicBezTo>
                  <a:cubicBezTo>
                    <a:pt x="182" y="11"/>
                    <a:pt x="156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0"/>
            <p:cNvSpPr/>
            <p:nvPr/>
          </p:nvSpPr>
          <p:spPr>
            <a:xfrm>
              <a:off x="6989079" y="3274502"/>
              <a:ext cx="33222" cy="75694"/>
            </a:xfrm>
            <a:custGeom>
              <a:avLst/>
              <a:gdLst/>
              <a:ahLst/>
              <a:cxnLst/>
              <a:rect l="l" t="t" r="r" b="b"/>
              <a:pathLst>
                <a:path w="765" h="1743" extrusionOk="0">
                  <a:moveTo>
                    <a:pt x="569" y="1"/>
                  </a:moveTo>
                  <a:cubicBezTo>
                    <a:pt x="547" y="1"/>
                    <a:pt x="523" y="8"/>
                    <a:pt x="503" y="26"/>
                  </a:cubicBezTo>
                  <a:cubicBezTo>
                    <a:pt x="455" y="109"/>
                    <a:pt x="420" y="193"/>
                    <a:pt x="384" y="288"/>
                  </a:cubicBezTo>
                  <a:cubicBezTo>
                    <a:pt x="348" y="347"/>
                    <a:pt x="301" y="407"/>
                    <a:pt x="253" y="454"/>
                  </a:cubicBezTo>
                  <a:cubicBezTo>
                    <a:pt x="205" y="514"/>
                    <a:pt x="134" y="550"/>
                    <a:pt x="98" y="657"/>
                  </a:cubicBezTo>
                  <a:cubicBezTo>
                    <a:pt x="98" y="700"/>
                    <a:pt x="142" y="731"/>
                    <a:pt x="184" y="731"/>
                  </a:cubicBezTo>
                  <a:cubicBezTo>
                    <a:pt x="200" y="731"/>
                    <a:pt x="216" y="726"/>
                    <a:pt x="229" y="716"/>
                  </a:cubicBezTo>
                  <a:lnTo>
                    <a:pt x="241" y="704"/>
                  </a:lnTo>
                  <a:lnTo>
                    <a:pt x="241" y="704"/>
                  </a:lnTo>
                  <a:cubicBezTo>
                    <a:pt x="229" y="764"/>
                    <a:pt x="205" y="835"/>
                    <a:pt x="182" y="907"/>
                  </a:cubicBezTo>
                  <a:cubicBezTo>
                    <a:pt x="87" y="1245"/>
                    <a:pt x="1" y="1742"/>
                    <a:pt x="398" y="1742"/>
                  </a:cubicBezTo>
                  <a:cubicBezTo>
                    <a:pt x="449" y="1742"/>
                    <a:pt x="507" y="1734"/>
                    <a:pt x="574" y="1717"/>
                  </a:cubicBezTo>
                  <a:cubicBezTo>
                    <a:pt x="622" y="1705"/>
                    <a:pt x="670" y="1681"/>
                    <a:pt x="717" y="1645"/>
                  </a:cubicBezTo>
                  <a:cubicBezTo>
                    <a:pt x="765" y="1586"/>
                    <a:pt x="741" y="1502"/>
                    <a:pt x="658" y="1478"/>
                  </a:cubicBezTo>
                  <a:cubicBezTo>
                    <a:pt x="650" y="1477"/>
                    <a:pt x="641" y="1477"/>
                    <a:pt x="633" y="1477"/>
                  </a:cubicBezTo>
                  <a:cubicBezTo>
                    <a:pt x="541" y="1477"/>
                    <a:pt x="446" y="1527"/>
                    <a:pt x="406" y="1527"/>
                  </a:cubicBezTo>
                  <a:cubicBezTo>
                    <a:pt x="402" y="1527"/>
                    <a:pt x="399" y="1527"/>
                    <a:pt x="396" y="1526"/>
                  </a:cubicBezTo>
                  <a:cubicBezTo>
                    <a:pt x="324" y="1514"/>
                    <a:pt x="324" y="1526"/>
                    <a:pt x="313" y="1359"/>
                  </a:cubicBezTo>
                  <a:cubicBezTo>
                    <a:pt x="372" y="978"/>
                    <a:pt x="479" y="597"/>
                    <a:pt x="622" y="228"/>
                  </a:cubicBezTo>
                  <a:cubicBezTo>
                    <a:pt x="634" y="204"/>
                    <a:pt x="658" y="181"/>
                    <a:pt x="670" y="145"/>
                  </a:cubicBezTo>
                  <a:cubicBezTo>
                    <a:pt x="706" y="73"/>
                    <a:pt x="640" y="1"/>
                    <a:pt x="5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7122577" y="3285924"/>
              <a:ext cx="43" cy="108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5"/>
                  </a:moveTo>
                  <a:lnTo>
                    <a:pt x="1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7044146" y="3283405"/>
              <a:ext cx="109003" cy="60364"/>
            </a:xfrm>
            <a:custGeom>
              <a:avLst/>
              <a:gdLst/>
              <a:ahLst/>
              <a:cxnLst/>
              <a:rect l="l" t="t" r="r" b="b"/>
              <a:pathLst>
                <a:path w="2510" h="1390" extrusionOk="0">
                  <a:moveTo>
                    <a:pt x="688" y="654"/>
                  </a:moveTo>
                  <a:cubicBezTo>
                    <a:pt x="676" y="690"/>
                    <a:pt x="664" y="738"/>
                    <a:pt x="664" y="773"/>
                  </a:cubicBezTo>
                  <a:cubicBezTo>
                    <a:pt x="604" y="892"/>
                    <a:pt x="521" y="988"/>
                    <a:pt x="414" y="1071"/>
                  </a:cubicBezTo>
                  <a:cubicBezTo>
                    <a:pt x="366" y="1107"/>
                    <a:pt x="307" y="1119"/>
                    <a:pt x="247" y="1119"/>
                  </a:cubicBezTo>
                  <a:lnTo>
                    <a:pt x="247" y="1107"/>
                  </a:lnTo>
                  <a:cubicBezTo>
                    <a:pt x="247" y="1095"/>
                    <a:pt x="247" y="1083"/>
                    <a:pt x="247" y="1071"/>
                  </a:cubicBezTo>
                  <a:cubicBezTo>
                    <a:pt x="247" y="1059"/>
                    <a:pt x="247" y="1047"/>
                    <a:pt x="247" y="1035"/>
                  </a:cubicBezTo>
                  <a:cubicBezTo>
                    <a:pt x="271" y="928"/>
                    <a:pt x="342" y="833"/>
                    <a:pt x="426" y="773"/>
                  </a:cubicBezTo>
                  <a:cubicBezTo>
                    <a:pt x="497" y="702"/>
                    <a:pt x="592" y="666"/>
                    <a:pt x="688" y="654"/>
                  </a:cubicBezTo>
                  <a:close/>
                  <a:moveTo>
                    <a:pt x="1905" y="0"/>
                  </a:moveTo>
                  <a:cubicBezTo>
                    <a:pt x="1873" y="0"/>
                    <a:pt x="1840" y="15"/>
                    <a:pt x="1819" y="47"/>
                  </a:cubicBezTo>
                  <a:cubicBezTo>
                    <a:pt x="1819" y="59"/>
                    <a:pt x="1819" y="71"/>
                    <a:pt x="1819" y="83"/>
                  </a:cubicBezTo>
                  <a:cubicBezTo>
                    <a:pt x="1819" y="83"/>
                    <a:pt x="1819" y="95"/>
                    <a:pt x="1819" y="95"/>
                  </a:cubicBezTo>
                  <a:cubicBezTo>
                    <a:pt x="1783" y="214"/>
                    <a:pt x="1759" y="321"/>
                    <a:pt x="1723" y="428"/>
                  </a:cubicBezTo>
                  <a:cubicBezTo>
                    <a:pt x="1604" y="750"/>
                    <a:pt x="1497" y="976"/>
                    <a:pt x="1176" y="1131"/>
                  </a:cubicBezTo>
                  <a:cubicBezTo>
                    <a:pt x="1096" y="1162"/>
                    <a:pt x="1043" y="1178"/>
                    <a:pt x="1003" y="1178"/>
                  </a:cubicBezTo>
                  <a:cubicBezTo>
                    <a:pt x="983" y="1178"/>
                    <a:pt x="965" y="1174"/>
                    <a:pt x="950" y="1166"/>
                  </a:cubicBezTo>
                  <a:lnTo>
                    <a:pt x="950" y="1154"/>
                  </a:lnTo>
                  <a:cubicBezTo>
                    <a:pt x="950" y="1154"/>
                    <a:pt x="950" y="1142"/>
                    <a:pt x="938" y="1131"/>
                  </a:cubicBezTo>
                  <a:cubicBezTo>
                    <a:pt x="938" y="1119"/>
                    <a:pt x="926" y="1095"/>
                    <a:pt x="914" y="1071"/>
                  </a:cubicBezTo>
                  <a:cubicBezTo>
                    <a:pt x="914" y="1059"/>
                    <a:pt x="914" y="1047"/>
                    <a:pt x="902" y="1047"/>
                  </a:cubicBezTo>
                  <a:cubicBezTo>
                    <a:pt x="890" y="1000"/>
                    <a:pt x="878" y="940"/>
                    <a:pt x="878" y="892"/>
                  </a:cubicBezTo>
                  <a:cubicBezTo>
                    <a:pt x="878" y="833"/>
                    <a:pt x="890" y="761"/>
                    <a:pt x="902" y="702"/>
                  </a:cubicBezTo>
                  <a:cubicBezTo>
                    <a:pt x="902" y="702"/>
                    <a:pt x="914" y="702"/>
                    <a:pt x="914" y="690"/>
                  </a:cubicBezTo>
                  <a:cubicBezTo>
                    <a:pt x="914" y="678"/>
                    <a:pt x="914" y="654"/>
                    <a:pt x="914" y="642"/>
                  </a:cubicBezTo>
                  <a:cubicBezTo>
                    <a:pt x="961" y="595"/>
                    <a:pt x="938" y="523"/>
                    <a:pt x="878" y="499"/>
                  </a:cubicBezTo>
                  <a:cubicBezTo>
                    <a:pt x="824" y="487"/>
                    <a:pt x="770" y="480"/>
                    <a:pt x="716" y="480"/>
                  </a:cubicBezTo>
                  <a:cubicBezTo>
                    <a:pt x="474" y="480"/>
                    <a:pt x="245" y="609"/>
                    <a:pt x="128" y="833"/>
                  </a:cubicBezTo>
                  <a:cubicBezTo>
                    <a:pt x="1" y="1023"/>
                    <a:pt x="53" y="1299"/>
                    <a:pt x="275" y="1299"/>
                  </a:cubicBezTo>
                  <a:cubicBezTo>
                    <a:pt x="303" y="1299"/>
                    <a:pt x="333" y="1295"/>
                    <a:pt x="366" y="1285"/>
                  </a:cubicBezTo>
                  <a:cubicBezTo>
                    <a:pt x="485" y="1250"/>
                    <a:pt x="592" y="1166"/>
                    <a:pt x="676" y="1071"/>
                  </a:cubicBezTo>
                  <a:cubicBezTo>
                    <a:pt x="700" y="1142"/>
                    <a:pt x="723" y="1214"/>
                    <a:pt x="771" y="1273"/>
                  </a:cubicBezTo>
                  <a:cubicBezTo>
                    <a:pt x="830" y="1358"/>
                    <a:pt x="910" y="1390"/>
                    <a:pt x="997" y="1390"/>
                  </a:cubicBezTo>
                  <a:cubicBezTo>
                    <a:pt x="1156" y="1390"/>
                    <a:pt x="1338" y="1282"/>
                    <a:pt x="1462" y="1190"/>
                  </a:cubicBezTo>
                  <a:cubicBezTo>
                    <a:pt x="1473" y="1178"/>
                    <a:pt x="1497" y="1154"/>
                    <a:pt x="1509" y="1142"/>
                  </a:cubicBezTo>
                  <a:lnTo>
                    <a:pt x="1509" y="1142"/>
                  </a:lnTo>
                  <a:lnTo>
                    <a:pt x="1485" y="1214"/>
                  </a:lnTo>
                  <a:cubicBezTo>
                    <a:pt x="1465" y="1288"/>
                    <a:pt x="1518" y="1340"/>
                    <a:pt x="1576" y="1340"/>
                  </a:cubicBezTo>
                  <a:cubicBezTo>
                    <a:pt x="1620" y="1340"/>
                    <a:pt x="1667" y="1310"/>
                    <a:pt x="1688" y="1238"/>
                  </a:cubicBezTo>
                  <a:lnTo>
                    <a:pt x="1700" y="1214"/>
                  </a:lnTo>
                  <a:cubicBezTo>
                    <a:pt x="1700" y="1214"/>
                    <a:pt x="1712" y="1190"/>
                    <a:pt x="1712" y="1178"/>
                  </a:cubicBezTo>
                  <a:lnTo>
                    <a:pt x="1723" y="1166"/>
                  </a:lnTo>
                  <a:cubicBezTo>
                    <a:pt x="1747" y="1154"/>
                    <a:pt x="1771" y="1131"/>
                    <a:pt x="1783" y="1119"/>
                  </a:cubicBezTo>
                  <a:lnTo>
                    <a:pt x="1795" y="1119"/>
                  </a:lnTo>
                  <a:cubicBezTo>
                    <a:pt x="1807" y="1107"/>
                    <a:pt x="1819" y="1107"/>
                    <a:pt x="1819" y="1095"/>
                  </a:cubicBezTo>
                  <a:cubicBezTo>
                    <a:pt x="1866" y="1059"/>
                    <a:pt x="1926" y="1023"/>
                    <a:pt x="2009" y="964"/>
                  </a:cubicBezTo>
                  <a:lnTo>
                    <a:pt x="2057" y="964"/>
                  </a:lnTo>
                  <a:cubicBezTo>
                    <a:pt x="2057" y="976"/>
                    <a:pt x="2057" y="976"/>
                    <a:pt x="2057" y="976"/>
                  </a:cubicBezTo>
                  <a:cubicBezTo>
                    <a:pt x="2081" y="1023"/>
                    <a:pt x="2081" y="1000"/>
                    <a:pt x="2116" y="1119"/>
                  </a:cubicBezTo>
                  <a:cubicBezTo>
                    <a:pt x="2116" y="1154"/>
                    <a:pt x="2116" y="1190"/>
                    <a:pt x="2140" y="1214"/>
                  </a:cubicBezTo>
                  <a:cubicBezTo>
                    <a:pt x="2170" y="1256"/>
                    <a:pt x="2215" y="1276"/>
                    <a:pt x="2258" y="1276"/>
                  </a:cubicBezTo>
                  <a:cubicBezTo>
                    <a:pt x="2301" y="1276"/>
                    <a:pt x="2343" y="1256"/>
                    <a:pt x="2366" y="1214"/>
                  </a:cubicBezTo>
                  <a:cubicBezTo>
                    <a:pt x="2390" y="1178"/>
                    <a:pt x="2402" y="1119"/>
                    <a:pt x="2378" y="1083"/>
                  </a:cubicBezTo>
                  <a:cubicBezTo>
                    <a:pt x="2354" y="1000"/>
                    <a:pt x="2343" y="988"/>
                    <a:pt x="2343" y="976"/>
                  </a:cubicBezTo>
                  <a:cubicBezTo>
                    <a:pt x="2319" y="904"/>
                    <a:pt x="2271" y="845"/>
                    <a:pt x="2212" y="809"/>
                  </a:cubicBezTo>
                  <a:cubicBezTo>
                    <a:pt x="2283" y="750"/>
                    <a:pt x="2354" y="690"/>
                    <a:pt x="2438" y="630"/>
                  </a:cubicBezTo>
                  <a:cubicBezTo>
                    <a:pt x="2474" y="607"/>
                    <a:pt x="2497" y="559"/>
                    <a:pt x="2509" y="523"/>
                  </a:cubicBezTo>
                  <a:cubicBezTo>
                    <a:pt x="2509" y="459"/>
                    <a:pt x="2461" y="414"/>
                    <a:pt x="2400" y="414"/>
                  </a:cubicBezTo>
                  <a:cubicBezTo>
                    <a:pt x="2393" y="414"/>
                    <a:pt x="2386" y="415"/>
                    <a:pt x="2378" y="416"/>
                  </a:cubicBezTo>
                  <a:lnTo>
                    <a:pt x="2354" y="428"/>
                  </a:lnTo>
                  <a:lnTo>
                    <a:pt x="2354" y="428"/>
                  </a:lnTo>
                  <a:cubicBezTo>
                    <a:pt x="2349" y="428"/>
                    <a:pt x="2346" y="431"/>
                    <a:pt x="2343" y="434"/>
                  </a:cubicBezTo>
                  <a:lnTo>
                    <a:pt x="2354" y="428"/>
                  </a:lnTo>
                  <a:lnTo>
                    <a:pt x="2354" y="428"/>
                  </a:lnTo>
                  <a:cubicBezTo>
                    <a:pt x="2350" y="430"/>
                    <a:pt x="2346" y="433"/>
                    <a:pt x="2341" y="436"/>
                  </a:cubicBezTo>
                  <a:lnTo>
                    <a:pt x="2341" y="436"/>
                  </a:lnTo>
                  <a:cubicBezTo>
                    <a:pt x="2341" y="435"/>
                    <a:pt x="2342" y="435"/>
                    <a:pt x="2343" y="434"/>
                  </a:cubicBezTo>
                  <a:lnTo>
                    <a:pt x="2343" y="434"/>
                  </a:lnTo>
                  <a:lnTo>
                    <a:pt x="2331" y="440"/>
                  </a:lnTo>
                  <a:cubicBezTo>
                    <a:pt x="2332" y="440"/>
                    <a:pt x="2334" y="440"/>
                    <a:pt x="2335" y="439"/>
                  </a:cubicBezTo>
                  <a:lnTo>
                    <a:pt x="2335" y="439"/>
                  </a:lnTo>
                  <a:cubicBezTo>
                    <a:pt x="2320" y="449"/>
                    <a:pt x="2305" y="460"/>
                    <a:pt x="2306" y="460"/>
                  </a:cubicBezTo>
                  <a:cubicBezTo>
                    <a:pt x="2306" y="460"/>
                    <a:pt x="2310" y="458"/>
                    <a:pt x="2319" y="452"/>
                  </a:cubicBezTo>
                  <a:lnTo>
                    <a:pt x="2319" y="452"/>
                  </a:lnTo>
                  <a:lnTo>
                    <a:pt x="2307" y="464"/>
                  </a:lnTo>
                  <a:cubicBezTo>
                    <a:pt x="2140" y="559"/>
                    <a:pt x="1985" y="678"/>
                    <a:pt x="1843" y="797"/>
                  </a:cubicBezTo>
                  <a:cubicBezTo>
                    <a:pt x="1914" y="583"/>
                    <a:pt x="1962" y="357"/>
                    <a:pt x="1997" y="130"/>
                  </a:cubicBezTo>
                  <a:cubicBezTo>
                    <a:pt x="1997" y="130"/>
                    <a:pt x="1997" y="118"/>
                    <a:pt x="1997" y="118"/>
                  </a:cubicBezTo>
                  <a:cubicBezTo>
                    <a:pt x="2009" y="95"/>
                    <a:pt x="2009" y="83"/>
                    <a:pt x="1997" y="71"/>
                  </a:cubicBezTo>
                  <a:cubicBezTo>
                    <a:pt x="1984" y="24"/>
                    <a:pt x="1945" y="0"/>
                    <a:pt x="19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7147939" y="3330394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7122577" y="3286966"/>
              <a:ext cx="43" cy="56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0"/>
            <p:cNvSpPr/>
            <p:nvPr/>
          </p:nvSpPr>
          <p:spPr>
            <a:xfrm>
              <a:off x="7167221" y="3303252"/>
              <a:ext cx="44687" cy="51679"/>
            </a:xfrm>
            <a:custGeom>
              <a:avLst/>
              <a:gdLst/>
              <a:ahLst/>
              <a:cxnLst/>
              <a:rect l="l" t="t" r="r" b="b"/>
              <a:pathLst>
                <a:path w="1029" h="1190" extrusionOk="0">
                  <a:moveTo>
                    <a:pt x="653" y="246"/>
                  </a:moveTo>
                  <a:cubicBezTo>
                    <a:pt x="705" y="246"/>
                    <a:pt x="714" y="286"/>
                    <a:pt x="699" y="316"/>
                  </a:cubicBezTo>
                  <a:cubicBezTo>
                    <a:pt x="663" y="400"/>
                    <a:pt x="556" y="459"/>
                    <a:pt x="402" y="483"/>
                  </a:cubicBezTo>
                  <a:cubicBezTo>
                    <a:pt x="413" y="412"/>
                    <a:pt x="461" y="340"/>
                    <a:pt x="521" y="293"/>
                  </a:cubicBezTo>
                  <a:cubicBezTo>
                    <a:pt x="581" y="258"/>
                    <a:pt x="624" y="246"/>
                    <a:pt x="653" y="246"/>
                  </a:cubicBezTo>
                  <a:close/>
                  <a:moveTo>
                    <a:pt x="622" y="0"/>
                  </a:moveTo>
                  <a:cubicBezTo>
                    <a:pt x="600" y="0"/>
                    <a:pt x="579" y="2"/>
                    <a:pt x="556" y="7"/>
                  </a:cubicBezTo>
                  <a:cubicBezTo>
                    <a:pt x="330" y="78"/>
                    <a:pt x="175" y="269"/>
                    <a:pt x="140" y="507"/>
                  </a:cubicBezTo>
                  <a:cubicBezTo>
                    <a:pt x="136" y="506"/>
                    <a:pt x="132" y="506"/>
                    <a:pt x="129" y="506"/>
                  </a:cubicBezTo>
                  <a:cubicBezTo>
                    <a:pt x="8" y="506"/>
                    <a:pt x="0" y="698"/>
                    <a:pt x="128" y="709"/>
                  </a:cubicBezTo>
                  <a:cubicBezTo>
                    <a:pt x="140" y="947"/>
                    <a:pt x="259" y="1162"/>
                    <a:pt x="485" y="1185"/>
                  </a:cubicBezTo>
                  <a:cubicBezTo>
                    <a:pt x="503" y="1188"/>
                    <a:pt x="521" y="1190"/>
                    <a:pt x="540" y="1190"/>
                  </a:cubicBezTo>
                  <a:cubicBezTo>
                    <a:pt x="597" y="1190"/>
                    <a:pt x="658" y="1177"/>
                    <a:pt x="711" y="1150"/>
                  </a:cubicBezTo>
                  <a:cubicBezTo>
                    <a:pt x="783" y="1102"/>
                    <a:pt x="783" y="995"/>
                    <a:pt x="711" y="935"/>
                  </a:cubicBezTo>
                  <a:cubicBezTo>
                    <a:pt x="699" y="924"/>
                    <a:pt x="652" y="924"/>
                    <a:pt x="628" y="924"/>
                  </a:cubicBezTo>
                  <a:cubicBezTo>
                    <a:pt x="586" y="926"/>
                    <a:pt x="554" y="928"/>
                    <a:pt x="528" y="928"/>
                  </a:cubicBezTo>
                  <a:cubicBezTo>
                    <a:pt x="442" y="928"/>
                    <a:pt x="426" y="905"/>
                    <a:pt x="390" y="804"/>
                  </a:cubicBezTo>
                  <a:cubicBezTo>
                    <a:pt x="390" y="769"/>
                    <a:pt x="378" y="733"/>
                    <a:pt x="378" y="697"/>
                  </a:cubicBezTo>
                  <a:cubicBezTo>
                    <a:pt x="544" y="697"/>
                    <a:pt x="711" y="638"/>
                    <a:pt x="830" y="519"/>
                  </a:cubicBezTo>
                  <a:cubicBezTo>
                    <a:pt x="1028" y="321"/>
                    <a:pt x="880" y="0"/>
                    <a:pt x="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0"/>
            <p:cNvSpPr/>
            <p:nvPr/>
          </p:nvSpPr>
          <p:spPr>
            <a:xfrm>
              <a:off x="7218249" y="3296564"/>
              <a:ext cx="46077" cy="63578"/>
            </a:xfrm>
            <a:custGeom>
              <a:avLst/>
              <a:gdLst/>
              <a:ahLst/>
              <a:cxnLst/>
              <a:rect l="l" t="t" r="r" b="b"/>
              <a:pathLst>
                <a:path w="1061" h="1464" extrusionOk="0">
                  <a:moveTo>
                    <a:pt x="471" y="0"/>
                  </a:moveTo>
                  <a:cubicBezTo>
                    <a:pt x="412" y="0"/>
                    <a:pt x="353" y="10"/>
                    <a:pt x="298" y="30"/>
                  </a:cubicBezTo>
                  <a:cubicBezTo>
                    <a:pt x="72" y="137"/>
                    <a:pt x="0" y="411"/>
                    <a:pt x="143" y="601"/>
                  </a:cubicBezTo>
                  <a:cubicBezTo>
                    <a:pt x="250" y="744"/>
                    <a:pt x="477" y="828"/>
                    <a:pt x="524" y="887"/>
                  </a:cubicBezTo>
                  <a:cubicBezTo>
                    <a:pt x="596" y="958"/>
                    <a:pt x="631" y="1054"/>
                    <a:pt x="631" y="1149"/>
                  </a:cubicBezTo>
                  <a:lnTo>
                    <a:pt x="620" y="1173"/>
                  </a:lnTo>
                  <a:lnTo>
                    <a:pt x="608" y="1173"/>
                  </a:lnTo>
                  <a:cubicBezTo>
                    <a:pt x="572" y="1197"/>
                    <a:pt x="548" y="1209"/>
                    <a:pt x="524" y="1220"/>
                  </a:cubicBezTo>
                  <a:cubicBezTo>
                    <a:pt x="353" y="1277"/>
                    <a:pt x="402" y="1463"/>
                    <a:pt x="550" y="1463"/>
                  </a:cubicBezTo>
                  <a:cubicBezTo>
                    <a:pt x="587" y="1463"/>
                    <a:pt x="631" y="1452"/>
                    <a:pt x="679" y="1423"/>
                  </a:cubicBezTo>
                  <a:cubicBezTo>
                    <a:pt x="1060" y="1256"/>
                    <a:pt x="846" y="744"/>
                    <a:pt x="560" y="589"/>
                  </a:cubicBezTo>
                  <a:cubicBezTo>
                    <a:pt x="370" y="458"/>
                    <a:pt x="370" y="494"/>
                    <a:pt x="334" y="363"/>
                  </a:cubicBezTo>
                  <a:cubicBezTo>
                    <a:pt x="334" y="316"/>
                    <a:pt x="381" y="268"/>
                    <a:pt x="441" y="256"/>
                  </a:cubicBezTo>
                  <a:cubicBezTo>
                    <a:pt x="454" y="255"/>
                    <a:pt x="466" y="254"/>
                    <a:pt x="477" y="254"/>
                  </a:cubicBezTo>
                  <a:cubicBezTo>
                    <a:pt x="564" y="254"/>
                    <a:pt x="585" y="292"/>
                    <a:pt x="691" y="292"/>
                  </a:cubicBezTo>
                  <a:cubicBezTo>
                    <a:pt x="822" y="280"/>
                    <a:pt x="834" y="101"/>
                    <a:pt x="715" y="54"/>
                  </a:cubicBezTo>
                  <a:cubicBezTo>
                    <a:pt x="639" y="19"/>
                    <a:pt x="554" y="0"/>
                    <a:pt x="4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>
              <a:off x="7573968" y="2730217"/>
              <a:ext cx="421464" cy="498417"/>
            </a:xfrm>
            <a:custGeom>
              <a:avLst/>
              <a:gdLst/>
              <a:ahLst/>
              <a:cxnLst/>
              <a:rect l="l" t="t" r="r" b="b"/>
              <a:pathLst>
                <a:path w="9705" h="11477" extrusionOk="0">
                  <a:moveTo>
                    <a:pt x="2544" y="1"/>
                  </a:moveTo>
                  <a:cubicBezTo>
                    <a:pt x="2274" y="1"/>
                    <a:pt x="2007" y="81"/>
                    <a:pt x="1751" y="284"/>
                  </a:cubicBezTo>
                  <a:cubicBezTo>
                    <a:pt x="1215" y="724"/>
                    <a:pt x="1168" y="1486"/>
                    <a:pt x="1037" y="2129"/>
                  </a:cubicBezTo>
                  <a:cubicBezTo>
                    <a:pt x="942" y="2534"/>
                    <a:pt x="763" y="3772"/>
                    <a:pt x="632" y="4451"/>
                  </a:cubicBezTo>
                  <a:cubicBezTo>
                    <a:pt x="394" y="5665"/>
                    <a:pt x="227" y="6880"/>
                    <a:pt x="120" y="8106"/>
                  </a:cubicBezTo>
                  <a:cubicBezTo>
                    <a:pt x="72" y="8785"/>
                    <a:pt x="1" y="9475"/>
                    <a:pt x="132" y="10154"/>
                  </a:cubicBezTo>
                  <a:cubicBezTo>
                    <a:pt x="191" y="10559"/>
                    <a:pt x="311" y="11011"/>
                    <a:pt x="715" y="11202"/>
                  </a:cubicBezTo>
                  <a:cubicBezTo>
                    <a:pt x="906" y="11321"/>
                    <a:pt x="1132" y="11404"/>
                    <a:pt x="1370" y="11440"/>
                  </a:cubicBezTo>
                  <a:cubicBezTo>
                    <a:pt x="1459" y="11465"/>
                    <a:pt x="1556" y="11477"/>
                    <a:pt x="1653" y="11477"/>
                  </a:cubicBezTo>
                  <a:cubicBezTo>
                    <a:pt x="1738" y="11477"/>
                    <a:pt x="1823" y="11468"/>
                    <a:pt x="1906" y="11452"/>
                  </a:cubicBezTo>
                  <a:cubicBezTo>
                    <a:pt x="2656" y="11285"/>
                    <a:pt x="3359" y="10892"/>
                    <a:pt x="3990" y="10451"/>
                  </a:cubicBezTo>
                  <a:cubicBezTo>
                    <a:pt x="5561" y="9308"/>
                    <a:pt x="7157" y="8189"/>
                    <a:pt x="8597" y="6880"/>
                  </a:cubicBezTo>
                  <a:cubicBezTo>
                    <a:pt x="9276" y="6296"/>
                    <a:pt x="9705" y="5677"/>
                    <a:pt x="9371" y="4760"/>
                  </a:cubicBezTo>
                  <a:cubicBezTo>
                    <a:pt x="9240" y="4427"/>
                    <a:pt x="9038" y="4117"/>
                    <a:pt x="8776" y="3867"/>
                  </a:cubicBezTo>
                  <a:cubicBezTo>
                    <a:pt x="8502" y="3570"/>
                    <a:pt x="8216" y="3284"/>
                    <a:pt x="7895" y="3022"/>
                  </a:cubicBezTo>
                  <a:cubicBezTo>
                    <a:pt x="6871" y="2272"/>
                    <a:pt x="5740" y="1677"/>
                    <a:pt x="4680" y="986"/>
                  </a:cubicBezTo>
                  <a:cubicBezTo>
                    <a:pt x="4059" y="619"/>
                    <a:pt x="3290" y="1"/>
                    <a:pt x="25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0"/>
            <p:cNvSpPr/>
            <p:nvPr/>
          </p:nvSpPr>
          <p:spPr>
            <a:xfrm>
              <a:off x="7600373" y="2782592"/>
              <a:ext cx="338691" cy="420899"/>
            </a:xfrm>
            <a:custGeom>
              <a:avLst/>
              <a:gdLst/>
              <a:ahLst/>
              <a:cxnLst/>
              <a:rect l="l" t="t" r="r" b="b"/>
              <a:pathLst>
                <a:path w="7799" h="9692" extrusionOk="0">
                  <a:moveTo>
                    <a:pt x="2075" y="1"/>
                  </a:moveTo>
                  <a:cubicBezTo>
                    <a:pt x="1567" y="1"/>
                    <a:pt x="1181" y="405"/>
                    <a:pt x="1036" y="852"/>
                  </a:cubicBezTo>
                  <a:cubicBezTo>
                    <a:pt x="1000" y="935"/>
                    <a:pt x="988" y="1006"/>
                    <a:pt x="965" y="1090"/>
                  </a:cubicBezTo>
                  <a:cubicBezTo>
                    <a:pt x="965" y="1090"/>
                    <a:pt x="965" y="1090"/>
                    <a:pt x="965" y="1102"/>
                  </a:cubicBezTo>
                  <a:cubicBezTo>
                    <a:pt x="929" y="1244"/>
                    <a:pt x="905" y="1399"/>
                    <a:pt x="869" y="1566"/>
                  </a:cubicBezTo>
                  <a:cubicBezTo>
                    <a:pt x="798" y="1828"/>
                    <a:pt x="738" y="2102"/>
                    <a:pt x="691" y="2328"/>
                  </a:cubicBezTo>
                  <a:cubicBezTo>
                    <a:pt x="595" y="3042"/>
                    <a:pt x="536" y="3364"/>
                    <a:pt x="488" y="4030"/>
                  </a:cubicBezTo>
                  <a:cubicBezTo>
                    <a:pt x="369" y="4888"/>
                    <a:pt x="250" y="5745"/>
                    <a:pt x="155" y="6614"/>
                  </a:cubicBezTo>
                  <a:cubicBezTo>
                    <a:pt x="60" y="7186"/>
                    <a:pt x="24" y="7769"/>
                    <a:pt x="48" y="8352"/>
                  </a:cubicBezTo>
                  <a:cubicBezTo>
                    <a:pt x="0" y="8674"/>
                    <a:pt x="48" y="8995"/>
                    <a:pt x="167" y="9293"/>
                  </a:cubicBezTo>
                  <a:cubicBezTo>
                    <a:pt x="361" y="9541"/>
                    <a:pt x="652" y="9691"/>
                    <a:pt x="961" y="9691"/>
                  </a:cubicBezTo>
                  <a:cubicBezTo>
                    <a:pt x="994" y="9691"/>
                    <a:pt x="1027" y="9689"/>
                    <a:pt x="1060" y="9686"/>
                  </a:cubicBezTo>
                  <a:cubicBezTo>
                    <a:pt x="1369" y="9686"/>
                    <a:pt x="1679" y="9591"/>
                    <a:pt x="1929" y="9412"/>
                  </a:cubicBezTo>
                  <a:cubicBezTo>
                    <a:pt x="2262" y="9222"/>
                    <a:pt x="2584" y="9019"/>
                    <a:pt x="2893" y="8793"/>
                  </a:cubicBezTo>
                  <a:lnTo>
                    <a:pt x="3001" y="8722"/>
                  </a:lnTo>
                  <a:cubicBezTo>
                    <a:pt x="3179" y="8614"/>
                    <a:pt x="3346" y="8507"/>
                    <a:pt x="3501" y="8400"/>
                  </a:cubicBezTo>
                  <a:cubicBezTo>
                    <a:pt x="3715" y="8257"/>
                    <a:pt x="3917" y="8102"/>
                    <a:pt x="4108" y="7936"/>
                  </a:cubicBezTo>
                  <a:cubicBezTo>
                    <a:pt x="4632" y="7555"/>
                    <a:pt x="5156" y="7162"/>
                    <a:pt x="5775" y="6697"/>
                  </a:cubicBezTo>
                  <a:cubicBezTo>
                    <a:pt x="5929" y="6590"/>
                    <a:pt x="6060" y="6483"/>
                    <a:pt x="6203" y="6376"/>
                  </a:cubicBezTo>
                  <a:cubicBezTo>
                    <a:pt x="6680" y="6114"/>
                    <a:pt x="7096" y="5757"/>
                    <a:pt x="7442" y="5340"/>
                  </a:cubicBezTo>
                  <a:cubicBezTo>
                    <a:pt x="7596" y="5150"/>
                    <a:pt x="7704" y="4935"/>
                    <a:pt x="7763" y="4697"/>
                  </a:cubicBezTo>
                  <a:lnTo>
                    <a:pt x="7763" y="4685"/>
                  </a:lnTo>
                  <a:cubicBezTo>
                    <a:pt x="7787" y="4590"/>
                    <a:pt x="7799" y="4495"/>
                    <a:pt x="7799" y="4388"/>
                  </a:cubicBezTo>
                  <a:cubicBezTo>
                    <a:pt x="7787" y="4030"/>
                    <a:pt x="7787" y="4007"/>
                    <a:pt x="7596" y="3614"/>
                  </a:cubicBezTo>
                  <a:cubicBezTo>
                    <a:pt x="7287" y="3102"/>
                    <a:pt x="7001" y="3054"/>
                    <a:pt x="6572" y="2626"/>
                  </a:cubicBezTo>
                  <a:cubicBezTo>
                    <a:pt x="6239" y="2316"/>
                    <a:pt x="5834" y="2078"/>
                    <a:pt x="5465" y="1804"/>
                  </a:cubicBezTo>
                  <a:cubicBezTo>
                    <a:pt x="4691" y="1221"/>
                    <a:pt x="3870" y="721"/>
                    <a:pt x="3001" y="316"/>
                  </a:cubicBezTo>
                  <a:cubicBezTo>
                    <a:pt x="2751" y="161"/>
                    <a:pt x="2465" y="66"/>
                    <a:pt x="2179" y="6"/>
                  </a:cubicBezTo>
                  <a:cubicBezTo>
                    <a:pt x="2144" y="2"/>
                    <a:pt x="2109" y="1"/>
                    <a:pt x="20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7587431" y="2889642"/>
              <a:ext cx="357321" cy="322927"/>
            </a:xfrm>
            <a:custGeom>
              <a:avLst/>
              <a:gdLst/>
              <a:ahLst/>
              <a:cxnLst/>
              <a:rect l="l" t="t" r="r" b="b"/>
              <a:pathLst>
                <a:path w="8228" h="7436" extrusionOk="0">
                  <a:moveTo>
                    <a:pt x="893" y="7411"/>
                  </a:moveTo>
                  <a:lnTo>
                    <a:pt x="893" y="7411"/>
                  </a:lnTo>
                  <a:cubicBezTo>
                    <a:pt x="897" y="7414"/>
                    <a:pt x="900" y="7416"/>
                    <a:pt x="904" y="7418"/>
                  </a:cubicBezTo>
                  <a:lnTo>
                    <a:pt x="904" y="7418"/>
                  </a:lnTo>
                  <a:cubicBezTo>
                    <a:pt x="900" y="7416"/>
                    <a:pt x="896" y="7414"/>
                    <a:pt x="893" y="7411"/>
                  </a:cubicBezTo>
                  <a:close/>
                  <a:moveTo>
                    <a:pt x="6696" y="0"/>
                  </a:moveTo>
                  <a:cubicBezTo>
                    <a:pt x="6616" y="0"/>
                    <a:pt x="6537" y="38"/>
                    <a:pt x="6489" y="101"/>
                  </a:cubicBezTo>
                  <a:cubicBezTo>
                    <a:pt x="6335" y="172"/>
                    <a:pt x="6192" y="268"/>
                    <a:pt x="6085" y="399"/>
                  </a:cubicBezTo>
                  <a:cubicBezTo>
                    <a:pt x="5989" y="506"/>
                    <a:pt x="5918" y="625"/>
                    <a:pt x="5894" y="756"/>
                  </a:cubicBezTo>
                  <a:cubicBezTo>
                    <a:pt x="5823" y="1018"/>
                    <a:pt x="5763" y="1292"/>
                    <a:pt x="5716" y="1565"/>
                  </a:cubicBezTo>
                  <a:cubicBezTo>
                    <a:pt x="5331" y="3233"/>
                    <a:pt x="2503" y="4055"/>
                    <a:pt x="2386" y="4055"/>
                  </a:cubicBezTo>
                  <a:cubicBezTo>
                    <a:pt x="2383" y="4055"/>
                    <a:pt x="2382" y="4055"/>
                    <a:pt x="2382" y="4054"/>
                  </a:cubicBezTo>
                  <a:cubicBezTo>
                    <a:pt x="2417" y="3914"/>
                    <a:pt x="2440" y="3649"/>
                    <a:pt x="2240" y="3649"/>
                  </a:cubicBezTo>
                  <a:cubicBezTo>
                    <a:pt x="2236" y="3649"/>
                    <a:pt x="2232" y="3649"/>
                    <a:pt x="2227" y="3649"/>
                  </a:cubicBezTo>
                  <a:cubicBezTo>
                    <a:pt x="2156" y="3649"/>
                    <a:pt x="2096" y="3721"/>
                    <a:pt x="2060" y="3780"/>
                  </a:cubicBezTo>
                  <a:lnTo>
                    <a:pt x="1917" y="3935"/>
                  </a:lnTo>
                  <a:cubicBezTo>
                    <a:pt x="1739" y="4066"/>
                    <a:pt x="1632" y="4125"/>
                    <a:pt x="1417" y="4292"/>
                  </a:cubicBezTo>
                  <a:cubicBezTo>
                    <a:pt x="1286" y="4399"/>
                    <a:pt x="1179" y="4530"/>
                    <a:pt x="1060" y="4637"/>
                  </a:cubicBezTo>
                  <a:cubicBezTo>
                    <a:pt x="774" y="4875"/>
                    <a:pt x="512" y="5137"/>
                    <a:pt x="274" y="5423"/>
                  </a:cubicBezTo>
                  <a:cubicBezTo>
                    <a:pt x="48" y="5768"/>
                    <a:pt x="1" y="6209"/>
                    <a:pt x="155" y="6602"/>
                  </a:cubicBezTo>
                  <a:cubicBezTo>
                    <a:pt x="215" y="6852"/>
                    <a:pt x="358" y="7090"/>
                    <a:pt x="560" y="7257"/>
                  </a:cubicBezTo>
                  <a:cubicBezTo>
                    <a:pt x="604" y="7289"/>
                    <a:pt x="657" y="7342"/>
                    <a:pt x="720" y="7342"/>
                  </a:cubicBezTo>
                  <a:cubicBezTo>
                    <a:pt x="726" y="7342"/>
                    <a:pt x="732" y="7341"/>
                    <a:pt x="739" y="7340"/>
                  </a:cubicBezTo>
                  <a:lnTo>
                    <a:pt x="786" y="7376"/>
                  </a:lnTo>
                  <a:cubicBezTo>
                    <a:pt x="804" y="7382"/>
                    <a:pt x="810" y="7385"/>
                    <a:pt x="810" y="7385"/>
                  </a:cubicBezTo>
                  <a:cubicBezTo>
                    <a:pt x="810" y="7385"/>
                    <a:pt x="804" y="7382"/>
                    <a:pt x="798" y="7376"/>
                  </a:cubicBezTo>
                  <a:lnTo>
                    <a:pt x="798" y="7376"/>
                  </a:lnTo>
                  <a:lnTo>
                    <a:pt x="822" y="7388"/>
                  </a:lnTo>
                  <a:cubicBezTo>
                    <a:pt x="828" y="7394"/>
                    <a:pt x="834" y="7398"/>
                    <a:pt x="839" y="7401"/>
                  </a:cubicBezTo>
                  <a:lnTo>
                    <a:pt x="839" y="7401"/>
                  </a:lnTo>
                  <a:cubicBezTo>
                    <a:pt x="838" y="7401"/>
                    <a:pt x="836" y="7400"/>
                    <a:pt x="834" y="7400"/>
                  </a:cubicBezTo>
                  <a:lnTo>
                    <a:pt x="834" y="7400"/>
                  </a:lnTo>
                  <a:cubicBezTo>
                    <a:pt x="838" y="7401"/>
                    <a:pt x="841" y="7403"/>
                    <a:pt x="845" y="7405"/>
                  </a:cubicBezTo>
                  <a:lnTo>
                    <a:pt x="845" y="7405"/>
                  </a:lnTo>
                  <a:cubicBezTo>
                    <a:pt x="848" y="7406"/>
                    <a:pt x="850" y="7407"/>
                    <a:pt x="851" y="7407"/>
                  </a:cubicBezTo>
                  <a:lnTo>
                    <a:pt x="851" y="7407"/>
                  </a:lnTo>
                  <a:cubicBezTo>
                    <a:pt x="872" y="7416"/>
                    <a:pt x="897" y="7423"/>
                    <a:pt x="916" y="7423"/>
                  </a:cubicBezTo>
                  <a:lnTo>
                    <a:pt x="916" y="7423"/>
                  </a:lnTo>
                  <a:cubicBezTo>
                    <a:pt x="944" y="7435"/>
                    <a:pt x="972" y="7435"/>
                    <a:pt x="1001" y="7435"/>
                  </a:cubicBezTo>
                  <a:cubicBezTo>
                    <a:pt x="1132" y="7423"/>
                    <a:pt x="1251" y="7388"/>
                    <a:pt x="1370" y="7352"/>
                  </a:cubicBezTo>
                  <a:cubicBezTo>
                    <a:pt x="1822" y="7269"/>
                    <a:pt x="2298" y="6959"/>
                    <a:pt x="2632" y="6709"/>
                  </a:cubicBezTo>
                  <a:cubicBezTo>
                    <a:pt x="3037" y="6411"/>
                    <a:pt x="3644" y="6066"/>
                    <a:pt x="4156" y="5709"/>
                  </a:cubicBezTo>
                  <a:cubicBezTo>
                    <a:pt x="4322" y="5578"/>
                    <a:pt x="4501" y="5447"/>
                    <a:pt x="4668" y="5316"/>
                  </a:cubicBezTo>
                  <a:cubicBezTo>
                    <a:pt x="5263" y="4959"/>
                    <a:pt x="5846" y="4602"/>
                    <a:pt x="6406" y="4197"/>
                  </a:cubicBezTo>
                  <a:cubicBezTo>
                    <a:pt x="6668" y="4006"/>
                    <a:pt x="6906" y="3804"/>
                    <a:pt x="7156" y="3601"/>
                  </a:cubicBezTo>
                  <a:cubicBezTo>
                    <a:pt x="7323" y="3470"/>
                    <a:pt x="7490" y="3328"/>
                    <a:pt x="7644" y="3173"/>
                  </a:cubicBezTo>
                  <a:cubicBezTo>
                    <a:pt x="7740" y="3137"/>
                    <a:pt x="7811" y="2994"/>
                    <a:pt x="7882" y="2923"/>
                  </a:cubicBezTo>
                  <a:cubicBezTo>
                    <a:pt x="8049" y="2720"/>
                    <a:pt x="8144" y="2482"/>
                    <a:pt x="8180" y="2220"/>
                  </a:cubicBezTo>
                  <a:cubicBezTo>
                    <a:pt x="8228" y="1958"/>
                    <a:pt x="8228" y="1696"/>
                    <a:pt x="8192" y="1435"/>
                  </a:cubicBezTo>
                  <a:cubicBezTo>
                    <a:pt x="8132" y="1220"/>
                    <a:pt x="8013" y="1030"/>
                    <a:pt x="7859" y="887"/>
                  </a:cubicBezTo>
                  <a:cubicBezTo>
                    <a:pt x="7561" y="542"/>
                    <a:pt x="7204" y="244"/>
                    <a:pt x="6811" y="30"/>
                  </a:cubicBezTo>
                  <a:cubicBezTo>
                    <a:pt x="6775" y="10"/>
                    <a:pt x="6735" y="0"/>
                    <a:pt x="66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7680497" y="2875398"/>
              <a:ext cx="157251" cy="210710"/>
            </a:xfrm>
            <a:custGeom>
              <a:avLst/>
              <a:gdLst/>
              <a:ahLst/>
              <a:cxnLst/>
              <a:rect l="l" t="t" r="r" b="b"/>
              <a:pathLst>
                <a:path w="3621" h="4852" extrusionOk="0">
                  <a:moveTo>
                    <a:pt x="179" y="0"/>
                  </a:moveTo>
                  <a:cubicBezTo>
                    <a:pt x="36" y="24"/>
                    <a:pt x="24" y="203"/>
                    <a:pt x="36" y="322"/>
                  </a:cubicBezTo>
                  <a:cubicBezTo>
                    <a:pt x="48" y="477"/>
                    <a:pt x="60" y="631"/>
                    <a:pt x="48" y="786"/>
                  </a:cubicBezTo>
                  <a:cubicBezTo>
                    <a:pt x="60" y="1024"/>
                    <a:pt x="60" y="1239"/>
                    <a:pt x="60" y="1453"/>
                  </a:cubicBezTo>
                  <a:cubicBezTo>
                    <a:pt x="48" y="1620"/>
                    <a:pt x="36" y="1786"/>
                    <a:pt x="24" y="1977"/>
                  </a:cubicBezTo>
                  <a:cubicBezTo>
                    <a:pt x="13" y="2548"/>
                    <a:pt x="24" y="2965"/>
                    <a:pt x="13" y="3465"/>
                  </a:cubicBezTo>
                  <a:cubicBezTo>
                    <a:pt x="1" y="3787"/>
                    <a:pt x="1" y="4096"/>
                    <a:pt x="24" y="4406"/>
                  </a:cubicBezTo>
                  <a:cubicBezTo>
                    <a:pt x="48" y="4549"/>
                    <a:pt x="13" y="4787"/>
                    <a:pt x="179" y="4846"/>
                  </a:cubicBezTo>
                  <a:cubicBezTo>
                    <a:pt x="201" y="4850"/>
                    <a:pt x="223" y="4852"/>
                    <a:pt x="245" y="4852"/>
                  </a:cubicBezTo>
                  <a:cubicBezTo>
                    <a:pt x="421" y="4852"/>
                    <a:pt x="581" y="4734"/>
                    <a:pt x="751" y="4691"/>
                  </a:cubicBezTo>
                  <a:cubicBezTo>
                    <a:pt x="1560" y="4382"/>
                    <a:pt x="2251" y="3846"/>
                    <a:pt x="2977" y="3394"/>
                  </a:cubicBezTo>
                  <a:cubicBezTo>
                    <a:pt x="3156" y="3239"/>
                    <a:pt x="3334" y="3096"/>
                    <a:pt x="3513" y="2929"/>
                  </a:cubicBezTo>
                  <a:cubicBezTo>
                    <a:pt x="3620" y="2810"/>
                    <a:pt x="3501" y="2667"/>
                    <a:pt x="3406" y="2572"/>
                  </a:cubicBezTo>
                  <a:cubicBezTo>
                    <a:pt x="3203" y="2382"/>
                    <a:pt x="2977" y="2203"/>
                    <a:pt x="2739" y="2048"/>
                  </a:cubicBezTo>
                  <a:cubicBezTo>
                    <a:pt x="2382" y="1763"/>
                    <a:pt x="2013" y="1477"/>
                    <a:pt x="1668" y="1179"/>
                  </a:cubicBezTo>
                  <a:cubicBezTo>
                    <a:pt x="1501" y="1024"/>
                    <a:pt x="1346" y="870"/>
                    <a:pt x="1191" y="703"/>
                  </a:cubicBezTo>
                  <a:cubicBezTo>
                    <a:pt x="1001" y="536"/>
                    <a:pt x="798" y="381"/>
                    <a:pt x="596" y="239"/>
                  </a:cubicBezTo>
                  <a:lnTo>
                    <a:pt x="536" y="203"/>
                  </a:lnTo>
                  <a:cubicBezTo>
                    <a:pt x="525" y="179"/>
                    <a:pt x="501" y="155"/>
                    <a:pt x="477" y="143"/>
                  </a:cubicBezTo>
                  <a:cubicBezTo>
                    <a:pt x="465" y="131"/>
                    <a:pt x="453" y="131"/>
                    <a:pt x="441" y="119"/>
                  </a:cubicBezTo>
                  <a:cubicBezTo>
                    <a:pt x="370" y="48"/>
                    <a:pt x="274" y="12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0"/>
            <p:cNvSpPr/>
            <p:nvPr/>
          </p:nvSpPr>
          <p:spPr>
            <a:xfrm>
              <a:off x="7680497" y="2869926"/>
              <a:ext cx="176359" cy="131759"/>
            </a:xfrm>
            <a:custGeom>
              <a:avLst/>
              <a:gdLst/>
              <a:ahLst/>
              <a:cxnLst/>
              <a:rect l="l" t="t" r="r" b="b"/>
              <a:pathLst>
                <a:path w="4061" h="3034" extrusionOk="0">
                  <a:moveTo>
                    <a:pt x="346" y="0"/>
                  </a:moveTo>
                  <a:cubicBezTo>
                    <a:pt x="290" y="0"/>
                    <a:pt x="232" y="9"/>
                    <a:pt x="179" y="31"/>
                  </a:cubicBezTo>
                  <a:cubicBezTo>
                    <a:pt x="144" y="31"/>
                    <a:pt x="120" y="43"/>
                    <a:pt x="96" y="55"/>
                  </a:cubicBezTo>
                  <a:cubicBezTo>
                    <a:pt x="1" y="103"/>
                    <a:pt x="1" y="222"/>
                    <a:pt x="96" y="269"/>
                  </a:cubicBezTo>
                  <a:lnTo>
                    <a:pt x="108" y="281"/>
                  </a:lnTo>
                  <a:cubicBezTo>
                    <a:pt x="108" y="281"/>
                    <a:pt x="120" y="281"/>
                    <a:pt x="120" y="293"/>
                  </a:cubicBezTo>
                  <a:cubicBezTo>
                    <a:pt x="227" y="424"/>
                    <a:pt x="346" y="531"/>
                    <a:pt x="489" y="615"/>
                  </a:cubicBezTo>
                  <a:cubicBezTo>
                    <a:pt x="1084" y="1091"/>
                    <a:pt x="1929" y="1781"/>
                    <a:pt x="2691" y="2365"/>
                  </a:cubicBezTo>
                  <a:cubicBezTo>
                    <a:pt x="2894" y="2531"/>
                    <a:pt x="3108" y="2686"/>
                    <a:pt x="3287" y="2853"/>
                  </a:cubicBezTo>
                  <a:cubicBezTo>
                    <a:pt x="3370" y="2912"/>
                    <a:pt x="3418" y="3008"/>
                    <a:pt x="3513" y="3032"/>
                  </a:cubicBezTo>
                  <a:cubicBezTo>
                    <a:pt x="3524" y="3033"/>
                    <a:pt x="3534" y="3034"/>
                    <a:pt x="3544" y="3034"/>
                  </a:cubicBezTo>
                  <a:cubicBezTo>
                    <a:pt x="3674" y="3034"/>
                    <a:pt x="3717" y="2892"/>
                    <a:pt x="3739" y="2781"/>
                  </a:cubicBezTo>
                  <a:cubicBezTo>
                    <a:pt x="3846" y="2329"/>
                    <a:pt x="3965" y="1889"/>
                    <a:pt x="4037" y="1436"/>
                  </a:cubicBezTo>
                  <a:cubicBezTo>
                    <a:pt x="4061" y="1329"/>
                    <a:pt x="4037" y="1210"/>
                    <a:pt x="3977" y="1103"/>
                  </a:cubicBezTo>
                  <a:cubicBezTo>
                    <a:pt x="3894" y="1019"/>
                    <a:pt x="3799" y="960"/>
                    <a:pt x="3692" y="924"/>
                  </a:cubicBezTo>
                  <a:cubicBezTo>
                    <a:pt x="3168" y="686"/>
                    <a:pt x="2608" y="507"/>
                    <a:pt x="2049" y="388"/>
                  </a:cubicBezTo>
                  <a:cubicBezTo>
                    <a:pt x="1537" y="269"/>
                    <a:pt x="941" y="55"/>
                    <a:pt x="441" y="7"/>
                  </a:cubicBezTo>
                  <a:cubicBezTo>
                    <a:pt x="411" y="3"/>
                    <a:pt x="379" y="0"/>
                    <a:pt x="3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0"/>
            <p:cNvSpPr/>
            <p:nvPr/>
          </p:nvSpPr>
          <p:spPr>
            <a:xfrm>
              <a:off x="7696001" y="2941582"/>
              <a:ext cx="8859" cy="7904"/>
            </a:xfrm>
            <a:custGeom>
              <a:avLst/>
              <a:gdLst/>
              <a:ahLst/>
              <a:cxnLst/>
              <a:rect l="l" t="t" r="r" b="b"/>
              <a:pathLst>
                <a:path w="204" h="182" extrusionOk="0">
                  <a:moveTo>
                    <a:pt x="120" y="0"/>
                  </a:moveTo>
                  <a:cubicBezTo>
                    <a:pt x="72" y="0"/>
                    <a:pt x="1" y="36"/>
                    <a:pt x="25" y="96"/>
                  </a:cubicBezTo>
                  <a:cubicBezTo>
                    <a:pt x="37" y="108"/>
                    <a:pt x="48" y="119"/>
                    <a:pt x="72" y="119"/>
                  </a:cubicBezTo>
                  <a:lnTo>
                    <a:pt x="72" y="131"/>
                  </a:lnTo>
                  <a:cubicBezTo>
                    <a:pt x="64" y="157"/>
                    <a:pt x="91" y="182"/>
                    <a:pt x="116" y="182"/>
                  </a:cubicBezTo>
                  <a:cubicBezTo>
                    <a:pt x="127" y="182"/>
                    <a:pt x="137" y="178"/>
                    <a:pt x="144" y="167"/>
                  </a:cubicBezTo>
                  <a:cubicBezTo>
                    <a:pt x="203" y="119"/>
                    <a:pt x="179" y="24"/>
                    <a:pt x="120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7719974" y="2942494"/>
              <a:ext cx="12116" cy="8816"/>
            </a:xfrm>
            <a:custGeom>
              <a:avLst/>
              <a:gdLst/>
              <a:ahLst/>
              <a:cxnLst/>
              <a:rect l="l" t="t" r="r" b="b"/>
              <a:pathLst>
                <a:path w="279" h="203" extrusionOk="0">
                  <a:moveTo>
                    <a:pt x="206" y="1"/>
                  </a:moveTo>
                  <a:cubicBezTo>
                    <a:pt x="191" y="1"/>
                    <a:pt x="176" y="5"/>
                    <a:pt x="163" y="15"/>
                  </a:cubicBezTo>
                  <a:cubicBezTo>
                    <a:pt x="157" y="14"/>
                    <a:pt x="151" y="14"/>
                    <a:pt x="144" y="14"/>
                  </a:cubicBezTo>
                  <a:cubicBezTo>
                    <a:pt x="76" y="14"/>
                    <a:pt x="1" y="70"/>
                    <a:pt x="44" y="146"/>
                  </a:cubicBezTo>
                  <a:cubicBezTo>
                    <a:pt x="56" y="146"/>
                    <a:pt x="56" y="158"/>
                    <a:pt x="68" y="158"/>
                  </a:cubicBezTo>
                  <a:cubicBezTo>
                    <a:pt x="82" y="187"/>
                    <a:pt x="110" y="203"/>
                    <a:pt x="137" y="203"/>
                  </a:cubicBezTo>
                  <a:cubicBezTo>
                    <a:pt x="155" y="203"/>
                    <a:pt x="173" y="196"/>
                    <a:pt x="187" y="182"/>
                  </a:cubicBezTo>
                  <a:cubicBezTo>
                    <a:pt x="211" y="158"/>
                    <a:pt x="223" y="146"/>
                    <a:pt x="235" y="122"/>
                  </a:cubicBezTo>
                  <a:cubicBezTo>
                    <a:pt x="247" y="110"/>
                    <a:pt x="270" y="87"/>
                    <a:pt x="270" y="75"/>
                  </a:cubicBezTo>
                  <a:cubicBezTo>
                    <a:pt x="279" y="32"/>
                    <a:pt x="244" y="1"/>
                    <a:pt x="206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7714806" y="2927598"/>
              <a:ext cx="8512" cy="6297"/>
            </a:xfrm>
            <a:custGeom>
              <a:avLst/>
              <a:gdLst/>
              <a:ahLst/>
              <a:cxnLst/>
              <a:rect l="l" t="t" r="r" b="b"/>
              <a:pathLst>
                <a:path w="196" h="145" extrusionOk="0">
                  <a:moveTo>
                    <a:pt x="103" y="0"/>
                  </a:moveTo>
                  <a:cubicBezTo>
                    <a:pt x="99" y="0"/>
                    <a:pt x="95" y="0"/>
                    <a:pt x="92" y="1"/>
                  </a:cubicBezTo>
                  <a:cubicBezTo>
                    <a:pt x="0" y="12"/>
                    <a:pt x="8" y="145"/>
                    <a:pt x="93" y="145"/>
                  </a:cubicBezTo>
                  <a:cubicBezTo>
                    <a:pt x="96" y="145"/>
                    <a:pt x="100" y="144"/>
                    <a:pt x="104" y="144"/>
                  </a:cubicBezTo>
                  <a:cubicBezTo>
                    <a:pt x="195" y="132"/>
                    <a:pt x="188" y="0"/>
                    <a:pt x="103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>
              <a:off x="7692397" y="2989527"/>
              <a:ext cx="14331" cy="9641"/>
            </a:xfrm>
            <a:custGeom>
              <a:avLst/>
              <a:gdLst/>
              <a:ahLst/>
              <a:cxnLst/>
              <a:rect l="l" t="t" r="r" b="b"/>
              <a:pathLst>
                <a:path w="330" h="222" extrusionOk="0">
                  <a:moveTo>
                    <a:pt x="238" y="0"/>
                  </a:moveTo>
                  <a:cubicBezTo>
                    <a:pt x="221" y="0"/>
                    <a:pt x="204" y="8"/>
                    <a:pt x="191" y="27"/>
                  </a:cubicBezTo>
                  <a:cubicBezTo>
                    <a:pt x="179" y="39"/>
                    <a:pt x="167" y="39"/>
                    <a:pt x="155" y="51"/>
                  </a:cubicBezTo>
                  <a:cubicBezTo>
                    <a:pt x="143" y="39"/>
                    <a:pt x="120" y="39"/>
                    <a:pt x="108" y="39"/>
                  </a:cubicBezTo>
                  <a:cubicBezTo>
                    <a:pt x="36" y="39"/>
                    <a:pt x="0" y="135"/>
                    <a:pt x="60" y="170"/>
                  </a:cubicBezTo>
                  <a:cubicBezTo>
                    <a:pt x="70" y="200"/>
                    <a:pt x="96" y="221"/>
                    <a:pt x="125" y="221"/>
                  </a:cubicBezTo>
                  <a:cubicBezTo>
                    <a:pt x="131" y="221"/>
                    <a:pt x="137" y="220"/>
                    <a:pt x="143" y="218"/>
                  </a:cubicBezTo>
                  <a:cubicBezTo>
                    <a:pt x="191" y="194"/>
                    <a:pt x="239" y="158"/>
                    <a:pt x="286" y="111"/>
                  </a:cubicBezTo>
                  <a:cubicBezTo>
                    <a:pt x="330" y="59"/>
                    <a:pt x="284" y="0"/>
                    <a:pt x="238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7729267" y="2974457"/>
              <a:ext cx="7860" cy="6427"/>
            </a:xfrm>
            <a:custGeom>
              <a:avLst/>
              <a:gdLst/>
              <a:ahLst/>
              <a:cxnLst/>
              <a:rect l="l" t="t" r="r" b="b"/>
              <a:pathLst>
                <a:path w="181" h="148" extrusionOk="0">
                  <a:moveTo>
                    <a:pt x="89" y="0"/>
                  </a:moveTo>
                  <a:cubicBezTo>
                    <a:pt x="40" y="0"/>
                    <a:pt x="1" y="50"/>
                    <a:pt x="21" y="101"/>
                  </a:cubicBezTo>
                  <a:cubicBezTo>
                    <a:pt x="9" y="113"/>
                    <a:pt x="9" y="113"/>
                    <a:pt x="21" y="124"/>
                  </a:cubicBezTo>
                  <a:cubicBezTo>
                    <a:pt x="30" y="141"/>
                    <a:pt x="42" y="148"/>
                    <a:pt x="56" y="148"/>
                  </a:cubicBezTo>
                  <a:cubicBezTo>
                    <a:pt x="111" y="148"/>
                    <a:pt x="181" y="34"/>
                    <a:pt x="104" y="5"/>
                  </a:cubicBezTo>
                  <a:lnTo>
                    <a:pt x="116" y="5"/>
                  </a:lnTo>
                  <a:cubicBezTo>
                    <a:pt x="107" y="2"/>
                    <a:pt x="97" y="0"/>
                    <a:pt x="89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7777733" y="2988398"/>
              <a:ext cx="9684" cy="6644"/>
            </a:xfrm>
            <a:custGeom>
              <a:avLst/>
              <a:gdLst/>
              <a:ahLst/>
              <a:cxnLst/>
              <a:rect l="l" t="t" r="r" b="b"/>
              <a:pathLst>
                <a:path w="223" h="153" extrusionOk="0">
                  <a:moveTo>
                    <a:pt x="135" y="0"/>
                  </a:moveTo>
                  <a:cubicBezTo>
                    <a:pt x="126" y="0"/>
                    <a:pt x="117" y="2"/>
                    <a:pt x="107" y="6"/>
                  </a:cubicBezTo>
                  <a:lnTo>
                    <a:pt x="95" y="6"/>
                  </a:lnTo>
                  <a:cubicBezTo>
                    <a:pt x="71" y="6"/>
                    <a:pt x="60" y="18"/>
                    <a:pt x="60" y="18"/>
                  </a:cubicBezTo>
                  <a:cubicBezTo>
                    <a:pt x="0" y="42"/>
                    <a:pt x="0" y="125"/>
                    <a:pt x="60" y="149"/>
                  </a:cubicBezTo>
                  <a:cubicBezTo>
                    <a:pt x="70" y="151"/>
                    <a:pt x="82" y="153"/>
                    <a:pt x="93" y="153"/>
                  </a:cubicBezTo>
                  <a:cubicBezTo>
                    <a:pt x="133" y="153"/>
                    <a:pt x="175" y="135"/>
                    <a:pt x="202" y="89"/>
                  </a:cubicBezTo>
                  <a:cubicBezTo>
                    <a:pt x="222" y="49"/>
                    <a:pt x="183" y="0"/>
                    <a:pt x="135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0"/>
            <p:cNvSpPr/>
            <p:nvPr/>
          </p:nvSpPr>
          <p:spPr>
            <a:xfrm>
              <a:off x="7767006" y="2973589"/>
              <a:ext cx="9033" cy="6862"/>
            </a:xfrm>
            <a:custGeom>
              <a:avLst/>
              <a:gdLst/>
              <a:ahLst/>
              <a:cxnLst/>
              <a:rect l="l" t="t" r="r" b="b"/>
              <a:pathLst>
                <a:path w="208" h="158" extrusionOk="0">
                  <a:moveTo>
                    <a:pt x="105" y="1"/>
                  </a:moveTo>
                  <a:cubicBezTo>
                    <a:pt x="19" y="1"/>
                    <a:pt x="1" y="134"/>
                    <a:pt x="92" y="156"/>
                  </a:cubicBezTo>
                  <a:cubicBezTo>
                    <a:pt x="96" y="157"/>
                    <a:pt x="100" y="157"/>
                    <a:pt x="104" y="157"/>
                  </a:cubicBezTo>
                  <a:cubicBezTo>
                    <a:pt x="200" y="157"/>
                    <a:pt x="208" y="13"/>
                    <a:pt x="116" y="2"/>
                  </a:cubicBezTo>
                  <a:cubicBezTo>
                    <a:pt x="112" y="1"/>
                    <a:pt x="109" y="1"/>
                    <a:pt x="105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0"/>
            <p:cNvSpPr/>
            <p:nvPr/>
          </p:nvSpPr>
          <p:spPr>
            <a:xfrm>
              <a:off x="7731178" y="3017060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0"/>
            <p:cNvSpPr/>
            <p:nvPr/>
          </p:nvSpPr>
          <p:spPr>
            <a:xfrm>
              <a:off x="7731178" y="3012457"/>
              <a:ext cx="6775" cy="7339"/>
            </a:xfrm>
            <a:custGeom>
              <a:avLst/>
              <a:gdLst/>
              <a:ahLst/>
              <a:cxnLst/>
              <a:rect l="l" t="t" r="r" b="b"/>
              <a:pathLst>
                <a:path w="156" h="169" extrusionOk="0">
                  <a:moveTo>
                    <a:pt x="78" y="0"/>
                  </a:moveTo>
                  <a:cubicBezTo>
                    <a:pt x="43" y="0"/>
                    <a:pt x="7" y="25"/>
                    <a:pt x="0" y="71"/>
                  </a:cubicBezTo>
                  <a:cubicBezTo>
                    <a:pt x="0" y="83"/>
                    <a:pt x="0" y="95"/>
                    <a:pt x="0" y="95"/>
                  </a:cubicBezTo>
                  <a:lnTo>
                    <a:pt x="0" y="107"/>
                  </a:lnTo>
                  <a:cubicBezTo>
                    <a:pt x="0" y="142"/>
                    <a:pt x="24" y="166"/>
                    <a:pt x="60" y="166"/>
                  </a:cubicBezTo>
                  <a:cubicBezTo>
                    <a:pt x="65" y="168"/>
                    <a:pt x="70" y="169"/>
                    <a:pt x="74" y="169"/>
                  </a:cubicBezTo>
                  <a:cubicBezTo>
                    <a:pt x="105" y="169"/>
                    <a:pt x="133" y="138"/>
                    <a:pt x="143" y="107"/>
                  </a:cubicBezTo>
                  <a:cubicBezTo>
                    <a:pt x="155" y="83"/>
                    <a:pt x="155" y="71"/>
                    <a:pt x="143" y="47"/>
                  </a:cubicBezTo>
                  <a:cubicBezTo>
                    <a:pt x="133" y="16"/>
                    <a:pt x="106" y="0"/>
                    <a:pt x="78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0"/>
            <p:cNvSpPr/>
            <p:nvPr/>
          </p:nvSpPr>
          <p:spPr>
            <a:xfrm>
              <a:off x="7698607" y="3049327"/>
              <a:ext cx="8295" cy="7687"/>
            </a:xfrm>
            <a:custGeom>
              <a:avLst/>
              <a:gdLst/>
              <a:ahLst/>
              <a:cxnLst/>
              <a:rect l="l" t="t" r="r" b="b"/>
              <a:pathLst>
                <a:path w="191" h="177" extrusionOk="0">
                  <a:moveTo>
                    <a:pt x="106" y="1"/>
                  </a:moveTo>
                  <a:cubicBezTo>
                    <a:pt x="89" y="1"/>
                    <a:pt x="73" y="6"/>
                    <a:pt x="60" y="20"/>
                  </a:cubicBezTo>
                  <a:cubicBezTo>
                    <a:pt x="24" y="44"/>
                    <a:pt x="0" y="44"/>
                    <a:pt x="0" y="115"/>
                  </a:cubicBezTo>
                  <a:cubicBezTo>
                    <a:pt x="10" y="159"/>
                    <a:pt x="42" y="177"/>
                    <a:pt x="77" y="177"/>
                  </a:cubicBezTo>
                  <a:cubicBezTo>
                    <a:pt x="127" y="177"/>
                    <a:pt x="184" y="140"/>
                    <a:pt x="191" y="91"/>
                  </a:cubicBezTo>
                  <a:cubicBezTo>
                    <a:pt x="191" y="40"/>
                    <a:pt x="148" y="1"/>
                    <a:pt x="106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0"/>
            <p:cNvSpPr/>
            <p:nvPr/>
          </p:nvSpPr>
          <p:spPr>
            <a:xfrm>
              <a:off x="7744945" y="3037645"/>
              <a:ext cx="9337" cy="6384"/>
            </a:xfrm>
            <a:custGeom>
              <a:avLst/>
              <a:gdLst/>
              <a:ahLst/>
              <a:cxnLst/>
              <a:rect l="l" t="t" r="r" b="b"/>
              <a:pathLst>
                <a:path w="215" h="147" extrusionOk="0">
                  <a:moveTo>
                    <a:pt x="93" y="0"/>
                  </a:moveTo>
                  <a:cubicBezTo>
                    <a:pt x="14" y="0"/>
                    <a:pt x="1" y="135"/>
                    <a:pt x="100" y="146"/>
                  </a:cubicBezTo>
                  <a:cubicBezTo>
                    <a:pt x="104" y="146"/>
                    <a:pt x="108" y="147"/>
                    <a:pt x="111" y="147"/>
                  </a:cubicBezTo>
                  <a:cubicBezTo>
                    <a:pt x="197" y="147"/>
                    <a:pt x="215" y="14"/>
                    <a:pt x="112" y="3"/>
                  </a:cubicBezTo>
                  <a:cubicBezTo>
                    <a:pt x="105" y="1"/>
                    <a:pt x="99" y="0"/>
                    <a:pt x="93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0"/>
            <p:cNvSpPr/>
            <p:nvPr/>
          </p:nvSpPr>
          <p:spPr>
            <a:xfrm>
              <a:off x="7760839" y="3005161"/>
              <a:ext cx="9511" cy="6818"/>
            </a:xfrm>
            <a:custGeom>
              <a:avLst/>
              <a:gdLst/>
              <a:ahLst/>
              <a:cxnLst/>
              <a:rect l="l" t="t" r="r" b="b"/>
              <a:pathLst>
                <a:path w="219" h="157" extrusionOk="0">
                  <a:moveTo>
                    <a:pt x="115" y="0"/>
                  </a:moveTo>
                  <a:cubicBezTo>
                    <a:pt x="18" y="0"/>
                    <a:pt x="0" y="133"/>
                    <a:pt x="103" y="156"/>
                  </a:cubicBezTo>
                  <a:cubicBezTo>
                    <a:pt x="107" y="156"/>
                    <a:pt x="110" y="156"/>
                    <a:pt x="114" y="156"/>
                  </a:cubicBezTo>
                  <a:cubicBezTo>
                    <a:pt x="200" y="156"/>
                    <a:pt x="219" y="12"/>
                    <a:pt x="127" y="1"/>
                  </a:cubicBezTo>
                  <a:cubicBezTo>
                    <a:pt x="123" y="0"/>
                    <a:pt x="119" y="0"/>
                    <a:pt x="115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0"/>
            <p:cNvSpPr/>
            <p:nvPr/>
          </p:nvSpPr>
          <p:spPr>
            <a:xfrm>
              <a:off x="7747203" y="2907708"/>
              <a:ext cx="7296" cy="7947"/>
            </a:xfrm>
            <a:custGeom>
              <a:avLst/>
              <a:gdLst/>
              <a:ahLst/>
              <a:cxnLst/>
              <a:rect l="l" t="t" r="r" b="b"/>
              <a:pathLst>
                <a:path w="168" h="183" extrusionOk="0">
                  <a:moveTo>
                    <a:pt x="111" y="1"/>
                  </a:moveTo>
                  <a:cubicBezTo>
                    <a:pt x="84" y="1"/>
                    <a:pt x="54" y="12"/>
                    <a:pt x="36" y="30"/>
                  </a:cubicBezTo>
                  <a:lnTo>
                    <a:pt x="24" y="54"/>
                  </a:lnTo>
                  <a:cubicBezTo>
                    <a:pt x="12" y="78"/>
                    <a:pt x="1" y="90"/>
                    <a:pt x="1" y="114"/>
                  </a:cubicBezTo>
                  <a:cubicBezTo>
                    <a:pt x="12" y="149"/>
                    <a:pt x="36" y="161"/>
                    <a:pt x="60" y="173"/>
                  </a:cubicBezTo>
                  <a:cubicBezTo>
                    <a:pt x="70" y="180"/>
                    <a:pt x="81" y="183"/>
                    <a:pt x="91" y="183"/>
                  </a:cubicBezTo>
                  <a:cubicBezTo>
                    <a:pt x="119" y="183"/>
                    <a:pt x="143" y="163"/>
                    <a:pt x="143" y="137"/>
                  </a:cubicBezTo>
                  <a:cubicBezTo>
                    <a:pt x="143" y="126"/>
                    <a:pt x="143" y="114"/>
                    <a:pt x="143" y="114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55" y="90"/>
                    <a:pt x="155" y="90"/>
                    <a:pt x="155" y="78"/>
                  </a:cubicBezTo>
                  <a:cubicBezTo>
                    <a:pt x="155" y="66"/>
                    <a:pt x="167" y="54"/>
                    <a:pt x="167" y="42"/>
                  </a:cubicBezTo>
                  <a:cubicBezTo>
                    <a:pt x="161" y="12"/>
                    <a:pt x="137" y="1"/>
                    <a:pt x="11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0"/>
            <p:cNvSpPr/>
            <p:nvPr/>
          </p:nvSpPr>
          <p:spPr>
            <a:xfrm>
              <a:off x="7763054" y="2899587"/>
              <a:ext cx="8382" cy="5211"/>
            </a:xfrm>
            <a:custGeom>
              <a:avLst/>
              <a:gdLst/>
              <a:ahLst/>
              <a:cxnLst/>
              <a:rect l="l" t="t" r="r" b="b"/>
              <a:pathLst>
                <a:path w="193" h="120" extrusionOk="0">
                  <a:moveTo>
                    <a:pt x="83" y="1"/>
                  </a:moveTo>
                  <a:cubicBezTo>
                    <a:pt x="40" y="1"/>
                    <a:pt x="0" y="20"/>
                    <a:pt x="17" y="63"/>
                  </a:cubicBezTo>
                  <a:cubicBezTo>
                    <a:pt x="28" y="74"/>
                    <a:pt x="40" y="86"/>
                    <a:pt x="52" y="98"/>
                  </a:cubicBezTo>
                  <a:cubicBezTo>
                    <a:pt x="62" y="112"/>
                    <a:pt x="78" y="119"/>
                    <a:pt x="96" y="119"/>
                  </a:cubicBezTo>
                  <a:cubicBezTo>
                    <a:pt x="123" y="119"/>
                    <a:pt x="152" y="103"/>
                    <a:pt x="159" y="74"/>
                  </a:cubicBezTo>
                  <a:cubicBezTo>
                    <a:pt x="192" y="29"/>
                    <a:pt x="135" y="1"/>
                    <a:pt x="83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0"/>
            <p:cNvSpPr/>
            <p:nvPr/>
          </p:nvSpPr>
          <p:spPr>
            <a:xfrm>
              <a:off x="7769438" y="2923994"/>
              <a:ext cx="8816" cy="7339"/>
            </a:xfrm>
            <a:custGeom>
              <a:avLst/>
              <a:gdLst/>
              <a:ahLst/>
              <a:cxnLst/>
              <a:rect l="l" t="t" r="r" b="b"/>
              <a:pathLst>
                <a:path w="203" h="169" extrusionOk="0">
                  <a:moveTo>
                    <a:pt x="120" y="1"/>
                  </a:moveTo>
                  <a:cubicBezTo>
                    <a:pt x="60" y="1"/>
                    <a:pt x="1" y="96"/>
                    <a:pt x="36" y="143"/>
                  </a:cubicBezTo>
                  <a:cubicBezTo>
                    <a:pt x="54" y="161"/>
                    <a:pt x="78" y="169"/>
                    <a:pt x="102" y="169"/>
                  </a:cubicBezTo>
                  <a:cubicBezTo>
                    <a:pt x="144" y="169"/>
                    <a:pt x="188" y="145"/>
                    <a:pt x="203" y="108"/>
                  </a:cubicBezTo>
                  <a:lnTo>
                    <a:pt x="203" y="96"/>
                  </a:lnTo>
                  <a:cubicBezTo>
                    <a:pt x="203" y="84"/>
                    <a:pt x="203" y="60"/>
                    <a:pt x="203" y="48"/>
                  </a:cubicBezTo>
                  <a:cubicBezTo>
                    <a:pt x="179" y="12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0"/>
            <p:cNvSpPr/>
            <p:nvPr/>
          </p:nvSpPr>
          <p:spPr>
            <a:xfrm>
              <a:off x="7822681" y="2929162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9359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0"/>
            <p:cNvSpPr/>
            <p:nvPr/>
          </p:nvSpPr>
          <p:spPr>
            <a:xfrm>
              <a:off x="7821552" y="2923559"/>
              <a:ext cx="9511" cy="8295"/>
            </a:xfrm>
            <a:custGeom>
              <a:avLst/>
              <a:gdLst/>
              <a:ahLst/>
              <a:cxnLst/>
              <a:rect l="l" t="t" r="r" b="b"/>
              <a:pathLst>
                <a:path w="219" h="191" extrusionOk="0">
                  <a:moveTo>
                    <a:pt x="101" y="1"/>
                  </a:moveTo>
                  <a:cubicBezTo>
                    <a:pt x="46" y="1"/>
                    <a:pt x="0" y="56"/>
                    <a:pt x="27" y="118"/>
                  </a:cubicBezTo>
                  <a:lnTo>
                    <a:pt x="27" y="130"/>
                  </a:lnTo>
                  <a:cubicBezTo>
                    <a:pt x="27" y="142"/>
                    <a:pt x="39" y="153"/>
                    <a:pt x="39" y="153"/>
                  </a:cubicBezTo>
                  <a:cubicBezTo>
                    <a:pt x="61" y="179"/>
                    <a:pt x="88" y="190"/>
                    <a:pt x="113" y="190"/>
                  </a:cubicBezTo>
                  <a:cubicBezTo>
                    <a:pt x="169" y="190"/>
                    <a:pt x="218" y="136"/>
                    <a:pt x="194" y="70"/>
                  </a:cubicBezTo>
                  <a:cubicBezTo>
                    <a:pt x="182" y="58"/>
                    <a:pt x="182" y="46"/>
                    <a:pt x="170" y="34"/>
                  </a:cubicBezTo>
                  <a:cubicBezTo>
                    <a:pt x="161" y="26"/>
                    <a:pt x="159" y="24"/>
                    <a:pt x="158" y="23"/>
                  </a:cubicBezTo>
                  <a:lnTo>
                    <a:pt x="158" y="23"/>
                  </a:lnTo>
                  <a:cubicBezTo>
                    <a:pt x="158" y="23"/>
                    <a:pt x="158" y="23"/>
                    <a:pt x="158" y="22"/>
                  </a:cubicBezTo>
                  <a:cubicBezTo>
                    <a:pt x="139" y="7"/>
                    <a:pt x="119" y="1"/>
                    <a:pt x="10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0"/>
            <p:cNvSpPr/>
            <p:nvPr/>
          </p:nvSpPr>
          <p:spPr>
            <a:xfrm>
              <a:off x="7816905" y="2954263"/>
              <a:ext cx="5515" cy="3735"/>
            </a:xfrm>
            <a:custGeom>
              <a:avLst/>
              <a:gdLst/>
              <a:ahLst/>
              <a:cxnLst/>
              <a:rect l="l" t="t" r="r" b="b"/>
              <a:pathLst>
                <a:path w="127" h="86" extrusionOk="0">
                  <a:moveTo>
                    <a:pt x="72" y="1"/>
                  </a:moveTo>
                  <a:cubicBezTo>
                    <a:pt x="65" y="1"/>
                    <a:pt x="58" y="2"/>
                    <a:pt x="51" y="6"/>
                  </a:cubicBezTo>
                  <a:cubicBezTo>
                    <a:pt x="0" y="16"/>
                    <a:pt x="35" y="85"/>
                    <a:pt x="68" y="85"/>
                  </a:cubicBezTo>
                  <a:cubicBezTo>
                    <a:pt x="74" y="85"/>
                    <a:pt x="81" y="83"/>
                    <a:pt x="86" y="77"/>
                  </a:cubicBezTo>
                  <a:cubicBezTo>
                    <a:pt x="126" y="47"/>
                    <a:pt x="107" y="1"/>
                    <a:pt x="72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0"/>
            <p:cNvSpPr/>
            <p:nvPr/>
          </p:nvSpPr>
          <p:spPr>
            <a:xfrm>
              <a:off x="7808393" y="2931203"/>
              <a:ext cx="9380" cy="6384"/>
            </a:xfrm>
            <a:custGeom>
              <a:avLst/>
              <a:gdLst/>
              <a:ahLst/>
              <a:cxnLst/>
              <a:rect l="l" t="t" r="r" b="b"/>
              <a:pathLst>
                <a:path w="216" h="147" extrusionOk="0">
                  <a:moveTo>
                    <a:pt x="115" y="1"/>
                  </a:moveTo>
                  <a:cubicBezTo>
                    <a:pt x="19" y="1"/>
                    <a:pt x="1" y="133"/>
                    <a:pt x="104" y="144"/>
                  </a:cubicBezTo>
                  <a:cubicBezTo>
                    <a:pt x="110" y="146"/>
                    <a:pt x="117" y="147"/>
                    <a:pt x="123" y="147"/>
                  </a:cubicBezTo>
                  <a:cubicBezTo>
                    <a:pt x="202" y="147"/>
                    <a:pt x="216" y="12"/>
                    <a:pt x="127" y="1"/>
                  </a:cubicBezTo>
                  <a:cubicBezTo>
                    <a:pt x="123" y="1"/>
                    <a:pt x="119" y="1"/>
                    <a:pt x="115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0"/>
            <p:cNvSpPr/>
            <p:nvPr/>
          </p:nvSpPr>
          <p:spPr>
            <a:xfrm>
              <a:off x="7722579" y="2891162"/>
              <a:ext cx="5602" cy="3518"/>
            </a:xfrm>
            <a:custGeom>
              <a:avLst/>
              <a:gdLst/>
              <a:ahLst/>
              <a:cxnLst/>
              <a:rect l="l" t="t" r="r" b="b"/>
              <a:pathLst>
                <a:path w="129" h="81" extrusionOk="0">
                  <a:moveTo>
                    <a:pt x="69" y="0"/>
                  </a:moveTo>
                  <a:cubicBezTo>
                    <a:pt x="36" y="0"/>
                    <a:pt x="0" y="37"/>
                    <a:pt x="20" y="66"/>
                  </a:cubicBezTo>
                  <a:cubicBezTo>
                    <a:pt x="25" y="76"/>
                    <a:pt x="33" y="80"/>
                    <a:pt x="43" y="80"/>
                  </a:cubicBezTo>
                  <a:cubicBezTo>
                    <a:pt x="78" y="80"/>
                    <a:pt x="129" y="25"/>
                    <a:pt x="91" y="6"/>
                  </a:cubicBezTo>
                  <a:cubicBezTo>
                    <a:pt x="85" y="2"/>
                    <a:pt x="77" y="0"/>
                    <a:pt x="69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0"/>
            <p:cNvSpPr/>
            <p:nvPr/>
          </p:nvSpPr>
          <p:spPr>
            <a:xfrm>
              <a:off x="7727052" y="2894028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9359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0"/>
            <p:cNvSpPr/>
            <p:nvPr/>
          </p:nvSpPr>
          <p:spPr>
            <a:xfrm>
              <a:off x="7727052" y="2893507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0"/>
            <p:cNvSpPr/>
            <p:nvPr/>
          </p:nvSpPr>
          <p:spPr>
            <a:xfrm>
              <a:off x="7691354" y="3134447"/>
              <a:ext cx="43" cy="56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2"/>
                  </a:moveTo>
                  <a:lnTo>
                    <a:pt x="1" y="12"/>
                  </a:lnTo>
                  <a:cubicBezTo>
                    <a:pt x="1" y="12"/>
                    <a:pt x="1" y="0"/>
                    <a:pt x="1" y="0"/>
                  </a:cubicBezTo>
                  <a:cubicBezTo>
                    <a:pt x="1" y="0"/>
                    <a:pt x="1" y="12"/>
                    <a:pt x="1" y="12"/>
                  </a:cubicBezTo>
                  <a:close/>
                </a:path>
              </a:pathLst>
            </a:custGeom>
            <a:solidFill>
              <a:srgbClr val="F4D9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0"/>
            <p:cNvSpPr/>
            <p:nvPr/>
          </p:nvSpPr>
          <p:spPr>
            <a:xfrm>
              <a:off x="7690833" y="3135489"/>
              <a:ext cx="565" cy="56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13" y="0"/>
                  </a:moveTo>
                  <a:cubicBezTo>
                    <a:pt x="13" y="0"/>
                    <a:pt x="1" y="12"/>
                    <a:pt x="13" y="12"/>
                  </a:cubicBezTo>
                  <a:cubicBezTo>
                    <a:pt x="13" y="0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F4D9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0"/>
            <p:cNvSpPr/>
            <p:nvPr/>
          </p:nvSpPr>
          <p:spPr>
            <a:xfrm>
              <a:off x="7745118" y="2413018"/>
              <a:ext cx="213099" cy="187737"/>
            </a:xfrm>
            <a:custGeom>
              <a:avLst/>
              <a:gdLst/>
              <a:ahLst/>
              <a:cxnLst/>
              <a:rect l="l" t="t" r="r" b="b"/>
              <a:pathLst>
                <a:path w="4907" h="4323" extrusionOk="0">
                  <a:moveTo>
                    <a:pt x="2450" y="0"/>
                  </a:moveTo>
                  <a:cubicBezTo>
                    <a:pt x="1603" y="0"/>
                    <a:pt x="803" y="501"/>
                    <a:pt x="453" y="1325"/>
                  </a:cubicBezTo>
                  <a:cubicBezTo>
                    <a:pt x="1" y="2432"/>
                    <a:pt x="513" y="3694"/>
                    <a:pt x="1608" y="4159"/>
                  </a:cubicBezTo>
                  <a:cubicBezTo>
                    <a:pt x="1881" y="4270"/>
                    <a:pt x="2163" y="4323"/>
                    <a:pt x="2440" y="4323"/>
                  </a:cubicBezTo>
                  <a:cubicBezTo>
                    <a:pt x="3289" y="4323"/>
                    <a:pt x="4092" y="3826"/>
                    <a:pt x="4442" y="2992"/>
                  </a:cubicBezTo>
                  <a:cubicBezTo>
                    <a:pt x="4906" y="1896"/>
                    <a:pt x="4382" y="634"/>
                    <a:pt x="3287" y="170"/>
                  </a:cubicBezTo>
                  <a:cubicBezTo>
                    <a:pt x="3013" y="55"/>
                    <a:pt x="2729" y="0"/>
                    <a:pt x="2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0"/>
            <p:cNvSpPr/>
            <p:nvPr/>
          </p:nvSpPr>
          <p:spPr>
            <a:xfrm>
              <a:off x="7177904" y="2307357"/>
              <a:ext cx="208409" cy="187694"/>
            </a:xfrm>
            <a:custGeom>
              <a:avLst/>
              <a:gdLst/>
              <a:ahLst/>
              <a:cxnLst/>
              <a:rect l="l" t="t" r="r" b="b"/>
              <a:pathLst>
                <a:path w="4799" h="4322" extrusionOk="0">
                  <a:moveTo>
                    <a:pt x="2397" y="0"/>
                  </a:moveTo>
                  <a:cubicBezTo>
                    <a:pt x="1881" y="0"/>
                    <a:pt x="1364" y="183"/>
                    <a:pt x="953" y="555"/>
                  </a:cubicBezTo>
                  <a:cubicBezTo>
                    <a:pt x="60" y="1353"/>
                    <a:pt x="1" y="2722"/>
                    <a:pt x="798" y="3603"/>
                  </a:cubicBezTo>
                  <a:cubicBezTo>
                    <a:pt x="1224" y="4079"/>
                    <a:pt x="1808" y="4322"/>
                    <a:pt x="2396" y="4322"/>
                  </a:cubicBezTo>
                  <a:cubicBezTo>
                    <a:pt x="2912" y="4322"/>
                    <a:pt x="3430" y="4136"/>
                    <a:pt x="3846" y="3758"/>
                  </a:cubicBezTo>
                  <a:cubicBezTo>
                    <a:pt x="4728" y="2960"/>
                    <a:pt x="4799" y="1603"/>
                    <a:pt x="4001" y="710"/>
                  </a:cubicBezTo>
                  <a:cubicBezTo>
                    <a:pt x="3576" y="240"/>
                    <a:pt x="2987" y="0"/>
                    <a:pt x="2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0"/>
            <p:cNvSpPr/>
            <p:nvPr/>
          </p:nvSpPr>
          <p:spPr>
            <a:xfrm>
              <a:off x="5344414" y="2309833"/>
              <a:ext cx="1185658" cy="1518008"/>
            </a:xfrm>
            <a:custGeom>
              <a:avLst/>
              <a:gdLst/>
              <a:ahLst/>
              <a:cxnLst/>
              <a:rect l="l" t="t" r="r" b="b"/>
              <a:pathLst>
                <a:path w="27302" h="34955" extrusionOk="0">
                  <a:moveTo>
                    <a:pt x="22203" y="0"/>
                  </a:moveTo>
                  <a:cubicBezTo>
                    <a:pt x="22145" y="0"/>
                    <a:pt x="22086" y="4"/>
                    <a:pt x="22027" y="10"/>
                  </a:cubicBezTo>
                  <a:cubicBezTo>
                    <a:pt x="22027" y="10"/>
                    <a:pt x="0" y="3987"/>
                    <a:pt x="167" y="4975"/>
                  </a:cubicBezTo>
                  <a:cubicBezTo>
                    <a:pt x="179" y="5046"/>
                    <a:pt x="3620" y="34955"/>
                    <a:pt x="3620" y="34955"/>
                  </a:cubicBezTo>
                  <a:lnTo>
                    <a:pt x="25777" y="32395"/>
                  </a:lnTo>
                  <a:cubicBezTo>
                    <a:pt x="26658" y="32288"/>
                    <a:pt x="27301" y="31490"/>
                    <a:pt x="27194" y="30609"/>
                  </a:cubicBezTo>
                  <a:lnTo>
                    <a:pt x="23813" y="1427"/>
                  </a:lnTo>
                  <a:cubicBezTo>
                    <a:pt x="23713" y="605"/>
                    <a:pt x="23012" y="0"/>
                    <a:pt x="22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0"/>
            <p:cNvSpPr/>
            <p:nvPr/>
          </p:nvSpPr>
          <p:spPr>
            <a:xfrm>
              <a:off x="5350146" y="2336801"/>
              <a:ext cx="1058936" cy="239763"/>
            </a:xfrm>
            <a:custGeom>
              <a:avLst/>
              <a:gdLst/>
              <a:ahLst/>
              <a:cxnLst/>
              <a:rect l="l" t="t" r="r" b="b"/>
              <a:pathLst>
                <a:path w="24384" h="5521" extrusionOk="0">
                  <a:moveTo>
                    <a:pt x="21985" y="1"/>
                  </a:moveTo>
                  <a:cubicBezTo>
                    <a:pt x="21899" y="1"/>
                    <a:pt x="21811" y="9"/>
                    <a:pt x="21728" y="32"/>
                  </a:cubicBezTo>
                  <a:cubicBezTo>
                    <a:pt x="14441" y="1437"/>
                    <a:pt x="392" y="3854"/>
                    <a:pt x="178" y="4342"/>
                  </a:cubicBezTo>
                  <a:cubicBezTo>
                    <a:pt x="0" y="4720"/>
                    <a:pt x="738" y="5521"/>
                    <a:pt x="1448" y="5521"/>
                  </a:cubicBezTo>
                  <a:cubicBezTo>
                    <a:pt x="1453" y="5521"/>
                    <a:pt x="1458" y="5521"/>
                    <a:pt x="1464" y="5521"/>
                  </a:cubicBezTo>
                  <a:cubicBezTo>
                    <a:pt x="8834" y="5366"/>
                    <a:pt x="17239" y="4092"/>
                    <a:pt x="24383" y="2449"/>
                  </a:cubicBezTo>
                  <a:cubicBezTo>
                    <a:pt x="23919" y="1639"/>
                    <a:pt x="23324" y="913"/>
                    <a:pt x="22633" y="294"/>
                  </a:cubicBezTo>
                  <a:cubicBezTo>
                    <a:pt x="22490" y="151"/>
                    <a:pt x="22323" y="56"/>
                    <a:pt x="22133" y="8"/>
                  </a:cubicBezTo>
                  <a:cubicBezTo>
                    <a:pt x="22085" y="4"/>
                    <a:pt x="22035" y="1"/>
                    <a:pt x="219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0"/>
            <p:cNvSpPr/>
            <p:nvPr/>
          </p:nvSpPr>
          <p:spPr>
            <a:xfrm>
              <a:off x="5351015" y="2402117"/>
              <a:ext cx="1268995" cy="1524479"/>
            </a:xfrm>
            <a:custGeom>
              <a:avLst/>
              <a:gdLst/>
              <a:ahLst/>
              <a:cxnLst/>
              <a:rect l="l" t="t" r="r" b="b"/>
              <a:pathLst>
                <a:path w="29221" h="35104" extrusionOk="0">
                  <a:moveTo>
                    <a:pt x="23648" y="1"/>
                  </a:moveTo>
                  <a:cubicBezTo>
                    <a:pt x="23562" y="1"/>
                    <a:pt x="23475" y="6"/>
                    <a:pt x="23387" y="16"/>
                  </a:cubicBezTo>
                  <a:cubicBezTo>
                    <a:pt x="23387" y="16"/>
                    <a:pt x="3111" y="2731"/>
                    <a:pt x="955" y="2981"/>
                  </a:cubicBezTo>
                  <a:cubicBezTo>
                    <a:pt x="833" y="2995"/>
                    <a:pt x="726" y="3001"/>
                    <a:pt x="633" y="3001"/>
                  </a:cubicBezTo>
                  <a:cubicBezTo>
                    <a:pt x="129" y="3001"/>
                    <a:pt x="20" y="2825"/>
                    <a:pt x="4" y="2825"/>
                  </a:cubicBezTo>
                  <a:cubicBezTo>
                    <a:pt x="1" y="2825"/>
                    <a:pt x="1" y="2832"/>
                    <a:pt x="3" y="2850"/>
                  </a:cubicBezTo>
                  <a:lnTo>
                    <a:pt x="3730" y="35104"/>
                  </a:lnTo>
                  <a:lnTo>
                    <a:pt x="27149" y="32389"/>
                  </a:lnTo>
                  <a:cubicBezTo>
                    <a:pt x="28352" y="32258"/>
                    <a:pt x="29221" y="31163"/>
                    <a:pt x="29078" y="29948"/>
                  </a:cubicBezTo>
                  <a:lnTo>
                    <a:pt x="25828" y="1957"/>
                  </a:lnTo>
                  <a:cubicBezTo>
                    <a:pt x="25695" y="830"/>
                    <a:pt x="24753" y="1"/>
                    <a:pt x="23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0"/>
            <p:cNvSpPr/>
            <p:nvPr/>
          </p:nvSpPr>
          <p:spPr>
            <a:xfrm>
              <a:off x="5722064" y="2670807"/>
              <a:ext cx="59279" cy="49681"/>
            </a:xfrm>
            <a:custGeom>
              <a:avLst/>
              <a:gdLst/>
              <a:ahLst/>
              <a:cxnLst/>
              <a:rect l="l" t="t" r="r" b="b"/>
              <a:pathLst>
                <a:path w="1365" h="1144" extrusionOk="0">
                  <a:moveTo>
                    <a:pt x="617" y="1"/>
                  </a:moveTo>
                  <a:cubicBezTo>
                    <a:pt x="296" y="1"/>
                    <a:pt x="0" y="276"/>
                    <a:pt x="43" y="639"/>
                  </a:cubicBezTo>
                  <a:cubicBezTo>
                    <a:pt x="77" y="927"/>
                    <a:pt x="326" y="1143"/>
                    <a:pt x="610" y="1143"/>
                  </a:cubicBezTo>
                  <a:cubicBezTo>
                    <a:pt x="631" y="1143"/>
                    <a:pt x="653" y="1142"/>
                    <a:pt x="674" y="1140"/>
                  </a:cubicBezTo>
                  <a:cubicBezTo>
                    <a:pt x="1186" y="1080"/>
                    <a:pt x="1365" y="437"/>
                    <a:pt x="972" y="128"/>
                  </a:cubicBezTo>
                  <a:cubicBezTo>
                    <a:pt x="861" y="40"/>
                    <a:pt x="737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0"/>
            <p:cNvSpPr/>
            <p:nvPr/>
          </p:nvSpPr>
          <p:spPr>
            <a:xfrm>
              <a:off x="6039002" y="2600193"/>
              <a:ext cx="59322" cy="49942"/>
            </a:xfrm>
            <a:custGeom>
              <a:avLst/>
              <a:gdLst/>
              <a:ahLst/>
              <a:cxnLst/>
              <a:rect l="l" t="t" r="r" b="b"/>
              <a:pathLst>
                <a:path w="1366" h="1150" extrusionOk="0">
                  <a:moveTo>
                    <a:pt x="621" y="1"/>
                  </a:moveTo>
                  <a:cubicBezTo>
                    <a:pt x="299" y="1"/>
                    <a:pt x="1" y="273"/>
                    <a:pt x="44" y="646"/>
                  </a:cubicBezTo>
                  <a:cubicBezTo>
                    <a:pt x="77" y="934"/>
                    <a:pt x="327" y="1150"/>
                    <a:pt x="620" y="1150"/>
                  </a:cubicBezTo>
                  <a:cubicBezTo>
                    <a:pt x="642" y="1150"/>
                    <a:pt x="664" y="1149"/>
                    <a:pt x="687" y="1146"/>
                  </a:cubicBezTo>
                  <a:cubicBezTo>
                    <a:pt x="1187" y="1087"/>
                    <a:pt x="1366" y="444"/>
                    <a:pt x="973" y="122"/>
                  </a:cubicBezTo>
                  <a:cubicBezTo>
                    <a:pt x="863" y="38"/>
                    <a:pt x="740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0"/>
            <p:cNvSpPr/>
            <p:nvPr/>
          </p:nvSpPr>
          <p:spPr>
            <a:xfrm>
              <a:off x="5882270" y="2638497"/>
              <a:ext cx="54719" cy="44426"/>
            </a:xfrm>
            <a:custGeom>
              <a:avLst/>
              <a:gdLst/>
              <a:ahLst/>
              <a:cxnLst/>
              <a:rect l="l" t="t" r="r" b="b"/>
              <a:pathLst>
                <a:path w="1260" h="1023" extrusionOk="0">
                  <a:moveTo>
                    <a:pt x="583" y="0"/>
                  </a:moveTo>
                  <a:cubicBezTo>
                    <a:pt x="278" y="0"/>
                    <a:pt x="0" y="280"/>
                    <a:pt x="81" y="621"/>
                  </a:cubicBezTo>
                  <a:cubicBezTo>
                    <a:pt x="123" y="855"/>
                    <a:pt x="327" y="1022"/>
                    <a:pt x="556" y="1022"/>
                  </a:cubicBezTo>
                  <a:cubicBezTo>
                    <a:pt x="584" y="1022"/>
                    <a:pt x="612" y="1020"/>
                    <a:pt x="641" y="1014"/>
                  </a:cubicBezTo>
                  <a:cubicBezTo>
                    <a:pt x="1105" y="967"/>
                    <a:pt x="1260" y="360"/>
                    <a:pt x="879" y="98"/>
                  </a:cubicBezTo>
                  <a:cubicBezTo>
                    <a:pt x="785" y="30"/>
                    <a:pt x="682" y="0"/>
                    <a:pt x="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0"/>
            <p:cNvSpPr/>
            <p:nvPr/>
          </p:nvSpPr>
          <p:spPr>
            <a:xfrm>
              <a:off x="5846486" y="2732693"/>
              <a:ext cx="188258" cy="73566"/>
            </a:xfrm>
            <a:custGeom>
              <a:avLst/>
              <a:gdLst/>
              <a:ahLst/>
              <a:cxnLst/>
              <a:rect l="l" t="t" r="r" b="b"/>
              <a:pathLst>
                <a:path w="4335" h="1694" extrusionOk="0">
                  <a:moveTo>
                    <a:pt x="2629" y="1"/>
                  </a:moveTo>
                  <a:cubicBezTo>
                    <a:pt x="2111" y="1"/>
                    <a:pt x="1602" y="132"/>
                    <a:pt x="1155" y="381"/>
                  </a:cubicBezTo>
                  <a:cubicBezTo>
                    <a:pt x="667" y="655"/>
                    <a:pt x="262" y="1060"/>
                    <a:pt x="0" y="1548"/>
                  </a:cubicBezTo>
                  <a:cubicBezTo>
                    <a:pt x="300" y="1645"/>
                    <a:pt x="620" y="1693"/>
                    <a:pt x="932" y="1693"/>
                  </a:cubicBezTo>
                  <a:cubicBezTo>
                    <a:pt x="967" y="1693"/>
                    <a:pt x="1001" y="1692"/>
                    <a:pt x="1036" y="1691"/>
                  </a:cubicBezTo>
                  <a:cubicBezTo>
                    <a:pt x="1095" y="1693"/>
                    <a:pt x="1154" y="1694"/>
                    <a:pt x="1213" y="1694"/>
                  </a:cubicBezTo>
                  <a:cubicBezTo>
                    <a:pt x="1854" y="1694"/>
                    <a:pt x="2483" y="1576"/>
                    <a:pt x="3072" y="1358"/>
                  </a:cubicBezTo>
                  <a:cubicBezTo>
                    <a:pt x="3560" y="1167"/>
                    <a:pt x="3989" y="869"/>
                    <a:pt x="4334" y="488"/>
                  </a:cubicBezTo>
                  <a:cubicBezTo>
                    <a:pt x="3989" y="286"/>
                    <a:pt x="3608" y="143"/>
                    <a:pt x="3227" y="60"/>
                  </a:cubicBezTo>
                  <a:cubicBezTo>
                    <a:pt x="3028" y="20"/>
                    <a:pt x="2828" y="1"/>
                    <a:pt x="26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0"/>
            <p:cNvSpPr/>
            <p:nvPr/>
          </p:nvSpPr>
          <p:spPr>
            <a:xfrm>
              <a:off x="5799931" y="2671459"/>
              <a:ext cx="261694" cy="128502"/>
            </a:xfrm>
            <a:custGeom>
              <a:avLst/>
              <a:gdLst/>
              <a:ahLst/>
              <a:cxnLst/>
              <a:rect l="l" t="t" r="r" b="b"/>
              <a:pathLst>
                <a:path w="6026" h="2959" extrusionOk="0">
                  <a:moveTo>
                    <a:pt x="4960" y="1"/>
                  </a:moveTo>
                  <a:cubicBezTo>
                    <a:pt x="4926" y="1"/>
                    <a:pt x="4892" y="2"/>
                    <a:pt x="4858" y="5"/>
                  </a:cubicBezTo>
                  <a:cubicBezTo>
                    <a:pt x="4489" y="41"/>
                    <a:pt x="4120" y="172"/>
                    <a:pt x="3811" y="386"/>
                  </a:cubicBezTo>
                  <a:cubicBezTo>
                    <a:pt x="3406" y="636"/>
                    <a:pt x="3013" y="958"/>
                    <a:pt x="2537" y="1017"/>
                  </a:cubicBezTo>
                  <a:cubicBezTo>
                    <a:pt x="2499" y="1019"/>
                    <a:pt x="2462" y="1020"/>
                    <a:pt x="2424" y="1020"/>
                  </a:cubicBezTo>
                  <a:cubicBezTo>
                    <a:pt x="2162" y="1020"/>
                    <a:pt x="1892" y="983"/>
                    <a:pt x="1632" y="910"/>
                  </a:cubicBezTo>
                  <a:cubicBezTo>
                    <a:pt x="1477" y="883"/>
                    <a:pt x="1314" y="865"/>
                    <a:pt x="1154" y="865"/>
                  </a:cubicBezTo>
                  <a:cubicBezTo>
                    <a:pt x="823" y="865"/>
                    <a:pt x="503" y="943"/>
                    <a:pt x="286" y="1184"/>
                  </a:cubicBezTo>
                  <a:cubicBezTo>
                    <a:pt x="48" y="1470"/>
                    <a:pt x="1" y="1887"/>
                    <a:pt x="167" y="2232"/>
                  </a:cubicBezTo>
                  <a:cubicBezTo>
                    <a:pt x="346" y="2565"/>
                    <a:pt x="644" y="2815"/>
                    <a:pt x="1001" y="2934"/>
                  </a:cubicBezTo>
                  <a:lnTo>
                    <a:pt x="1072" y="2958"/>
                  </a:lnTo>
                  <a:cubicBezTo>
                    <a:pt x="1605" y="1993"/>
                    <a:pt x="2614" y="1409"/>
                    <a:pt x="3689" y="1409"/>
                  </a:cubicBezTo>
                  <a:cubicBezTo>
                    <a:pt x="3887" y="1409"/>
                    <a:pt x="4087" y="1429"/>
                    <a:pt x="4287" y="1470"/>
                  </a:cubicBezTo>
                  <a:cubicBezTo>
                    <a:pt x="4680" y="1553"/>
                    <a:pt x="5049" y="1696"/>
                    <a:pt x="5406" y="1898"/>
                  </a:cubicBezTo>
                  <a:cubicBezTo>
                    <a:pt x="5525" y="1767"/>
                    <a:pt x="5620" y="1625"/>
                    <a:pt x="5716" y="1482"/>
                  </a:cubicBezTo>
                  <a:cubicBezTo>
                    <a:pt x="5906" y="1160"/>
                    <a:pt x="6025" y="744"/>
                    <a:pt x="5835" y="446"/>
                  </a:cubicBezTo>
                  <a:cubicBezTo>
                    <a:pt x="5629" y="164"/>
                    <a:pt x="5304" y="1"/>
                    <a:pt x="4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0"/>
            <p:cNvSpPr/>
            <p:nvPr/>
          </p:nvSpPr>
          <p:spPr>
            <a:xfrm>
              <a:off x="5682023" y="3647029"/>
              <a:ext cx="88983" cy="153169"/>
            </a:xfrm>
            <a:custGeom>
              <a:avLst/>
              <a:gdLst/>
              <a:ahLst/>
              <a:cxnLst/>
              <a:rect l="l" t="t" r="r" b="b"/>
              <a:pathLst>
                <a:path w="2049" h="3527" extrusionOk="0">
                  <a:moveTo>
                    <a:pt x="830" y="583"/>
                  </a:moveTo>
                  <a:cubicBezTo>
                    <a:pt x="849" y="583"/>
                    <a:pt x="870" y="586"/>
                    <a:pt x="894" y="592"/>
                  </a:cubicBezTo>
                  <a:cubicBezTo>
                    <a:pt x="907" y="590"/>
                    <a:pt x="920" y="589"/>
                    <a:pt x="933" y="589"/>
                  </a:cubicBezTo>
                  <a:cubicBezTo>
                    <a:pt x="991" y="589"/>
                    <a:pt x="1048" y="608"/>
                    <a:pt x="1096" y="628"/>
                  </a:cubicBezTo>
                  <a:cubicBezTo>
                    <a:pt x="1132" y="663"/>
                    <a:pt x="1168" y="687"/>
                    <a:pt x="1204" y="723"/>
                  </a:cubicBezTo>
                  <a:cubicBezTo>
                    <a:pt x="1227" y="747"/>
                    <a:pt x="1251" y="770"/>
                    <a:pt x="1263" y="794"/>
                  </a:cubicBezTo>
                  <a:lnTo>
                    <a:pt x="1275" y="830"/>
                  </a:lnTo>
                  <a:cubicBezTo>
                    <a:pt x="1382" y="1056"/>
                    <a:pt x="1382" y="1318"/>
                    <a:pt x="1287" y="1544"/>
                  </a:cubicBezTo>
                  <a:cubicBezTo>
                    <a:pt x="1156" y="1771"/>
                    <a:pt x="1049" y="1878"/>
                    <a:pt x="739" y="2116"/>
                  </a:cubicBezTo>
                  <a:cubicBezTo>
                    <a:pt x="680" y="2175"/>
                    <a:pt x="608" y="2211"/>
                    <a:pt x="549" y="2247"/>
                  </a:cubicBezTo>
                  <a:cubicBezTo>
                    <a:pt x="477" y="1711"/>
                    <a:pt x="430" y="1211"/>
                    <a:pt x="465" y="1009"/>
                  </a:cubicBezTo>
                  <a:cubicBezTo>
                    <a:pt x="465" y="937"/>
                    <a:pt x="477" y="866"/>
                    <a:pt x="501" y="806"/>
                  </a:cubicBezTo>
                  <a:lnTo>
                    <a:pt x="501" y="794"/>
                  </a:lnTo>
                  <a:lnTo>
                    <a:pt x="513" y="770"/>
                  </a:lnTo>
                  <a:lnTo>
                    <a:pt x="525" y="758"/>
                  </a:lnTo>
                  <a:lnTo>
                    <a:pt x="549" y="723"/>
                  </a:lnTo>
                  <a:cubicBezTo>
                    <a:pt x="572" y="699"/>
                    <a:pt x="596" y="687"/>
                    <a:pt x="608" y="663"/>
                  </a:cubicBezTo>
                  <a:cubicBezTo>
                    <a:pt x="632" y="639"/>
                    <a:pt x="656" y="628"/>
                    <a:pt x="680" y="616"/>
                  </a:cubicBezTo>
                  <a:cubicBezTo>
                    <a:pt x="703" y="604"/>
                    <a:pt x="739" y="592"/>
                    <a:pt x="763" y="592"/>
                  </a:cubicBezTo>
                  <a:lnTo>
                    <a:pt x="775" y="592"/>
                  </a:lnTo>
                  <a:cubicBezTo>
                    <a:pt x="793" y="586"/>
                    <a:pt x="811" y="583"/>
                    <a:pt x="830" y="583"/>
                  </a:cubicBezTo>
                  <a:close/>
                  <a:moveTo>
                    <a:pt x="874" y="0"/>
                  </a:moveTo>
                  <a:cubicBezTo>
                    <a:pt x="312" y="0"/>
                    <a:pt x="58" y="376"/>
                    <a:pt x="37" y="639"/>
                  </a:cubicBezTo>
                  <a:lnTo>
                    <a:pt x="37" y="651"/>
                  </a:lnTo>
                  <a:cubicBezTo>
                    <a:pt x="1" y="854"/>
                    <a:pt x="1" y="1080"/>
                    <a:pt x="49" y="1294"/>
                  </a:cubicBezTo>
                  <a:cubicBezTo>
                    <a:pt x="96" y="1806"/>
                    <a:pt x="168" y="2330"/>
                    <a:pt x="275" y="2842"/>
                  </a:cubicBezTo>
                  <a:cubicBezTo>
                    <a:pt x="299" y="3021"/>
                    <a:pt x="334" y="3187"/>
                    <a:pt x="370" y="3354"/>
                  </a:cubicBezTo>
                  <a:cubicBezTo>
                    <a:pt x="370" y="3402"/>
                    <a:pt x="394" y="3449"/>
                    <a:pt x="430" y="3473"/>
                  </a:cubicBezTo>
                  <a:cubicBezTo>
                    <a:pt x="466" y="3510"/>
                    <a:pt x="510" y="3526"/>
                    <a:pt x="553" y="3526"/>
                  </a:cubicBezTo>
                  <a:cubicBezTo>
                    <a:pt x="647" y="3526"/>
                    <a:pt x="735" y="3445"/>
                    <a:pt x="727" y="3330"/>
                  </a:cubicBezTo>
                  <a:cubicBezTo>
                    <a:pt x="703" y="3175"/>
                    <a:pt x="668" y="3021"/>
                    <a:pt x="644" y="2842"/>
                  </a:cubicBezTo>
                  <a:lnTo>
                    <a:pt x="656" y="2842"/>
                  </a:lnTo>
                  <a:cubicBezTo>
                    <a:pt x="680" y="2842"/>
                    <a:pt x="715" y="2830"/>
                    <a:pt x="739" y="2818"/>
                  </a:cubicBezTo>
                  <a:cubicBezTo>
                    <a:pt x="834" y="2783"/>
                    <a:pt x="930" y="2735"/>
                    <a:pt x="1013" y="2675"/>
                  </a:cubicBezTo>
                  <a:cubicBezTo>
                    <a:pt x="1204" y="2521"/>
                    <a:pt x="1382" y="2366"/>
                    <a:pt x="1549" y="2211"/>
                  </a:cubicBezTo>
                  <a:cubicBezTo>
                    <a:pt x="1715" y="2032"/>
                    <a:pt x="1823" y="1806"/>
                    <a:pt x="1894" y="1580"/>
                  </a:cubicBezTo>
                  <a:cubicBezTo>
                    <a:pt x="2049" y="973"/>
                    <a:pt x="1775" y="151"/>
                    <a:pt x="1108" y="20"/>
                  </a:cubicBezTo>
                  <a:cubicBezTo>
                    <a:pt x="1025" y="7"/>
                    <a:pt x="947" y="0"/>
                    <a:pt x="8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0"/>
            <p:cNvSpPr/>
            <p:nvPr/>
          </p:nvSpPr>
          <p:spPr>
            <a:xfrm>
              <a:off x="5781821" y="3653978"/>
              <a:ext cx="81774" cy="135711"/>
            </a:xfrm>
            <a:custGeom>
              <a:avLst/>
              <a:gdLst/>
              <a:ahLst/>
              <a:cxnLst/>
              <a:rect l="l" t="t" r="r" b="b"/>
              <a:pathLst>
                <a:path w="1883" h="3125" extrusionOk="0">
                  <a:moveTo>
                    <a:pt x="572" y="515"/>
                  </a:moveTo>
                  <a:cubicBezTo>
                    <a:pt x="691" y="610"/>
                    <a:pt x="775" y="741"/>
                    <a:pt x="822" y="884"/>
                  </a:cubicBezTo>
                  <a:cubicBezTo>
                    <a:pt x="941" y="1206"/>
                    <a:pt x="1049" y="1551"/>
                    <a:pt x="1120" y="1884"/>
                  </a:cubicBezTo>
                  <a:lnTo>
                    <a:pt x="1037" y="1884"/>
                  </a:lnTo>
                  <a:cubicBezTo>
                    <a:pt x="930" y="1884"/>
                    <a:pt x="822" y="1908"/>
                    <a:pt x="727" y="1944"/>
                  </a:cubicBezTo>
                  <a:cubicBezTo>
                    <a:pt x="668" y="1968"/>
                    <a:pt x="596" y="1992"/>
                    <a:pt x="537" y="2027"/>
                  </a:cubicBezTo>
                  <a:cubicBezTo>
                    <a:pt x="513" y="1575"/>
                    <a:pt x="489" y="1134"/>
                    <a:pt x="513" y="956"/>
                  </a:cubicBezTo>
                  <a:cubicBezTo>
                    <a:pt x="537" y="634"/>
                    <a:pt x="477" y="729"/>
                    <a:pt x="572" y="515"/>
                  </a:cubicBezTo>
                  <a:close/>
                  <a:moveTo>
                    <a:pt x="555" y="1"/>
                  </a:moveTo>
                  <a:cubicBezTo>
                    <a:pt x="353" y="1"/>
                    <a:pt x="175" y="159"/>
                    <a:pt x="96" y="396"/>
                  </a:cubicBezTo>
                  <a:cubicBezTo>
                    <a:pt x="25" y="622"/>
                    <a:pt x="1" y="860"/>
                    <a:pt x="25" y="1087"/>
                  </a:cubicBezTo>
                  <a:cubicBezTo>
                    <a:pt x="37" y="1515"/>
                    <a:pt x="84" y="1944"/>
                    <a:pt x="132" y="2361"/>
                  </a:cubicBezTo>
                  <a:cubicBezTo>
                    <a:pt x="120" y="2420"/>
                    <a:pt x="132" y="2480"/>
                    <a:pt x="156" y="2539"/>
                  </a:cubicBezTo>
                  <a:cubicBezTo>
                    <a:pt x="168" y="2623"/>
                    <a:pt x="168" y="2706"/>
                    <a:pt x="179" y="2789"/>
                  </a:cubicBezTo>
                  <a:cubicBezTo>
                    <a:pt x="179" y="2873"/>
                    <a:pt x="179" y="3004"/>
                    <a:pt x="263" y="3075"/>
                  </a:cubicBezTo>
                  <a:cubicBezTo>
                    <a:pt x="304" y="3109"/>
                    <a:pt x="352" y="3125"/>
                    <a:pt x="398" y="3125"/>
                  </a:cubicBezTo>
                  <a:cubicBezTo>
                    <a:pt x="511" y="3125"/>
                    <a:pt x="617" y="3032"/>
                    <a:pt x="608" y="2896"/>
                  </a:cubicBezTo>
                  <a:cubicBezTo>
                    <a:pt x="608" y="2837"/>
                    <a:pt x="596" y="2765"/>
                    <a:pt x="584" y="2694"/>
                  </a:cubicBezTo>
                  <a:lnTo>
                    <a:pt x="620" y="2682"/>
                  </a:lnTo>
                  <a:cubicBezTo>
                    <a:pt x="751" y="2599"/>
                    <a:pt x="882" y="2539"/>
                    <a:pt x="1025" y="2480"/>
                  </a:cubicBezTo>
                  <a:cubicBezTo>
                    <a:pt x="1096" y="2456"/>
                    <a:pt x="1168" y="2408"/>
                    <a:pt x="1239" y="2361"/>
                  </a:cubicBezTo>
                  <a:lnTo>
                    <a:pt x="1251" y="2349"/>
                  </a:lnTo>
                  <a:cubicBezTo>
                    <a:pt x="1269" y="2407"/>
                    <a:pt x="1283" y="2465"/>
                    <a:pt x="1291" y="2496"/>
                  </a:cubicBezTo>
                  <a:lnTo>
                    <a:pt x="1291" y="2496"/>
                  </a:lnTo>
                  <a:cubicBezTo>
                    <a:pt x="1301" y="2570"/>
                    <a:pt x="1313" y="2644"/>
                    <a:pt x="1334" y="2718"/>
                  </a:cubicBezTo>
                  <a:cubicBezTo>
                    <a:pt x="1346" y="2754"/>
                    <a:pt x="1358" y="2777"/>
                    <a:pt x="1370" y="2801"/>
                  </a:cubicBezTo>
                  <a:cubicBezTo>
                    <a:pt x="1370" y="2813"/>
                    <a:pt x="1382" y="2825"/>
                    <a:pt x="1382" y="2837"/>
                  </a:cubicBezTo>
                  <a:lnTo>
                    <a:pt x="1394" y="2861"/>
                  </a:lnTo>
                  <a:lnTo>
                    <a:pt x="1406" y="2884"/>
                  </a:lnTo>
                  <a:cubicBezTo>
                    <a:pt x="1457" y="2955"/>
                    <a:pt x="1535" y="2991"/>
                    <a:pt x="1613" y="2991"/>
                  </a:cubicBezTo>
                  <a:cubicBezTo>
                    <a:pt x="1681" y="2991"/>
                    <a:pt x="1749" y="2964"/>
                    <a:pt x="1799" y="2908"/>
                  </a:cubicBezTo>
                  <a:cubicBezTo>
                    <a:pt x="1811" y="2896"/>
                    <a:pt x="1823" y="2873"/>
                    <a:pt x="1834" y="2861"/>
                  </a:cubicBezTo>
                  <a:cubicBezTo>
                    <a:pt x="1861" y="2816"/>
                    <a:pt x="1868" y="2687"/>
                    <a:pt x="1865" y="2687"/>
                  </a:cubicBezTo>
                  <a:lnTo>
                    <a:pt x="1865" y="2687"/>
                  </a:lnTo>
                  <a:cubicBezTo>
                    <a:pt x="1864" y="2687"/>
                    <a:pt x="1861" y="2702"/>
                    <a:pt x="1858" y="2742"/>
                  </a:cubicBezTo>
                  <a:cubicBezTo>
                    <a:pt x="1882" y="2337"/>
                    <a:pt x="1739" y="1944"/>
                    <a:pt x="1620" y="1563"/>
                  </a:cubicBezTo>
                  <a:cubicBezTo>
                    <a:pt x="1465" y="1039"/>
                    <a:pt x="1287" y="491"/>
                    <a:pt x="870" y="134"/>
                  </a:cubicBezTo>
                  <a:cubicBezTo>
                    <a:pt x="766" y="42"/>
                    <a:pt x="657" y="1"/>
                    <a:pt x="5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0"/>
            <p:cNvSpPr/>
            <p:nvPr/>
          </p:nvSpPr>
          <p:spPr>
            <a:xfrm>
              <a:off x="5869720" y="3640037"/>
              <a:ext cx="80732" cy="139011"/>
            </a:xfrm>
            <a:custGeom>
              <a:avLst/>
              <a:gdLst/>
              <a:ahLst/>
              <a:cxnLst/>
              <a:rect l="l" t="t" r="r" b="b"/>
              <a:pathLst>
                <a:path w="1859" h="3201" extrusionOk="0">
                  <a:moveTo>
                    <a:pt x="849" y="0"/>
                  </a:moveTo>
                  <a:cubicBezTo>
                    <a:pt x="686" y="0"/>
                    <a:pt x="526" y="28"/>
                    <a:pt x="382" y="122"/>
                  </a:cubicBezTo>
                  <a:cubicBezTo>
                    <a:pt x="1" y="372"/>
                    <a:pt x="1" y="931"/>
                    <a:pt x="287" y="1253"/>
                  </a:cubicBezTo>
                  <a:cubicBezTo>
                    <a:pt x="430" y="1420"/>
                    <a:pt x="608" y="1562"/>
                    <a:pt x="811" y="1670"/>
                  </a:cubicBezTo>
                  <a:lnTo>
                    <a:pt x="822" y="1681"/>
                  </a:lnTo>
                  <a:cubicBezTo>
                    <a:pt x="977" y="1765"/>
                    <a:pt x="1108" y="1884"/>
                    <a:pt x="1192" y="2039"/>
                  </a:cubicBezTo>
                  <a:cubicBezTo>
                    <a:pt x="1227" y="2098"/>
                    <a:pt x="1239" y="2158"/>
                    <a:pt x="1251" y="2229"/>
                  </a:cubicBezTo>
                  <a:cubicBezTo>
                    <a:pt x="1251" y="2313"/>
                    <a:pt x="1251" y="2396"/>
                    <a:pt x="1227" y="2479"/>
                  </a:cubicBezTo>
                  <a:lnTo>
                    <a:pt x="1227" y="2491"/>
                  </a:lnTo>
                  <a:cubicBezTo>
                    <a:pt x="1215" y="2503"/>
                    <a:pt x="1203" y="2515"/>
                    <a:pt x="1192" y="2527"/>
                  </a:cubicBezTo>
                  <a:lnTo>
                    <a:pt x="1168" y="2551"/>
                  </a:lnTo>
                  <a:lnTo>
                    <a:pt x="1132" y="2574"/>
                  </a:lnTo>
                  <a:lnTo>
                    <a:pt x="1096" y="2586"/>
                  </a:lnTo>
                  <a:cubicBezTo>
                    <a:pt x="1084" y="2586"/>
                    <a:pt x="1073" y="2598"/>
                    <a:pt x="1061" y="2598"/>
                  </a:cubicBezTo>
                  <a:lnTo>
                    <a:pt x="1001" y="2598"/>
                  </a:lnTo>
                  <a:cubicBezTo>
                    <a:pt x="977" y="2586"/>
                    <a:pt x="942" y="2586"/>
                    <a:pt x="918" y="2574"/>
                  </a:cubicBezTo>
                  <a:lnTo>
                    <a:pt x="870" y="2551"/>
                  </a:lnTo>
                  <a:cubicBezTo>
                    <a:pt x="822" y="2515"/>
                    <a:pt x="775" y="2491"/>
                    <a:pt x="739" y="2443"/>
                  </a:cubicBezTo>
                  <a:cubicBezTo>
                    <a:pt x="727" y="2443"/>
                    <a:pt x="727" y="2432"/>
                    <a:pt x="715" y="2432"/>
                  </a:cubicBezTo>
                  <a:cubicBezTo>
                    <a:pt x="703" y="2420"/>
                    <a:pt x="692" y="2408"/>
                    <a:pt x="680" y="2396"/>
                  </a:cubicBezTo>
                  <a:lnTo>
                    <a:pt x="668" y="2384"/>
                  </a:lnTo>
                  <a:lnTo>
                    <a:pt x="644" y="2360"/>
                  </a:lnTo>
                  <a:cubicBezTo>
                    <a:pt x="587" y="2304"/>
                    <a:pt x="516" y="2269"/>
                    <a:pt x="441" y="2269"/>
                  </a:cubicBezTo>
                  <a:cubicBezTo>
                    <a:pt x="422" y="2269"/>
                    <a:pt x="402" y="2272"/>
                    <a:pt x="382" y="2277"/>
                  </a:cubicBezTo>
                  <a:cubicBezTo>
                    <a:pt x="215" y="2313"/>
                    <a:pt x="120" y="2503"/>
                    <a:pt x="191" y="2670"/>
                  </a:cubicBezTo>
                  <a:cubicBezTo>
                    <a:pt x="191" y="2670"/>
                    <a:pt x="191" y="2682"/>
                    <a:pt x="191" y="2694"/>
                  </a:cubicBezTo>
                  <a:lnTo>
                    <a:pt x="191" y="2705"/>
                  </a:lnTo>
                  <a:cubicBezTo>
                    <a:pt x="203" y="2717"/>
                    <a:pt x="215" y="2729"/>
                    <a:pt x="227" y="2753"/>
                  </a:cubicBezTo>
                  <a:lnTo>
                    <a:pt x="227" y="2765"/>
                  </a:lnTo>
                  <a:cubicBezTo>
                    <a:pt x="377" y="3035"/>
                    <a:pt x="692" y="3201"/>
                    <a:pt x="1003" y="3201"/>
                  </a:cubicBezTo>
                  <a:cubicBezTo>
                    <a:pt x="1186" y="3201"/>
                    <a:pt x="1367" y="3143"/>
                    <a:pt x="1513" y="3015"/>
                  </a:cubicBezTo>
                  <a:cubicBezTo>
                    <a:pt x="1846" y="2741"/>
                    <a:pt x="1858" y="2265"/>
                    <a:pt x="1727" y="1896"/>
                  </a:cubicBezTo>
                  <a:cubicBezTo>
                    <a:pt x="1644" y="1681"/>
                    <a:pt x="1501" y="1503"/>
                    <a:pt x="1323" y="1372"/>
                  </a:cubicBezTo>
                  <a:cubicBezTo>
                    <a:pt x="1084" y="1193"/>
                    <a:pt x="846" y="1074"/>
                    <a:pt x="763" y="991"/>
                  </a:cubicBezTo>
                  <a:cubicBezTo>
                    <a:pt x="561" y="789"/>
                    <a:pt x="561" y="610"/>
                    <a:pt x="680" y="527"/>
                  </a:cubicBezTo>
                  <a:cubicBezTo>
                    <a:pt x="703" y="515"/>
                    <a:pt x="727" y="515"/>
                    <a:pt x="763" y="503"/>
                  </a:cubicBezTo>
                  <a:lnTo>
                    <a:pt x="930" y="503"/>
                  </a:lnTo>
                  <a:cubicBezTo>
                    <a:pt x="998" y="503"/>
                    <a:pt x="1066" y="518"/>
                    <a:pt x="1129" y="518"/>
                  </a:cubicBezTo>
                  <a:cubicBezTo>
                    <a:pt x="1177" y="518"/>
                    <a:pt x="1222" y="510"/>
                    <a:pt x="1263" y="479"/>
                  </a:cubicBezTo>
                  <a:cubicBezTo>
                    <a:pt x="1442" y="348"/>
                    <a:pt x="1382" y="74"/>
                    <a:pt x="1168" y="27"/>
                  </a:cubicBezTo>
                  <a:cubicBezTo>
                    <a:pt x="1064" y="12"/>
                    <a:pt x="956" y="0"/>
                    <a:pt x="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0"/>
            <p:cNvSpPr/>
            <p:nvPr/>
          </p:nvSpPr>
          <p:spPr>
            <a:xfrm>
              <a:off x="5988148" y="3736839"/>
              <a:ext cx="1737" cy="869"/>
            </a:xfrm>
            <a:custGeom>
              <a:avLst/>
              <a:gdLst/>
              <a:ahLst/>
              <a:cxnLst/>
              <a:rect l="l" t="t" r="r" b="b"/>
              <a:pathLst>
                <a:path w="40" h="20" extrusionOk="0">
                  <a:moveTo>
                    <a:pt x="0" y="0"/>
                  </a:moveTo>
                  <a:cubicBezTo>
                    <a:pt x="14" y="5"/>
                    <a:pt x="26" y="11"/>
                    <a:pt x="33" y="15"/>
                  </a:cubicBezTo>
                  <a:lnTo>
                    <a:pt x="33" y="15"/>
                  </a:lnTo>
                  <a:cubicBezTo>
                    <a:pt x="29" y="12"/>
                    <a:pt x="22" y="7"/>
                    <a:pt x="12" y="0"/>
                  </a:cubicBezTo>
                  <a:close/>
                  <a:moveTo>
                    <a:pt x="33" y="15"/>
                  </a:moveTo>
                  <a:cubicBezTo>
                    <a:pt x="37" y="18"/>
                    <a:pt x="39" y="19"/>
                    <a:pt x="39" y="19"/>
                  </a:cubicBezTo>
                  <a:cubicBezTo>
                    <a:pt x="39" y="19"/>
                    <a:pt x="37" y="17"/>
                    <a:pt x="33" y="15"/>
                  </a:cubicBezTo>
                  <a:close/>
                </a:path>
              </a:pathLst>
            </a:custGeom>
            <a:solidFill>
              <a:srgbClr val="F3D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0"/>
            <p:cNvSpPr/>
            <p:nvPr/>
          </p:nvSpPr>
          <p:spPr>
            <a:xfrm>
              <a:off x="5950930" y="3629310"/>
              <a:ext cx="97712" cy="137578"/>
            </a:xfrm>
            <a:custGeom>
              <a:avLst/>
              <a:gdLst/>
              <a:ahLst/>
              <a:cxnLst/>
              <a:rect l="l" t="t" r="r" b="b"/>
              <a:pathLst>
                <a:path w="2250" h="3168" extrusionOk="0">
                  <a:moveTo>
                    <a:pt x="787" y="1"/>
                  </a:moveTo>
                  <a:cubicBezTo>
                    <a:pt x="555" y="1"/>
                    <a:pt x="321" y="106"/>
                    <a:pt x="131" y="428"/>
                  </a:cubicBezTo>
                  <a:cubicBezTo>
                    <a:pt x="0" y="785"/>
                    <a:pt x="143" y="1178"/>
                    <a:pt x="465" y="1369"/>
                  </a:cubicBezTo>
                  <a:cubicBezTo>
                    <a:pt x="655" y="1488"/>
                    <a:pt x="881" y="1536"/>
                    <a:pt x="1072" y="1655"/>
                  </a:cubicBezTo>
                  <a:cubicBezTo>
                    <a:pt x="1167" y="1690"/>
                    <a:pt x="1250" y="1750"/>
                    <a:pt x="1322" y="1821"/>
                  </a:cubicBezTo>
                  <a:cubicBezTo>
                    <a:pt x="1334" y="1833"/>
                    <a:pt x="1346" y="1845"/>
                    <a:pt x="1358" y="1857"/>
                  </a:cubicBezTo>
                  <a:lnTo>
                    <a:pt x="1381" y="1881"/>
                  </a:lnTo>
                  <a:lnTo>
                    <a:pt x="1381" y="1881"/>
                  </a:lnTo>
                  <a:lnTo>
                    <a:pt x="1429" y="1976"/>
                  </a:lnTo>
                  <a:cubicBezTo>
                    <a:pt x="1429" y="1988"/>
                    <a:pt x="1441" y="2024"/>
                    <a:pt x="1441" y="2048"/>
                  </a:cubicBezTo>
                  <a:cubicBezTo>
                    <a:pt x="1453" y="2071"/>
                    <a:pt x="1453" y="2095"/>
                    <a:pt x="1453" y="2119"/>
                  </a:cubicBezTo>
                  <a:cubicBezTo>
                    <a:pt x="1465" y="2179"/>
                    <a:pt x="1465" y="2226"/>
                    <a:pt x="1453" y="2274"/>
                  </a:cubicBezTo>
                  <a:cubicBezTo>
                    <a:pt x="1453" y="2321"/>
                    <a:pt x="1453" y="2369"/>
                    <a:pt x="1441" y="2405"/>
                  </a:cubicBezTo>
                  <a:lnTo>
                    <a:pt x="1429" y="2440"/>
                  </a:lnTo>
                  <a:cubicBezTo>
                    <a:pt x="1405" y="2476"/>
                    <a:pt x="1369" y="2500"/>
                    <a:pt x="1346" y="2536"/>
                  </a:cubicBezTo>
                  <a:cubicBezTo>
                    <a:pt x="1334" y="2548"/>
                    <a:pt x="1322" y="2548"/>
                    <a:pt x="1310" y="2560"/>
                  </a:cubicBezTo>
                  <a:cubicBezTo>
                    <a:pt x="1286" y="2571"/>
                    <a:pt x="1262" y="2571"/>
                    <a:pt x="1238" y="2583"/>
                  </a:cubicBezTo>
                  <a:lnTo>
                    <a:pt x="1108" y="2583"/>
                  </a:lnTo>
                  <a:cubicBezTo>
                    <a:pt x="1084" y="2583"/>
                    <a:pt x="1060" y="2571"/>
                    <a:pt x="1036" y="2571"/>
                  </a:cubicBezTo>
                  <a:lnTo>
                    <a:pt x="988" y="2548"/>
                  </a:lnTo>
                  <a:lnTo>
                    <a:pt x="965" y="2548"/>
                  </a:lnTo>
                  <a:cubicBezTo>
                    <a:pt x="953" y="2536"/>
                    <a:pt x="929" y="2524"/>
                    <a:pt x="917" y="2512"/>
                  </a:cubicBezTo>
                  <a:lnTo>
                    <a:pt x="917" y="2512"/>
                  </a:lnTo>
                  <a:lnTo>
                    <a:pt x="941" y="2536"/>
                  </a:lnTo>
                  <a:lnTo>
                    <a:pt x="881" y="2500"/>
                  </a:lnTo>
                  <a:lnTo>
                    <a:pt x="846" y="2464"/>
                  </a:lnTo>
                  <a:cubicBezTo>
                    <a:pt x="822" y="2452"/>
                    <a:pt x="810" y="2440"/>
                    <a:pt x="786" y="2440"/>
                  </a:cubicBezTo>
                  <a:cubicBezTo>
                    <a:pt x="745" y="2419"/>
                    <a:pt x="702" y="2409"/>
                    <a:pt x="661" y="2409"/>
                  </a:cubicBezTo>
                  <a:cubicBezTo>
                    <a:pt x="480" y="2409"/>
                    <a:pt x="329" y="2603"/>
                    <a:pt x="417" y="2798"/>
                  </a:cubicBezTo>
                  <a:cubicBezTo>
                    <a:pt x="417" y="2810"/>
                    <a:pt x="429" y="2821"/>
                    <a:pt x="441" y="2833"/>
                  </a:cubicBezTo>
                  <a:cubicBezTo>
                    <a:pt x="548" y="3000"/>
                    <a:pt x="715" y="3107"/>
                    <a:pt x="917" y="3143"/>
                  </a:cubicBezTo>
                  <a:cubicBezTo>
                    <a:pt x="996" y="3159"/>
                    <a:pt x="1071" y="3167"/>
                    <a:pt x="1143" y="3167"/>
                  </a:cubicBezTo>
                  <a:cubicBezTo>
                    <a:pt x="1905" y="3167"/>
                    <a:pt x="2249" y="2291"/>
                    <a:pt x="1858" y="1583"/>
                  </a:cubicBezTo>
                  <a:cubicBezTo>
                    <a:pt x="1715" y="1381"/>
                    <a:pt x="1524" y="1226"/>
                    <a:pt x="1310" y="1119"/>
                  </a:cubicBezTo>
                  <a:cubicBezTo>
                    <a:pt x="1143" y="1024"/>
                    <a:pt x="965" y="964"/>
                    <a:pt x="798" y="869"/>
                  </a:cubicBezTo>
                  <a:lnTo>
                    <a:pt x="774" y="845"/>
                  </a:lnTo>
                  <a:cubicBezTo>
                    <a:pt x="750" y="821"/>
                    <a:pt x="738" y="797"/>
                    <a:pt x="715" y="774"/>
                  </a:cubicBezTo>
                  <a:lnTo>
                    <a:pt x="703" y="738"/>
                  </a:lnTo>
                  <a:cubicBezTo>
                    <a:pt x="703" y="726"/>
                    <a:pt x="691" y="702"/>
                    <a:pt x="691" y="702"/>
                  </a:cubicBezTo>
                  <a:cubicBezTo>
                    <a:pt x="691" y="690"/>
                    <a:pt x="691" y="690"/>
                    <a:pt x="691" y="678"/>
                  </a:cubicBezTo>
                  <a:lnTo>
                    <a:pt x="703" y="655"/>
                  </a:lnTo>
                  <a:cubicBezTo>
                    <a:pt x="715" y="643"/>
                    <a:pt x="727" y="631"/>
                    <a:pt x="738" y="619"/>
                  </a:cubicBezTo>
                  <a:lnTo>
                    <a:pt x="774" y="595"/>
                  </a:lnTo>
                  <a:lnTo>
                    <a:pt x="798" y="595"/>
                  </a:lnTo>
                  <a:cubicBezTo>
                    <a:pt x="834" y="583"/>
                    <a:pt x="869" y="583"/>
                    <a:pt x="893" y="583"/>
                  </a:cubicBezTo>
                  <a:cubicBezTo>
                    <a:pt x="929" y="583"/>
                    <a:pt x="965" y="595"/>
                    <a:pt x="1000" y="607"/>
                  </a:cubicBezTo>
                  <a:lnTo>
                    <a:pt x="1036" y="619"/>
                  </a:lnTo>
                  <a:cubicBezTo>
                    <a:pt x="1131" y="666"/>
                    <a:pt x="1227" y="714"/>
                    <a:pt x="1334" y="738"/>
                  </a:cubicBezTo>
                  <a:cubicBezTo>
                    <a:pt x="1338" y="738"/>
                    <a:pt x="1342" y="738"/>
                    <a:pt x="1346" y="738"/>
                  </a:cubicBezTo>
                  <a:cubicBezTo>
                    <a:pt x="1623" y="738"/>
                    <a:pt x="1723" y="355"/>
                    <a:pt x="1465" y="226"/>
                  </a:cubicBezTo>
                  <a:cubicBezTo>
                    <a:pt x="1280" y="121"/>
                    <a:pt x="1035" y="1"/>
                    <a:pt x="7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0"/>
            <p:cNvSpPr/>
            <p:nvPr/>
          </p:nvSpPr>
          <p:spPr>
            <a:xfrm>
              <a:off x="5987627" y="3736317"/>
              <a:ext cx="565" cy="43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3D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0"/>
            <p:cNvSpPr/>
            <p:nvPr/>
          </p:nvSpPr>
          <p:spPr>
            <a:xfrm>
              <a:off x="5988148" y="3736317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3D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0"/>
            <p:cNvSpPr/>
            <p:nvPr/>
          </p:nvSpPr>
          <p:spPr>
            <a:xfrm>
              <a:off x="6057937" y="3733191"/>
              <a:ext cx="304" cy="1867"/>
            </a:xfrm>
            <a:custGeom>
              <a:avLst/>
              <a:gdLst/>
              <a:ahLst/>
              <a:cxnLst/>
              <a:rect l="l" t="t" r="r" b="b"/>
              <a:pathLst>
                <a:path w="7" h="43" extrusionOk="0">
                  <a:moveTo>
                    <a:pt x="1" y="1"/>
                  </a:moveTo>
                  <a:cubicBezTo>
                    <a:pt x="1" y="21"/>
                    <a:pt x="5" y="42"/>
                    <a:pt x="6" y="42"/>
                  </a:cubicBezTo>
                  <a:cubicBezTo>
                    <a:pt x="7" y="42"/>
                    <a:pt x="6" y="31"/>
                    <a:pt x="1" y="1"/>
                  </a:cubicBezTo>
                  <a:close/>
                </a:path>
              </a:pathLst>
            </a:custGeom>
            <a:solidFill>
              <a:srgbClr val="F3D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0"/>
            <p:cNvSpPr/>
            <p:nvPr/>
          </p:nvSpPr>
          <p:spPr>
            <a:xfrm>
              <a:off x="6038308" y="3604513"/>
              <a:ext cx="93109" cy="146307"/>
            </a:xfrm>
            <a:custGeom>
              <a:avLst/>
              <a:gdLst/>
              <a:ahLst/>
              <a:cxnLst/>
              <a:rect l="l" t="t" r="r" b="b"/>
              <a:pathLst>
                <a:path w="2144" h="3369" extrusionOk="0">
                  <a:moveTo>
                    <a:pt x="895" y="612"/>
                  </a:moveTo>
                  <a:cubicBezTo>
                    <a:pt x="962" y="612"/>
                    <a:pt x="1029" y="627"/>
                    <a:pt x="1096" y="654"/>
                  </a:cubicBezTo>
                  <a:cubicBezTo>
                    <a:pt x="1465" y="928"/>
                    <a:pt x="1429" y="1368"/>
                    <a:pt x="1191" y="1726"/>
                  </a:cubicBezTo>
                  <a:lnTo>
                    <a:pt x="1203" y="1726"/>
                  </a:lnTo>
                  <a:cubicBezTo>
                    <a:pt x="1179" y="1749"/>
                    <a:pt x="1155" y="1773"/>
                    <a:pt x="1143" y="1785"/>
                  </a:cubicBezTo>
                  <a:cubicBezTo>
                    <a:pt x="1131" y="1785"/>
                    <a:pt x="1096" y="1821"/>
                    <a:pt x="1060" y="1845"/>
                  </a:cubicBezTo>
                  <a:cubicBezTo>
                    <a:pt x="977" y="1916"/>
                    <a:pt x="881" y="1976"/>
                    <a:pt x="786" y="2023"/>
                  </a:cubicBezTo>
                  <a:cubicBezTo>
                    <a:pt x="715" y="1690"/>
                    <a:pt x="667" y="1356"/>
                    <a:pt x="655" y="1023"/>
                  </a:cubicBezTo>
                  <a:lnTo>
                    <a:pt x="655" y="952"/>
                  </a:lnTo>
                  <a:cubicBezTo>
                    <a:pt x="667" y="868"/>
                    <a:pt x="679" y="797"/>
                    <a:pt x="703" y="714"/>
                  </a:cubicBezTo>
                  <a:cubicBezTo>
                    <a:pt x="703" y="702"/>
                    <a:pt x="715" y="678"/>
                    <a:pt x="727" y="666"/>
                  </a:cubicBezTo>
                  <a:lnTo>
                    <a:pt x="739" y="642"/>
                  </a:lnTo>
                  <a:cubicBezTo>
                    <a:pt x="791" y="621"/>
                    <a:pt x="843" y="612"/>
                    <a:pt x="895" y="612"/>
                  </a:cubicBezTo>
                  <a:close/>
                  <a:moveTo>
                    <a:pt x="876" y="0"/>
                  </a:moveTo>
                  <a:cubicBezTo>
                    <a:pt x="515" y="0"/>
                    <a:pt x="191" y="193"/>
                    <a:pt x="108" y="571"/>
                  </a:cubicBezTo>
                  <a:cubicBezTo>
                    <a:pt x="0" y="999"/>
                    <a:pt x="108" y="1476"/>
                    <a:pt x="215" y="1916"/>
                  </a:cubicBezTo>
                  <a:cubicBezTo>
                    <a:pt x="298" y="2285"/>
                    <a:pt x="346" y="2488"/>
                    <a:pt x="453" y="2952"/>
                  </a:cubicBezTo>
                  <a:lnTo>
                    <a:pt x="453" y="2940"/>
                  </a:lnTo>
                  <a:cubicBezTo>
                    <a:pt x="489" y="3071"/>
                    <a:pt x="465" y="3226"/>
                    <a:pt x="572" y="3309"/>
                  </a:cubicBezTo>
                  <a:cubicBezTo>
                    <a:pt x="620" y="3351"/>
                    <a:pt x="676" y="3369"/>
                    <a:pt x="730" y="3369"/>
                  </a:cubicBezTo>
                  <a:cubicBezTo>
                    <a:pt x="863" y="3369"/>
                    <a:pt x="989" y="3259"/>
                    <a:pt x="989" y="3107"/>
                  </a:cubicBezTo>
                  <a:cubicBezTo>
                    <a:pt x="953" y="2940"/>
                    <a:pt x="929" y="2773"/>
                    <a:pt x="893" y="2607"/>
                  </a:cubicBezTo>
                  <a:cubicBezTo>
                    <a:pt x="1060" y="2535"/>
                    <a:pt x="1215" y="2452"/>
                    <a:pt x="1370" y="2357"/>
                  </a:cubicBezTo>
                  <a:cubicBezTo>
                    <a:pt x="1965" y="1952"/>
                    <a:pt x="2144" y="1142"/>
                    <a:pt x="1798" y="523"/>
                  </a:cubicBezTo>
                  <a:cubicBezTo>
                    <a:pt x="1632" y="237"/>
                    <a:pt x="1346" y="47"/>
                    <a:pt x="1024" y="11"/>
                  </a:cubicBezTo>
                  <a:cubicBezTo>
                    <a:pt x="975" y="4"/>
                    <a:pt x="925" y="0"/>
                    <a:pt x="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0"/>
            <p:cNvSpPr/>
            <p:nvPr/>
          </p:nvSpPr>
          <p:spPr>
            <a:xfrm>
              <a:off x="6129811" y="3606337"/>
              <a:ext cx="98798" cy="123204"/>
            </a:xfrm>
            <a:custGeom>
              <a:avLst/>
              <a:gdLst/>
              <a:ahLst/>
              <a:cxnLst/>
              <a:rect l="l" t="t" r="r" b="b"/>
              <a:pathLst>
                <a:path w="2275" h="2837" extrusionOk="0">
                  <a:moveTo>
                    <a:pt x="1096" y="624"/>
                  </a:moveTo>
                  <a:cubicBezTo>
                    <a:pt x="1215" y="695"/>
                    <a:pt x="1322" y="791"/>
                    <a:pt x="1394" y="910"/>
                  </a:cubicBezTo>
                  <a:cubicBezTo>
                    <a:pt x="1537" y="1184"/>
                    <a:pt x="1561" y="1505"/>
                    <a:pt x="1489" y="1803"/>
                  </a:cubicBezTo>
                  <a:cubicBezTo>
                    <a:pt x="1406" y="2112"/>
                    <a:pt x="1322" y="2184"/>
                    <a:pt x="1227" y="2219"/>
                  </a:cubicBezTo>
                  <a:lnTo>
                    <a:pt x="1203" y="2219"/>
                  </a:lnTo>
                  <a:lnTo>
                    <a:pt x="1132" y="2207"/>
                  </a:lnTo>
                  <a:cubicBezTo>
                    <a:pt x="1084" y="2184"/>
                    <a:pt x="1037" y="2160"/>
                    <a:pt x="989" y="2136"/>
                  </a:cubicBezTo>
                  <a:cubicBezTo>
                    <a:pt x="894" y="2041"/>
                    <a:pt x="822" y="1910"/>
                    <a:pt x="775" y="1779"/>
                  </a:cubicBezTo>
                  <a:cubicBezTo>
                    <a:pt x="679" y="1576"/>
                    <a:pt x="644" y="1338"/>
                    <a:pt x="668" y="1112"/>
                  </a:cubicBezTo>
                  <a:cubicBezTo>
                    <a:pt x="668" y="1076"/>
                    <a:pt x="691" y="993"/>
                    <a:pt x="703" y="922"/>
                  </a:cubicBezTo>
                  <a:cubicBezTo>
                    <a:pt x="739" y="910"/>
                    <a:pt x="775" y="886"/>
                    <a:pt x="799" y="862"/>
                  </a:cubicBezTo>
                  <a:cubicBezTo>
                    <a:pt x="870" y="814"/>
                    <a:pt x="882" y="791"/>
                    <a:pt x="894" y="767"/>
                  </a:cubicBezTo>
                  <a:cubicBezTo>
                    <a:pt x="929" y="743"/>
                    <a:pt x="953" y="707"/>
                    <a:pt x="989" y="672"/>
                  </a:cubicBezTo>
                  <a:cubicBezTo>
                    <a:pt x="1001" y="660"/>
                    <a:pt x="1013" y="648"/>
                    <a:pt x="1037" y="636"/>
                  </a:cubicBezTo>
                  <a:cubicBezTo>
                    <a:pt x="1049" y="636"/>
                    <a:pt x="1060" y="624"/>
                    <a:pt x="1084" y="624"/>
                  </a:cubicBezTo>
                  <a:close/>
                  <a:moveTo>
                    <a:pt x="1070" y="0"/>
                  </a:moveTo>
                  <a:cubicBezTo>
                    <a:pt x="970" y="0"/>
                    <a:pt x="867" y="24"/>
                    <a:pt x="763" y="76"/>
                  </a:cubicBezTo>
                  <a:cubicBezTo>
                    <a:pt x="203" y="255"/>
                    <a:pt x="1" y="933"/>
                    <a:pt x="72" y="1505"/>
                  </a:cubicBezTo>
                  <a:cubicBezTo>
                    <a:pt x="144" y="1946"/>
                    <a:pt x="322" y="2457"/>
                    <a:pt x="727" y="2696"/>
                  </a:cubicBezTo>
                  <a:cubicBezTo>
                    <a:pt x="898" y="2784"/>
                    <a:pt x="1062" y="2836"/>
                    <a:pt x="1219" y="2836"/>
                  </a:cubicBezTo>
                  <a:cubicBezTo>
                    <a:pt x="1400" y="2836"/>
                    <a:pt x="1573" y="2766"/>
                    <a:pt x="1739" y="2600"/>
                  </a:cubicBezTo>
                  <a:cubicBezTo>
                    <a:pt x="2251" y="2100"/>
                    <a:pt x="2275" y="910"/>
                    <a:pt x="1775" y="398"/>
                  </a:cubicBezTo>
                  <a:cubicBezTo>
                    <a:pt x="1576" y="165"/>
                    <a:pt x="1334" y="0"/>
                    <a:pt x="10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0"/>
            <p:cNvSpPr/>
            <p:nvPr/>
          </p:nvSpPr>
          <p:spPr>
            <a:xfrm>
              <a:off x="6228566" y="3575981"/>
              <a:ext cx="90373" cy="145569"/>
            </a:xfrm>
            <a:custGeom>
              <a:avLst/>
              <a:gdLst/>
              <a:ahLst/>
              <a:cxnLst/>
              <a:rect l="l" t="t" r="r" b="b"/>
              <a:pathLst>
                <a:path w="2081" h="3352" extrusionOk="0">
                  <a:moveTo>
                    <a:pt x="977" y="620"/>
                  </a:moveTo>
                  <a:lnTo>
                    <a:pt x="1001" y="632"/>
                  </a:lnTo>
                  <a:lnTo>
                    <a:pt x="1013" y="656"/>
                  </a:lnTo>
                  <a:cubicBezTo>
                    <a:pt x="1084" y="775"/>
                    <a:pt x="1120" y="918"/>
                    <a:pt x="1108" y="1061"/>
                  </a:cubicBezTo>
                  <a:cubicBezTo>
                    <a:pt x="1120" y="1347"/>
                    <a:pt x="953" y="1609"/>
                    <a:pt x="691" y="1728"/>
                  </a:cubicBezTo>
                  <a:cubicBezTo>
                    <a:pt x="691" y="1644"/>
                    <a:pt x="680" y="1561"/>
                    <a:pt x="680" y="1478"/>
                  </a:cubicBezTo>
                  <a:cubicBezTo>
                    <a:pt x="656" y="1025"/>
                    <a:pt x="644" y="1013"/>
                    <a:pt x="751" y="740"/>
                  </a:cubicBezTo>
                  <a:cubicBezTo>
                    <a:pt x="763" y="728"/>
                    <a:pt x="775" y="704"/>
                    <a:pt x="787" y="692"/>
                  </a:cubicBezTo>
                  <a:lnTo>
                    <a:pt x="799" y="668"/>
                  </a:lnTo>
                  <a:cubicBezTo>
                    <a:pt x="811" y="656"/>
                    <a:pt x="811" y="656"/>
                    <a:pt x="822" y="644"/>
                  </a:cubicBezTo>
                  <a:cubicBezTo>
                    <a:pt x="834" y="632"/>
                    <a:pt x="834" y="632"/>
                    <a:pt x="846" y="632"/>
                  </a:cubicBezTo>
                  <a:lnTo>
                    <a:pt x="882" y="620"/>
                  </a:lnTo>
                  <a:close/>
                  <a:moveTo>
                    <a:pt x="910" y="0"/>
                  </a:moveTo>
                  <a:cubicBezTo>
                    <a:pt x="815" y="0"/>
                    <a:pt x="720" y="17"/>
                    <a:pt x="632" y="49"/>
                  </a:cubicBezTo>
                  <a:cubicBezTo>
                    <a:pt x="406" y="156"/>
                    <a:pt x="227" y="347"/>
                    <a:pt x="156" y="597"/>
                  </a:cubicBezTo>
                  <a:cubicBezTo>
                    <a:pt x="1" y="966"/>
                    <a:pt x="72" y="1371"/>
                    <a:pt x="108" y="1763"/>
                  </a:cubicBezTo>
                  <a:cubicBezTo>
                    <a:pt x="156" y="2121"/>
                    <a:pt x="191" y="2478"/>
                    <a:pt x="239" y="2847"/>
                  </a:cubicBezTo>
                  <a:cubicBezTo>
                    <a:pt x="275" y="2990"/>
                    <a:pt x="251" y="3180"/>
                    <a:pt x="370" y="3287"/>
                  </a:cubicBezTo>
                  <a:cubicBezTo>
                    <a:pt x="425" y="3332"/>
                    <a:pt x="488" y="3352"/>
                    <a:pt x="549" y="3352"/>
                  </a:cubicBezTo>
                  <a:cubicBezTo>
                    <a:pt x="700" y="3352"/>
                    <a:pt x="843" y="3231"/>
                    <a:pt x="834" y="3061"/>
                  </a:cubicBezTo>
                  <a:cubicBezTo>
                    <a:pt x="799" y="2883"/>
                    <a:pt x="775" y="2716"/>
                    <a:pt x="763" y="2537"/>
                  </a:cubicBezTo>
                  <a:lnTo>
                    <a:pt x="763" y="2537"/>
                  </a:lnTo>
                  <a:lnTo>
                    <a:pt x="799" y="2561"/>
                  </a:lnTo>
                  <a:cubicBezTo>
                    <a:pt x="974" y="2702"/>
                    <a:pt x="1229" y="2818"/>
                    <a:pt x="1467" y="2818"/>
                  </a:cubicBezTo>
                  <a:cubicBezTo>
                    <a:pt x="1632" y="2818"/>
                    <a:pt x="1789" y="2762"/>
                    <a:pt x="1906" y="2621"/>
                  </a:cubicBezTo>
                  <a:cubicBezTo>
                    <a:pt x="1906" y="2609"/>
                    <a:pt x="1918" y="2597"/>
                    <a:pt x="1918" y="2597"/>
                  </a:cubicBezTo>
                  <a:cubicBezTo>
                    <a:pt x="1942" y="2573"/>
                    <a:pt x="1954" y="2549"/>
                    <a:pt x="1965" y="2525"/>
                  </a:cubicBezTo>
                  <a:cubicBezTo>
                    <a:pt x="2081" y="2347"/>
                    <a:pt x="1947" y="2132"/>
                    <a:pt x="1759" y="2132"/>
                  </a:cubicBezTo>
                  <a:cubicBezTo>
                    <a:pt x="1733" y="2132"/>
                    <a:pt x="1707" y="2136"/>
                    <a:pt x="1680" y="2144"/>
                  </a:cubicBezTo>
                  <a:lnTo>
                    <a:pt x="1644" y="2156"/>
                  </a:lnTo>
                  <a:lnTo>
                    <a:pt x="1620" y="2168"/>
                  </a:lnTo>
                  <a:cubicBezTo>
                    <a:pt x="1573" y="2180"/>
                    <a:pt x="1525" y="2192"/>
                    <a:pt x="1489" y="2204"/>
                  </a:cubicBezTo>
                  <a:lnTo>
                    <a:pt x="1465" y="2204"/>
                  </a:lnTo>
                  <a:cubicBezTo>
                    <a:pt x="1382" y="2192"/>
                    <a:pt x="1299" y="2156"/>
                    <a:pt x="1227" y="2109"/>
                  </a:cubicBezTo>
                  <a:cubicBezTo>
                    <a:pt x="1406" y="1978"/>
                    <a:pt x="1537" y="1811"/>
                    <a:pt x="1620" y="1609"/>
                  </a:cubicBezTo>
                  <a:cubicBezTo>
                    <a:pt x="1799" y="1121"/>
                    <a:pt x="1763" y="466"/>
                    <a:pt x="1334" y="120"/>
                  </a:cubicBezTo>
                  <a:cubicBezTo>
                    <a:pt x="1211" y="40"/>
                    <a:pt x="1060" y="0"/>
                    <a:pt x="910" y="0"/>
                  </a:cubicBezTo>
                  <a:close/>
                </a:path>
              </a:pathLst>
            </a:custGeom>
            <a:solidFill>
              <a:srgbClr val="F3D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0"/>
            <p:cNvSpPr/>
            <p:nvPr/>
          </p:nvSpPr>
          <p:spPr>
            <a:xfrm>
              <a:off x="6293230" y="3671653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3D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0"/>
            <p:cNvSpPr/>
            <p:nvPr/>
          </p:nvSpPr>
          <p:spPr>
            <a:xfrm>
              <a:off x="6293230" y="3671653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0"/>
            <p:cNvSpPr/>
            <p:nvPr/>
          </p:nvSpPr>
          <p:spPr>
            <a:xfrm>
              <a:off x="6292405" y="3555309"/>
              <a:ext cx="94281" cy="143354"/>
            </a:xfrm>
            <a:custGeom>
              <a:avLst/>
              <a:gdLst/>
              <a:ahLst/>
              <a:cxnLst/>
              <a:rect l="l" t="t" r="r" b="b"/>
              <a:pathLst>
                <a:path w="2171" h="3301" extrusionOk="0">
                  <a:moveTo>
                    <a:pt x="1715" y="1"/>
                  </a:moveTo>
                  <a:cubicBezTo>
                    <a:pt x="1710" y="1"/>
                    <a:pt x="1704" y="1"/>
                    <a:pt x="1698" y="1"/>
                  </a:cubicBezTo>
                  <a:cubicBezTo>
                    <a:pt x="1507" y="37"/>
                    <a:pt x="1269" y="84"/>
                    <a:pt x="900" y="144"/>
                  </a:cubicBezTo>
                  <a:cubicBezTo>
                    <a:pt x="745" y="168"/>
                    <a:pt x="579" y="192"/>
                    <a:pt x="424" y="227"/>
                  </a:cubicBezTo>
                  <a:cubicBezTo>
                    <a:pt x="353" y="239"/>
                    <a:pt x="281" y="263"/>
                    <a:pt x="222" y="323"/>
                  </a:cubicBezTo>
                  <a:cubicBezTo>
                    <a:pt x="1" y="523"/>
                    <a:pt x="161" y="853"/>
                    <a:pt x="423" y="853"/>
                  </a:cubicBezTo>
                  <a:cubicBezTo>
                    <a:pt x="458" y="853"/>
                    <a:pt x="494" y="847"/>
                    <a:pt x="531" y="835"/>
                  </a:cubicBezTo>
                  <a:cubicBezTo>
                    <a:pt x="614" y="823"/>
                    <a:pt x="734" y="799"/>
                    <a:pt x="876" y="775"/>
                  </a:cubicBezTo>
                  <a:cubicBezTo>
                    <a:pt x="1007" y="1216"/>
                    <a:pt x="1138" y="1656"/>
                    <a:pt x="1222" y="2108"/>
                  </a:cubicBezTo>
                  <a:cubicBezTo>
                    <a:pt x="1246" y="2204"/>
                    <a:pt x="1329" y="2751"/>
                    <a:pt x="1448" y="3097"/>
                  </a:cubicBezTo>
                  <a:cubicBezTo>
                    <a:pt x="1460" y="3132"/>
                    <a:pt x="1484" y="3168"/>
                    <a:pt x="1507" y="3204"/>
                  </a:cubicBezTo>
                  <a:cubicBezTo>
                    <a:pt x="1568" y="3269"/>
                    <a:pt x="1650" y="3301"/>
                    <a:pt x="1731" y="3301"/>
                  </a:cubicBezTo>
                  <a:cubicBezTo>
                    <a:pt x="1842" y="3301"/>
                    <a:pt x="1953" y="3242"/>
                    <a:pt x="2008" y="3132"/>
                  </a:cubicBezTo>
                  <a:cubicBezTo>
                    <a:pt x="2031" y="3085"/>
                    <a:pt x="2043" y="3025"/>
                    <a:pt x="2043" y="2966"/>
                  </a:cubicBezTo>
                  <a:cubicBezTo>
                    <a:pt x="2043" y="2954"/>
                    <a:pt x="2031" y="2930"/>
                    <a:pt x="2031" y="2918"/>
                  </a:cubicBezTo>
                  <a:cubicBezTo>
                    <a:pt x="2008" y="2811"/>
                    <a:pt x="1972" y="2704"/>
                    <a:pt x="1948" y="2597"/>
                  </a:cubicBezTo>
                  <a:cubicBezTo>
                    <a:pt x="1900" y="2359"/>
                    <a:pt x="1734" y="1454"/>
                    <a:pt x="1579" y="954"/>
                  </a:cubicBezTo>
                  <a:cubicBezTo>
                    <a:pt x="1543" y="870"/>
                    <a:pt x="1519" y="775"/>
                    <a:pt x="1496" y="680"/>
                  </a:cubicBezTo>
                  <a:lnTo>
                    <a:pt x="1531" y="680"/>
                  </a:lnTo>
                  <a:cubicBezTo>
                    <a:pt x="1662" y="668"/>
                    <a:pt x="1781" y="632"/>
                    <a:pt x="1900" y="573"/>
                  </a:cubicBezTo>
                  <a:cubicBezTo>
                    <a:pt x="2170" y="385"/>
                    <a:pt x="2093" y="1"/>
                    <a:pt x="17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0"/>
            <p:cNvSpPr/>
            <p:nvPr/>
          </p:nvSpPr>
          <p:spPr>
            <a:xfrm>
              <a:off x="5678419" y="2861197"/>
              <a:ext cx="664484" cy="658057"/>
            </a:xfrm>
            <a:custGeom>
              <a:avLst/>
              <a:gdLst/>
              <a:ahLst/>
              <a:cxnLst/>
              <a:rect l="l" t="t" r="r" b="b"/>
              <a:pathLst>
                <a:path w="15301" h="15153" extrusionOk="0">
                  <a:moveTo>
                    <a:pt x="8478" y="696"/>
                  </a:moveTo>
                  <a:cubicBezTo>
                    <a:pt x="8680" y="732"/>
                    <a:pt x="8895" y="768"/>
                    <a:pt x="9097" y="804"/>
                  </a:cubicBezTo>
                  <a:cubicBezTo>
                    <a:pt x="9073" y="827"/>
                    <a:pt x="9049" y="851"/>
                    <a:pt x="9014" y="863"/>
                  </a:cubicBezTo>
                  <a:lnTo>
                    <a:pt x="8930" y="935"/>
                  </a:lnTo>
                  <a:cubicBezTo>
                    <a:pt x="8787" y="839"/>
                    <a:pt x="8633" y="768"/>
                    <a:pt x="8478" y="696"/>
                  </a:cubicBezTo>
                  <a:close/>
                  <a:moveTo>
                    <a:pt x="6942" y="827"/>
                  </a:moveTo>
                  <a:lnTo>
                    <a:pt x="6942" y="827"/>
                  </a:lnTo>
                  <a:cubicBezTo>
                    <a:pt x="7466" y="1018"/>
                    <a:pt x="7847" y="1077"/>
                    <a:pt x="8299" y="1292"/>
                  </a:cubicBezTo>
                  <a:lnTo>
                    <a:pt x="8216" y="1339"/>
                  </a:lnTo>
                  <a:cubicBezTo>
                    <a:pt x="7835" y="1518"/>
                    <a:pt x="7442" y="1661"/>
                    <a:pt x="7037" y="1756"/>
                  </a:cubicBezTo>
                  <a:cubicBezTo>
                    <a:pt x="7002" y="1554"/>
                    <a:pt x="6990" y="1351"/>
                    <a:pt x="6966" y="1149"/>
                  </a:cubicBezTo>
                  <a:cubicBezTo>
                    <a:pt x="6954" y="1042"/>
                    <a:pt x="6942" y="935"/>
                    <a:pt x="6942" y="827"/>
                  </a:cubicBezTo>
                  <a:close/>
                  <a:moveTo>
                    <a:pt x="3656" y="1292"/>
                  </a:moveTo>
                  <a:cubicBezTo>
                    <a:pt x="3465" y="1470"/>
                    <a:pt x="3287" y="1649"/>
                    <a:pt x="3108" y="1839"/>
                  </a:cubicBezTo>
                  <a:cubicBezTo>
                    <a:pt x="3084" y="1863"/>
                    <a:pt x="3072" y="1887"/>
                    <a:pt x="3049" y="1911"/>
                  </a:cubicBezTo>
                  <a:lnTo>
                    <a:pt x="2834" y="1875"/>
                  </a:lnTo>
                  <a:cubicBezTo>
                    <a:pt x="3096" y="1661"/>
                    <a:pt x="3370" y="1470"/>
                    <a:pt x="3656" y="1292"/>
                  </a:cubicBezTo>
                  <a:close/>
                  <a:moveTo>
                    <a:pt x="4537" y="1387"/>
                  </a:moveTo>
                  <a:lnTo>
                    <a:pt x="4537" y="1399"/>
                  </a:lnTo>
                  <a:cubicBezTo>
                    <a:pt x="4465" y="1482"/>
                    <a:pt x="4394" y="1578"/>
                    <a:pt x="4335" y="1673"/>
                  </a:cubicBezTo>
                  <a:cubicBezTo>
                    <a:pt x="4251" y="1792"/>
                    <a:pt x="4180" y="1911"/>
                    <a:pt x="4108" y="2030"/>
                  </a:cubicBezTo>
                  <a:lnTo>
                    <a:pt x="3775" y="1994"/>
                  </a:lnTo>
                  <a:cubicBezTo>
                    <a:pt x="4013" y="1780"/>
                    <a:pt x="4263" y="1566"/>
                    <a:pt x="4537" y="1387"/>
                  </a:cubicBezTo>
                  <a:close/>
                  <a:moveTo>
                    <a:pt x="6394" y="732"/>
                  </a:moveTo>
                  <a:cubicBezTo>
                    <a:pt x="6406" y="1113"/>
                    <a:pt x="6442" y="1494"/>
                    <a:pt x="6478" y="1875"/>
                  </a:cubicBezTo>
                  <a:cubicBezTo>
                    <a:pt x="5978" y="2006"/>
                    <a:pt x="5454" y="2078"/>
                    <a:pt x="4918" y="2090"/>
                  </a:cubicBezTo>
                  <a:lnTo>
                    <a:pt x="4787" y="2090"/>
                  </a:lnTo>
                  <a:cubicBezTo>
                    <a:pt x="5025" y="1709"/>
                    <a:pt x="5323" y="1375"/>
                    <a:pt x="5668" y="1101"/>
                  </a:cubicBezTo>
                  <a:cubicBezTo>
                    <a:pt x="5728" y="1042"/>
                    <a:pt x="5823" y="982"/>
                    <a:pt x="5882" y="935"/>
                  </a:cubicBezTo>
                  <a:cubicBezTo>
                    <a:pt x="5942" y="875"/>
                    <a:pt x="6061" y="851"/>
                    <a:pt x="6144" y="816"/>
                  </a:cubicBezTo>
                  <a:cubicBezTo>
                    <a:pt x="6240" y="780"/>
                    <a:pt x="6323" y="756"/>
                    <a:pt x="6394" y="732"/>
                  </a:cubicBezTo>
                  <a:close/>
                  <a:moveTo>
                    <a:pt x="2618" y="3183"/>
                  </a:moveTo>
                  <a:lnTo>
                    <a:pt x="2608" y="3197"/>
                  </a:lnTo>
                  <a:cubicBezTo>
                    <a:pt x="2610" y="3193"/>
                    <a:pt x="2613" y="3188"/>
                    <a:pt x="2618" y="3183"/>
                  </a:cubicBezTo>
                  <a:close/>
                  <a:moveTo>
                    <a:pt x="9907" y="982"/>
                  </a:moveTo>
                  <a:cubicBezTo>
                    <a:pt x="10073" y="1018"/>
                    <a:pt x="10204" y="1066"/>
                    <a:pt x="10323" y="1089"/>
                  </a:cubicBezTo>
                  <a:cubicBezTo>
                    <a:pt x="11276" y="1435"/>
                    <a:pt x="12133" y="1982"/>
                    <a:pt x="12847" y="2709"/>
                  </a:cubicBezTo>
                  <a:lnTo>
                    <a:pt x="12859" y="2709"/>
                  </a:lnTo>
                  <a:cubicBezTo>
                    <a:pt x="13086" y="2971"/>
                    <a:pt x="13300" y="3256"/>
                    <a:pt x="13479" y="3566"/>
                  </a:cubicBezTo>
                  <a:cubicBezTo>
                    <a:pt x="13788" y="4018"/>
                    <a:pt x="13967" y="4483"/>
                    <a:pt x="14193" y="5149"/>
                  </a:cubicBezTo>
                  <a:cubicBezTo>
                    <a:pt x="14312" y="5459"/>
                    <a:pt x="14395" y="5780"/>
                    <a:pt x="14467" y="6102"/>
                  </a:cubicBezTo>
                  <a:cubicBezTo>
                    <a:pt x="14407" y="6114"/>
                    <a:pt x="14360" y="6138"/>
                    <a:pt x="14312" y="6150"/>
                  </a:cubicBezTo>
                  <a:lnTo>
                    <a:pt x="14276" y="6161"/>
                  </a:lnTo>
                  <a:cubicBezTo>
                    <a:pt x="14157" y="6185"/>
                    <a:pt x="14038" y="6221"/>
                    <a:pt x="13931" y="6257"/>
                  </a:cubicBezTo>
                  <a:cubicBezTo>
                    <a:pt x="13455" y="6364"/>
                    <a:pt x="12943" y="6471"/>
                    <a:pt x="12407" y="6578"/>
                  </a:cubicBezTo>
                  <a:cubicBezTo>
                    <a:pt x="12264" y="5721"/>
                    <a:pt x="12014" y="4887"/>
                    <a:pt x="11657" y="4090"/>
                  </a:cubicBezTo>
                  <a:cubicBezTo>
                    <a:pt x="11157" y="3018"/>
                    <a:pt x="10419" y="2066"/>
                    <a:pt x="9490" y="1328"/>
                  </a:cubicBezTo>
                  <a:lnTo>
                    <a:pt x="9502" y="1328"/>
                  </a:lnTo>
                  <a:cubicBezTo>
                    <a:pt x="9633" y="1232"/>
                    <a:pt x="9764" y="1125"/>
                    <a:pt x="9883" y="1006"/>
                  </a:cubicBezTo>
                  <a:cubicBezTo>
                    <a:pt x="9895" y="1006"/>
                    <a:pt x="9895" y="994"/>
                    <a:pt x="9907" y="982"/>
                  </a:cubicBezTo>
                  <a:close/>
                  <a:moveTo>
                    <a:pt x="8907" y="1661"/>
                  </a:moveTo>
                  <a:cubicBezTo>
                    <a:pt x="10359" y="2709"/>
                    <a:pt x="11407" y="4518"/>
                    <a:pt x="11740" y="6423"/>
                  </a:cubicBezTo>
                  <a:cubicBezTo>
                    <a:pt x="11752" y="6507"/>
                    <a:pt x="11776" y="6602"/>
                    <a:pt x="11788" y="6697"/>
                  </a:cubicBezTo>
                  <a:cubicBezTo>
                    <a:pt x="10526" y="6923"/>
                    <a:pt x="9157" y="7138"/>
                    <a:pt x="7811" y="7340"/>
                  </a:cubicBezTo>
                  <a:cubicBezTo>
                    <a:pt x="7764" y="6864"/>
                    <a:pt x="7692" y="6400"/>
                    <a:pt x="7633" y="5923"/>
                  </a:cubicBezTo>
                  <a:lnTo>
                    <a:pt x="7644" y="5923"/>
                  </a:lnTo>
                  <a:cubicBezTo>
                    <a:pt x="7549" y="5173"/>
                    <a:pt x="7466" y="4411"/>
                    <a:pt x="7347" y="3661"/>
                  </a:cubicBezTo>
                  <a:cubicBezTo>
                    <a:pt x="7275" y="3221"/>
                    <a:pt x="7192" y="2792"/>
                    <a:pt x="7121" y="2351"/>
                  </a:cubicBezTo>
                  <a:cubicBezTo>
                    <a:pt x="7752" y="2209"/>
                    <a:pt x="8347" y="1982"/>
                    <a:pt x="8907" y="1661"/>
                  </a:cubicBezTo>
                  <a:close/>
                  <a:moveTo>
                    <a:pt x="6561" y="2482"/>
                  </a:moveTo>
                  <a:cubicBezTo>
                    <a:pt x="6656" y="3185"/>
                    <a:pt x="6775" y="3887"/>
                    <a:pt x="6859" y="4590"/>
                  </a:cubicBezTo>
                  <a:cubicBezTo>
                    <a:pt x="6966" y="5542"/>
                    <a:pt x="7085" y="6483"/>
                    <a:pt x="7216" y="7435"/>
                  </a:cubicBezTo>
                  <a:cubicBezTo>
                    <a:pt x="6490" y="7543"/>
                    <a:pt x="5763" y="7650"/>
                    <a:pt x="5085" y="7745"/>
                  </a:cubicBezTo>
                  <a:cubicBezTo>
                    <a:pt x="4477" y="7840"/>
                    <a:pt x="3870" y="7959"/>
                    <a:pt x="3263" y="8066"/>
                  </a:cubicBezTo>
                  <a:cubicBezTo>
                    <a:pt x="3227" y="7733"/>
                    <a:pt x="3215" y="7412"/>
                    <a:pt x="3227" y="7078"/>
                  </a:cubicBezTo>
                  <a:cubicBezTo>
                    <a:pt x="3287" y="6126"/>
                    <a:pt x="3465" y="5185"/>
                    <a:pt x="3763" y="4268"/>
                  </a:cubicBezTo>
                  <a:cubicBezTo>
                    <a:pt x="3954" y="3709"/>
                    <a:pt x="4180" y="3173"/>
                    <a:pt x="4454" y="2649"/>
                  </a:cubicBezTo>
                  <a:cubicBezTo>
                    <a:pt x="4689" y="2667"/>
                    <a:pt x="4924" y="2678"/>
                    <a:pt x="5160" y="2678"/>
                  </a:cubicBezTo>
                  <a:cubicBezTo>
                    <a:pt x="5246" y="2678"/>
                    <a:pt x="5332" y="2676"/>
                    <a:pt x="5418" y="2673"/>
                  </a:cubicBezTo>
                  <a:cubicBezTo>
                    <a:pt x="5799" y="2637"/>
                    <a:pt x="6180" y="2578"/>
                    <a:pt x="6561" y="2482"/>
                  </a:cubicBezTo>
                  <a:close/>
                  <a:moveTo>
                    <a:pt x="2382" y="2304"/>
                  </a:moveTo>
                  <a:cubicBezTo>
                    <a:pt x="2418" y="2328"/>
                    <a:pt x="2465" y="2351"/>
                    <a:pt x="2513" y="2363"/>
                  </a:cubicBezTo>
                  <a:lnTo>
                    <a:pt x="2668" y="2387"/>
                  </a:lnTo>
                  <a:cubicBezTo>
                    <a:pt x="2644" y="2435"/>
                    <a:pt x="2608" y="2482"/>
                    <a:pt x="2572" y="2530"/>
                  </a:cubicBezTo>
                  <a:cubicBezTo>
                    <a:pt x="2588" y="2505"/>
                    <a:pt x="2593" y="2495"/>
                    <a:pt x="2592" y="2495"/>
                  </a:cubicBezTo>
                  <a:cubicBezTo>
                    <a:pt x="2588" y="2495"/>
                    <a:pt x="2493" y="2635"/>
                    <a:pt x="2465" y="2673"/>
                  </a:cubicBezTo>
                  <a:cubicBezTo>
                    <a:pt x="2370" y="2768"/>
                    <a:pt x="2299" y="2887"/>
                    <a:pt x="2239" y="3006"/>
                  </a:cubicBezTo>
                  <a:cubicBezTo>
                    <a:pt x="2193" y="3144"/>
                    <a:pt x="2301" y="3281"/>
                    <a:pt x="2447" y="3281"/>
                  </a:cubicBezTo>
                  <a:cubicBezTo>
                    <a:pt x="2453" y="3281"/>
                    <a:pt x="2459" y="3281"/>
                    <a:pt x="2465" y="3280"/>
                  </a:cubicBezTo>
                  <a:cubicBezTo>
                    <a:pt x="2533" y="3269"/>
                    <a:pt x="2590" y="3236"/>
                    <a:pt x="2626" y="3172"/>
                  </a:cubicBezTo>
                  <a:lnTo>
                    <a:pt x="2626" y="3172"/>
                  </a:lnTo>
                  <a:cubicBezTo>
                    <a:pt x="2652" y="3141"/>
                    <a:pt x="2697" y="3096"/>
                    <a:pt x="2715" y="3078"/>
                  </a:cubicBezTo>
                  <a:cubicBezTo>
                    <a:pt x="2989" y="2756"/>
                    <a:pt x="3108" y="2637"/>
                    <a:pt x="3275" y="2482"/>
                  </a:cubicBezTo>
                  <a:cubicBezTo>
                    <a:pt x="3453" y="2506"/>
                    <a:pt x="3632" y="2542"/>
                    <a:pt x="3811" y="2566"/>
                  </a:cubicBezTo>
                  <a:cubicBezTo>
                    <a:pt x="3573" y="3042"/>
                    <a:pt x="3358" y="3542"/>
                    <a:pt x="3180" y="4054"/>
                  </a:cubicBezTo>
                  <a:cubicBezTo>
                    <a:pt x="2858" y="5078"/>
                    <a:pt x="2620" y="6138"/>
                    <a:pt x="2608" y="7209"/>
                  </a:cubicBezTo>
                  <a:cubicBezTo>
                    <a:pt x="2608" y="7531"/>
                    <a:pt x="2632" y="7852"/>
                    <a:pt x="2656" y="8162"/>
                  </a:cubicBezTo>
                  <a:cubicBezTo>
                    <a:pt x="2037" y="8269"/>
                    <a:pt x="1417" y="8364"/>
                    <a:pt x="786" y="8412"/>
                  </a:cubicBezTo>
                  <a:lnTo>
                    <a:pt x="751" y="8412"/>
                  </a:lnTo>
                  <a:cubicBezTo>
                    <a:pt x="644" y="7531"/>
                    <a:pt x="667" y="6650"/>
                    <a:pt x="810" y="5769"/>
                  </a:cubicBezTo>
                  <a:cubicBezTo>
                    <a:pt x="953" y="4923"/>
                    <a:pt x="1060" y="4459"/>
                    <a:pt x="1429" y="3685"/>
                  </a:cubicBezTo>
                  <a:cubicBezTo>
                    <a:pt x="1679" y="3185"/>
                    <a:pt x="2001" y="2721"/>
                    <a:pt x="2382" y="2304"/>
                  </a:cubicBezTo>
                  <a:close/>
                  <a:moveTo>
                    <a:pt x="11895" y="7304"/>
                  </a:moveTo>
                  <a:cubicBezTo>
                    <a:pt x="11943" y="7745"/>
                    <a:pt x="11978" y="8197"/>
                    <a:pt x="11990" y="8638"/>
                  </a:cubicBezTo>
                  <a:cubicBezTo>
                    <a:pt x="12014" y="9448"/>
                    <a:pt x="11943" y="10257"/>
                    <a:pt x="11752" y="11043"/>
                  </a:cubicBezTo>
                  <a:cubicBezTo>
                    <a:pt x="11740" y="11114"/>
                    <a:pt x="11716" y="11198"/>
                    <a:pt x="11693" y="11269"/>
                  </a:cubicBezTo>
                  <a:cubicBezTo>
                    <a:pt x="11246" y="11218"/>
                    <a:pt x="10799" y="11194"/>
                    <a:pt x="10353" y="11194"/>
                  </a:cubicBezTo>
                  <a:cubicBezTo>
                    <a:pt x="10073" y="11194"/>
                    <a:pt x="9793" y="11203"/>
                    <a:pt x="9514" y="11222"/>
                  </a:cubicBezTo>
                  <a:cubicBezTo>
                    <a:pt x="9145" y="11269"/>
                    <a:pt x="8787" y="11353"/>
                    <a:pt x="8430" y="11448"/>
                  </a:cubicBezTo>
                  <a:cubicBezTo>
                    <a:pt x="8395" y="11198"/>
                    <a:pt x="8371" y="10948"/>
                    <a:pt x="8335" y="10710"/>
                  </a:cubicBezTo>
                  <a:cubicBezTo>
                    <a:pt x="8192" y="9793"/>
                    <a:pt x="8049" y="8876"/>
                    <a:pt x="7918" y="7947"/>
                  </a:cubicBezTo>
                  <a:cubicBezTo>
                    <a:pt x="9252" y="7757"/>
                    <a:pt x="10573" y="7543"/>
                    <a:pt x="11895" y="7304"/>
                  </a:cubicBezTo>
                  <a:close/>
                  <a:moveTo>
                    <a:pt x="14538" y="6733"/>
                  </a:moveTo>
                  <a:cubicBezTo>
                    <a:pt x="14550" y="6900"/>
                    <a:pt x="14550" y="7078"/>
                    <a:pt x="14538" y="7245"/>
                  </a:cubicBezTo>
                  <a:cubicBezTo>
                    <a:pt x="14395" y="8888"/>
                    <a:pt x="14121" y="10269"/>
                    <a:pt x="13336" y="11495"/>
                  </a:cubicBezTo>
                  <a:cubicBezTo>
                    <a:pt x="13252" y="11472"/>
                    <a:pt x="13157" y="11460"/>
                    <a:pt x="13062" y="11460"/>
                  </a:cubicBezTo>
                  <a:lnTo>
                    <a:pt x="13026" y="11460"/>
                  </a:lnTo>
                  <a:cubicBezTo>
                    <a:pt x="12895" y="11412"/>
                    <a:pt x="12752" y="11376"/>
                    <a:pt x="12609" y="11376"/>
                  </a:cubicBezTo>
                  <a:cubicBezTo>
                    <a:pt x="12502" y="11376"/>
                    <a:pt x="12407" y="11364"/>
                    <a:pt x="12312" y="11353"/>
                  </a:cubicBezTo>
                  <a:cubicBezTo>
                    <a:pt x="12347" y="11210"/>
                    <a:pt x="12383" y="11079"/>
                    <a:pt x="12407" y="10936"/>
                  </a:cubicBezTo>
                  <a:cubicBezTo>
                    <a:pt x="12574" y="10114"/>
                    <a:pt x="12633" y="9281"/>
                    <a:pt x="12597" y="8459"/>
                  </a:cubicBezTo>
                  <a:cubicBezTo>
                    <a:pt x="12574" y="8031"/>
                    <a:pt x="12550" y="7614"/>
                    <a:pt x="12490" y="7185"/>
                  </a:cubicBezTo>
                  <a:cubicBezTo>
                    <a:pt x="12812" y="7126"/>
                    <a:pt x="13133" y="7066"/>
                    <a:pt x="13455" y="6995"/>
                  </a:cubicBezTo>
                  <a:cubicBezTo>
                    <a:pt x="13729" y="6935"/>
                    <a:pt x="14002" y="6864"/>
                    <a:pt x="14276" y="6792"/>
                  </a:cubicBezTo>
                  <a:cubicBezTo>
                    <a:pt x="14360" y="6781"/>
                    <a:pt x="14455" y="6757"/>
                    <a:pt x="14538" y="6733"/>
                  </a:cubicBezTo>
                  <a:close/>
                  <a:moveTo>
                    <a:pt x="7311" y="8043"/>
                  </a:moveTo>
                  <a:cubicBezTo>
                    <a:pt x="7430" y="8936"/>
                    <a:pt x="7585" y="9829"/>
                    <a:pt x="7716" y="10733"/>
                  </a:cubicBezTo>
                  <a:cubicBezTo>
                    <a:pt x="7764" y="11031"/>
                    <a:pt x="7799" y="11341"/>
                    <a:pt x="7835" y="11650"/>
                  </a:cubicBezTo>
                  <a:cubicBezTo>
                    <a:pt x="7656" y="11722"/>
                    <a:pt x="7490" y="11793"/>
                    <a:pt x="7323" y="11876"/>
                  </a:cubicBezTo>
                  <a:cubicBezTo>
                    <a:pt x="6585" y="12210"/>
                    <a:pt x="5906" y="12686"/>
                    <a:pt x="5335" y="13258"/>
                  </a:cubicBezTo>
                  <a:cubicBezTo>
                    <a:pt x="5251" y="13162"/>
                    <a:pt x="5168" y="13067"/>
                    <a:pt x="5073" y="12948"/>
                  </a:cubicBezTo>
                  <a:cubicBezTo>
                    <a:pt x="4108" y="11745"/>
                    <a:pt x="3549" y="10162"/>
                    <a:pt x="3322" y="8638"/>
                  </a:cubicBezTo>
                  <a:cubicBezTo>
                    <a:pt x="4144" y="8531"/>
                    <a:pt x="4966" y="8376"/>
                    <a:pt x="5787" y="8269"/>
                  </a:cubicBezTo>
                  <a:lnTo>
                    <a:pt x="7311" y="8043"/>
                  </a:lnTo>
                  <a:close/>
                  <a:moveTo>
                    <a:pt x="12109" y="11948"/>
                  </a:moveTo>
                  <a:lnTo>
                    <a:pt x="12490" y="11984"/>
                  </a:lnTo>
                  <a:cubicBezTo>
                    <a:pt x="12586" y="11984"/>
                    <a:pt x="12693" y="12019"/>
                    <a:pt x="12788" y="12031"/>
                  </a:cubicBezTo>
                  <a:lnTo>
                    <a:pt x="12919" y="12079"/>
                  </a:lnTo>
                  <a:cubicBezTo>
                    <a:pt x="12907" y="12091"/>
                    <a:pt x="12907" y="12103"/>
                    <a:pt x="12895" y="12115"/>
                  </a:cubicBezTo>
                  <a:lnTo>
                    <a:pt x="12907" y="12115"/>
                  </a:lnTo>
                  <a:cubicBezTo>
                    <a:pt x="12514" y="12591"/>
                    <a:pt x="12324" y="12853"/>
                    <a:pt x="11931" y="13150"/>
                  </a:cubicBezTo>
                  <a:cubicBezTo>
                    <a:pt x="11752" y="13293"/>
                    <a:pt x="11562" y="13424"/>
                    <a:pt x="11371" y="13531"/>
                  </a:cubicBezTo>
                  <a:cubicBezTo>
                    <a:pt x="11526" y="13293"/>
                    <a:pt x="11657" y="13031"/>
                    <a:pt x="11776" y="12793"/>
                  </a:cubicBezTo>
                  <a:cubicBezTo>
                    <a:pt x="11895" y="12507"/>
                    <a:pt x="12014" y="12234"/>
                    <a:pt x="12109" y="11948"/>
                  </a:cubicBezTo>
                  <a:close/>
                  <a:moveTo>
                    <a:pt x="2715" y="8721"/>
                  </a:moveTo>
                  <a:cubicBezTo>
                    <a:pt x="2953" y="10436"/>
                    <a:pt x="3596" y="12115"/>
                    <a:pt x="4692" y="13460"/>
                  </a:cubicBezTo>
                  <a:cubicBezTo>
                    <a:pt x="4763" y="13543"/>
                    <a:pt x="4846" y="13627"/>
                    <a:pt x="4918" y="13722"/>
                  </a:cubicBezTo>
                  <a:cubicBezTo>
                    <a:pt x="4835" y="13817"/>
                    <a:pt x="4751" y="13924"/>
                    <a:pt x="4680" y="14031"/>
                  </a:cubicBezTo>
                  <a:cubicBezTo>
                    <a:pt x="3977" y="13746"/>
                    <a:pt x="3334" y="13329"/>
                    <a:pt x="2787" y="12805"/>
                  </a:cubicBezTo>
                  <a:cubicBezTo>
                    <a:pt x="2060" y="12174"/>
                    <a:pt x="1156" y="10531"/>
                    <a:pt x="953" y="9555"/>
                  </a:cubicBezTo>
                  <a:cubicBezTo>
                    <a:pt x="906" y="9340"/>
                    <a:pt x="870" y="9126"/>
                    <a:pt x="834" y="8912"/>
                  </a:cubicBezTo>
                  <a:cubicBezTo>
                    <a:pt x="1346" y="8900"/>
                    <a:pt x="1870" y="8817"/>
                    <a:pt x="2382" y="8757"/>
                  </a:cubicBezTo>
                  <a:lnTo>
                    <a:pt x="2715" y="8721"/>
                  </a:lnTo>
                  <a:close/>
                  <a:moveTo>
                    <a:pt x="5263" y="14079"/>
                  </a:moveTo>
                  <a:cubicBezTo>
                    <a:pt x="5335" y="14151"/>
                    <a:pt x="5406" y="14222"/>
                    <a:pt x="5489" y="14293"/>
                  </a:cubicBezTo>
                  <a:cubicBezTo>
                    <a:pt x="5370" y="14258"/>
                    <a:pt x="5263" y="14234"/>
                    <a:pt x="5156" y="14198"/>
                  </a:cubicBezTo>
                  <a:cubicBezTo>
                    <a:pt x="5192" y="14162"/>
                    <a:pt x="5227" y="14115"/>
                    <a:pt x="5263" y="14079"/>
                  </a:cubicBezTo>
                  <a:close/>
                  <a:moveTo>
                    <a:pt x="10257" y="11805"/>
                  </a:moveTo>
                  <a:cubicBezTo>
                    <a:pt x="10557" y="11805"/>
                    <a:pt x="10857" y="11818"/>
                    <a:pt x="11157" y="11841"/>
                  </a:cubicBezTo>
                  <a:cubicBezTo>
                    <a:pt x="11264" y="11853"/>
                    <a:pt x="11383" y="11865"/>
                    <a:pt x="11490" y="11876"/>
                  </a:cubicBezTo>
                  <a:cubicBezTo>
                    <a:pt x="11240" y="12507"/>
                    <a:pt x="10919" y="13198"/>
                    <a:pt x="10561" y="13615"/>
                  </a:cubicBezTo>
                  <a:lnTo>
                    <a:pt x="10573" y="13615"/>
                  </a:lnTo>
                  <a:cubicBezTo>
                    <a:pt x="10502" y="13734"/>
                    <a:pt x="10383" y="13829"/>
                    <a:pt x="10300" y="13936"/>
                  </a:cubicBezTo>
                  <a:cubicBezTo>
                    <a:pt x="10264" y="13972"/>
                    <a:pt x="10240" y="14008"/>
                    <a:pt x="10204" y="14043"/>
                  </a:cubicBezTo>
                  <a:lnTo>
                    <a:pt x="10121" y="14127"/>
                  </a:lnTo>
                  <a:cubicBezTo>
                    <a:pt x="9811" y="14234"/>
                    <a:pt x="9502" y="14329"/>
                    <a:pt x="9192" y="14401"/>
                  </a:cubicBezTo>
                  <a:cubicBezTo>
                    <a:pt x="9061" y="14424"/>
                    <a:pt x="8918" y="14460"/>
                    <a:pt x="8787" y="14472"/>
                  </a:cubicBezTo>
                  <a:lnTo>
                    <a:pt x="8787" y="14448"/>
                  </a:lnTo>
                  <a:cubicBezTo>
                    <a:pt x="8787" y="14246"/>
                    <a:pt x="8776" y="14031"/>
                    <a:pt x="8752" y="13829"/>
                  </a:cubicBezTo>
                  <a:cubicBezTo>
                    <a:pt x="8656" y="13246"/>
                    <a:pt x="8573" y="12650"/>
                    <a:pt x="8502" y="12067"/>
                  </a:cubicBezTo>
                  <a:cubicBezTo>
                    <a:pt x="8609" y="12031"/>
                    <a:pt x="8704" y="12007"/>
                    <a:pt x="8811" y="11984"/>
                  </a:cubicBezTo>
                  <a:cubicBezTo>
                    <a:pt x="9121" y="11900"/>
                    <a:pt x="9442" y="11841"/>
                    <a:pt x="9764" y="11817"/>
                  </a:cubicBezTo>
                  <a:cubicBezTo>
                    <a:pt x="9928" y="11808"/>
                    <a:pt x="10093" y="11805"/>
                    <a:pt x="10257" y="11805"/>
                  </a:cubicBezTo>
                  <a:close/>
                  <a:moveTo>
                    <a:pt x="7894" y="12269"/>
                  </a:moveTo>
                  <a:cubicBezTo>
                    <a:pt x="7942" y="12650"/>
                    <a:pt x="7990" y="13019"/>
                    <a:pt x="8061" y="13400"/>
                  </a:cubicBezTo>
                  <a:cubicBezTo>
                    <a:pt x="8097" y="13674"/>
                    <a:pt x="8168" y="13936"/>
                    <a:pt x="8204" y="14210"/>
                  </a:cubicBezTo>
                  <a:cubicBezTo>
                    <a:pt x="8228" y="14305"/>
                    <a:pt x="8228" y="14424"/>
                    <a:pt x="8252" y="14532"/>
                  </a:cubicBezTo>
                  <a:lnTo>
                    <a:pt x="7990" y="14532"/>
                  </a:lnTo>
                  <a:cubicBezTo>
                    <a:pt x="7894" y="14534"/>
                    <a:pt x="7799" y="14536"/>
                    <a:pt x="7705" y="14536"/>
                  </a:cubicBezTo>
                  <a:cubicBezTo>
                    <a:pt x="7399" y="14536"/>
                    <a:pt x="7099" y="14520"/>
                    <a:pt x="6799" y="14484"/>
                  </a:cubicBezTo>
                  <a:cubicBezTo>
                    <a:pt x="6751" y="14460"/>
                    <a:pt x="6704" y="14436"/>
                    <a:pt x="6656" y="14424"/>
                  </a:cubicBezTo>
                  <a:cubicBezTo>
                    <a:pt x="6537" y="14365"/>
                    <a:pt x="6430" y="14293"/>
                    <a:pt x="6335" y="14210"/>
                  </a:cubicBezTo>
                  <a:cubicBezTo>
                    <a:pt x="6061" y="13984"/>
                    <a:pt x="5859" y="13805"/>
                    <a:pt x="5680" y="13627"/>
                  </a:cubicBezTo>
                  <a:cubicBezTo>
                    <a:pt x="6323" y="13031"/>
                    <a:pt x="7073" y="12567"/>
                    <a:pt x="7894" y="12269"/>
                  </a:cubicBezTo>
                  <a:close/>
                  <a:moveTo>
                    <a:pt x="7461" y="0"/>
                  </a:moveTo>
                  <a:cubicBezTo>
                    <a:pt x="6790" y="0"/>
                    <a:pt x="6119" y="90"/>
                    <a:pt x="5466" y="268"/>
                  </a:cubicBezTo>
                  <a:cubicBezTo>
                    <a:pt x="5299" y="304"/>
                    <a:pt x="5132" y="363"/>
                    <a:pt x="4977" y="446"/>
                  </a:cubicBezTo>
                  <a:cubicBezTo>
                    <a:pt x="4787" y="482"/>
                    <a:pt x="4608" y="530"/>
                    <a:pt x="4418" y="566"/>
                  </a:cubicBezTo>
                  <a:cubicBezTo>
                    <a:pt x="2275" y="1220"/>
                    <a:pt x="667" y="3018"/>
                    <a:pt x="286" y="5233"/>
                  </a:cubicBezTo>
                  <a:cubicBezTo>
                    <a:pt x="24" y="6507"/>
                    <a:pt x="1" y="7828"/>
                    <a:pt x="239" y="9114"/>
                  </a:cubicBezTo>
                  <a:cubicBezTo>
                    <a:pt x="358" y="9876"/>
                    <a:pt x="608" y="10614"/>
                    <a:pt x="977" y="11305"/>
                  </a:cubicBezTo>
                  <a:cubicBezTo>
                    <a:pt x="1668" y="12805"/>
                    <a:pt x="2918" y="13984"/>
                    <a:pt x="4454" y="14615"/>
                  </a:cubicBezTo>
                  <a:cubicBezTo>
                    <a:pt x="4501" y="14681"/>
                    <a:pt x="4578" y="14717"/>
                    <a:pt x="4656" y="14717"/>
                  </a:cubicBezTo>
                  <a:cubicBezTo>
                    <a:pt x="4676" y="14717"/>
                    <a:pt x="4696" y="14715"/>
                    <a:pt x="4716" y="14710"/>
                  </a:cubicBezTo>
                  <a:lnTo>
                    <a:pt x="4846" y="14758"/>
                  </a:lnTo>
                  <a:cubicBezTo>
                    <a:pt x="5275" y="14901"/>
                    <a:pt x="5716" y="14984"/>
                    <a:pt x="6156" y="15043"/>
                  </a:cubicBezTo>
                  <a:cubicBezTo>
                    <a:pt x="6719" y="15116"/>
                    <a:pt x="7281" y="15153"/>
                    <a:pt x="7852" y="15153"/>
                  </a:cubicBezTo>
                  <a:cubicBezTo>
                    <a:pt x="7933" y="15153"/>
                    <a:pt x="8015" y="15152"/>
                    <a:pt x="8097" y="15151"/>
                  </a:cubicBezTo>
                  <a:cubicBezTo>
                    <a:pt x="8621" y="15151"/>
                    <a:pt x="9157" y="15067"/>
                    <a:pt x="9669" y="14913"/>
                  </a:cubicBezTo>
                  <a:cubicBezTo>
                    <a:pt x="10633" y="14674"/>
                    <a:pt x="11538" y="14234"/>
                    <a:pt x="12336" y="13615"/>
                  </a:cubicBezTo>
                  <a:cubicBezTo>
                    <a:pt x="12717" y="13305"/>
                    <a:pt x="13050" y="12948"/>
                    <a:pt x="13348" y="12543"/>
                  </a:cubicBezTo>
                  <a:cubicBezTo>
                    <a:pt x="13645" y="12162"/>
                    <a:pt x="13919" y="11757"/>
                    <a:pt x="14145" y="11341"/>
                  </a:cubicBezTo>
                  <a:cubicBezTo>
                    <a:pt x="14491" y="10710"/>
                    <a:pt x="14681" y="10007"/>
                    <a:pt x="14860" y="9317"/>
                  </a:cubicBezTo>
                  <a:cubicBezTo>
                    <a:pt x="15086" y="8197"/>
                    <a:pt x="15300" y="7019"/>
                    <a:pt x="15050" y="5888"/>
                  </a:cubicBezTo>
                  <a:cubicBezTo>
                    <a:pt x="14883" y="5221"/>
                    <a:pt x="14669" y="4578"/>
                    <a:pt x="14395" y="3947"/>
                  </a:cubicBezTo>
                  <a:cubicBezTo>
                    <a:pt x="14181" y="3518"/>
                    <a:pt x="13931" y="3102"/>
                    <a:pt x="13657" y="2709"/>
                  </a:cubicBezTo>
                  <a:cubicBezTo>
                    <a:pt x="13002" y="1828"/>
                    <a:pt x="12062" y="1197"/>
                    <a:pt x="11073" y="720"/>
                  </a:cubicBezTo>
                  <a:cubicBezTo>
                    <a:pt x="10490" y="446"/>
                    <a:pt x="9847" y="327"/>
                    <a:pt x="9216" y="208"/>
                  </a:cubicBezTo>
                  <a:cubicBezTo>
                    <a:pt x="8638" y="69"/>
                    <a:pt x="8049" y="0"/>
                    <a:pt x="74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0"/>
            <p:cNvSpPr/>
            <p:nvPr/>
          </p:nvSpPr>
          <p:spPr>
            <a:xfrm>
              <a:off x="5504185" y="3076644"/>
              <a:ext cx="111696" cy="188475"/>
            </a:xfrm>
            <a:custGeom>
              <a:avLst/>
              <a:gdLst/>
              <a:ahLst/>
              <a:cxnLst/>
              <a:rect l="l" t="t" r="r" b="b"/>
              <a:pathLst>
                <a:path w="2572" h="4340" extrusionOk="0">
                  <a:moveTo>
                    <a:pt x="1636" y="1"/>
                  </a:moveTo>
                  <a:cubicBezTo>
                    <a:pt x="1483" y="1"/>
                    <a:pt x="1347" y="148"/>
                    <a:pt x="1286" y="296"/>
                  </a:cubicBezTo>
                  <a:cubicBezTo>
                    <a:pt x="1191" y="558"/>
                    <a:pt x="1143" y="843"/>
                    <a:pt x="1167" y="1129"/>
                  </a:cubicBezTo>
                  <a:cubicBezTo>
                    <a:pt x="1108" y="1022"/>
                    <a:pt x="1048" y="927"/>
                    <a:pt x="977" y="831"/>
                  </a:cubicBezTo>
                  <a:cubicBezTo>
                    <a:pt x="881" y="653"/>
                    <a:pt x="738" y="486"/>
                    <a:pt x="584" y="355"/>
                  </a:cubicBezTo>
                  <a:cubicBezTo>
                    <a:pt x="535" y="314"/>
                    <a:pt x="476" y="295"/>
                    <a:pt x="419" y="295"/>
                  </a:cubicBezTo>
                  <a:cubicBezTo>
                    <a:pt x="294" y="295"/>
                    <a:pt x="171" y="383"/>
                    <a:pt x="155" y="522"/>
                  </a:cubicBezTo>
                  <a:cubicBezTo>
                    <a:pt x="143" y="605"/>
                    <a:pt x="143" y="700"/>
                    <a:pt x="167" y="796"/>
                  </a:cubicBezTo>
                  <a:cubicBezTo>
                    <a:pt x="179" y="819"/>
                    <a:pt x="179" y="843"/>
                    <a:pt x="191" y="855"/>
                  </a:cubicBezTo>
                  <a:cubicBezTo>
                    <a:pt x="203" y="915"/>
                    <a:pt x="226" y="974"/>
                    <a:pt x="250" y="1034"/>
                  </a:cubicBezTo>
                  <a:cubicBezTo>
                    <a:pt x="322" y="1189"/>
                    <a:pt x="405" y="1343"/>
                    <a:pt x="500" y="1486"/>
                  </a:cubicBezTo>
                  <a:cubicBezTo>
                    <a:pt x="667" y="1736"/>
                    <a:pt x="857" y="1974"/>
                    <a:pt x="1036" y="2212"/>
                  </a:cubicBezTo>
                  <a:cubicBezTo>
                    <a:pt x="1084" y="2284"/>
                    <a:pt x="1131" y="2343"/>
                    <a:pt x="1191" y="2403"/>
                  </a:cubicBezTo>
                  <a:lnTo>
                    <a:pt x="1203" y="2427"/>
                  </a:lnTo>
                  <a:cubicBezTo>
                    <a:pt x="1256" y="2525"/>
                    <a:pt x="1356" y="2580"/>
                    <a:pt x="1459" y="2580"/>
                  </a:cubicBezTo>
                  <a:cubicBezTo>
                    <a:pt x="1519" y="2580"/>
                    <a:pt x="1579" y="2561"/>
                    <a:pt x="1631" y="2522"/>
                  </a:cubicBezTo>
                  <a:cubicBezTo>
                    <a:pt x="1655" y="2510"/>
                    <a:pt x="1667" y="2498"/>
                    <a:pt x="1679" y="2498"/>
                  </a:cubicBezTo>
                  <a:cubicBezTo>
                    <a:pt x="1679" y="2510"/>
                    <a:pt x="1667" y="2522"/>
                    <a:pt x="1655" y="2534"/>
                  </a:cubicBezTo>
                  <a:cubicBezTo>
                    <a:pt x="1584" y="2784"/>
                    <a:pt x="1536" y="3022"/>
                    <a:pt x="1500" y="3272"/>
                  </a:cubicBezTo>
                  <a:cubicBezTo>
                    <a:pt x="1358" y="3105"/>
                    <a:pt x="1203" y="2939"/>
                    <a:pt x="1024" y="2808"/>
                  </a:cubicBezTo>
                  <a:cubicBezTo>
                    <a:pt x="1000" y="2784"/>
                    <a:pt x="985" y="2772"/>
                    <a:pt x="982" y="2772"/>
                  </a:cubicBezTo>
                  <a:cubicBezTo>
                    <a:pt x="980" y="2772"/>
                    <a:pt x="988" y="2784"/>
                    <a:pt x="1012" y="2808"/>
                  </a:cubicBezTo>
                  <a:cubicBezTo>
                    <a:pt x="881" y="2677"/>
                    <a:pt x="727" y="2570"/>
                    <a:pt x="548" y="2510"/>
                  </a:cubicBezTo>
                  <a:cubicBezTo>
                    <a:pt x="485" y="2484"/>
                    <a:pt x="427" y="2472"/>
                    <a:pt x="374" y="2472"/>
                  </a:cubicBezTo>
                  <a:cubicBezTo>
                    <a:pt x="118" y="2472"/>
                    <a:pt x="1" y="2753"/>
                    <a:pt x="179" y="3010"/>
                  </a:cubicBezTo>
                  <a:cubicBezTo>
                    <a:pt x="334" y="3296"/>
                    <a:pt x="619" y="3486"/>
                    <a:pt x="869" y="3689"/>
                  </a:cubicBezTo>
                  <a:cubicBezTo>
                    <a:pt x="1108" y="3891"/>
                    <a:pt x="1369" y="4082"/>
                    <a:pt x="1631" y="4260"/>
                  </a:cubicBezTo>
                  <a:cubicBezTo>
                    <a:pt x="1721" y="4316"/>
                    <a:pt x="1797" y="4340"/>
                    <a:pt x="1863" y="4340"/>
                  </a:cubicBezTo>
                  <a:cubicBezTo>
                    <a:pt x="2093" y="4340"/>
                    <a:pt x="2191" y="4046"/>
                    <a:pt x="2274" y="3796"/>
                  </a:cubicBezTo>
                  <a:cubicBezTo>
                    <a:pt x="2417" y="3355"/>
                    <a:pt x="2572" y="2891"/>
                    <a:pt x="2524" y="2415"/>
                  </a:cubicBezTo>
                  <a:cubicBezTo>
                    <a:pt x="2534" y="2188"/>
                    <a:pt x="2372" y="1969"/>
                    <a:pt x="2153" y="1969"/>
                  </a:cubicBezTo>
                  <a:cubicBezTo>
                    <a:pt x="2108" y="1969"/>
                    <a:pt x="2061" y="1978"/>
                    <a:pt x="2012" y="1998"/>
                  </a:cubicBezTo>
                  <a:cubicBezTo>
                    <a:pt x="1923" y="2054"/>
                    <a:pt x="1845" y="2141"/>
                    <a:pt x="1786" y="2239"/>
                  </a:cubicBezTo>
                  <a:lnTo>
                    <a:pt x="1786" y="2239"/>
                  </a:lnTo>
                  <a:cubicBezTo>
                    <a:pt x="1802" y="2207"/>
                    <a:pt x="1810" y="2170"/>
                    <a:pt x="1810" y="2141"/>
                  </a:cubicBezTo>
                  <a:cubicBezTo>
                    <a:pt x="1846" y="2082"/>
                    <a:pt x="1858" y="2022"/>
                    <a:pt x="1881" y="1951"/>
                  </a:cubicBezTo>
                  <a:lnTo>
                    <a:pt x="1881" y="1951"/>
                  </a:lnTo>
                  <a:cubicBezTo>
                    <a:pt x="1874" y="1974"/>
                    <a:pt x="1872" y="1984"/>
                    <a:pt x="1872" y="1984"/>
                  </a:cubicBezTo>
                  <a:cubicBezTo>
                    <a:pt x="1877" y="1984"/>
                    <a:pt x="1990" y="1666"/>
                    <a:pt x="2000" y="1605"/>
                  </a:cubicBezTo>
                  <a:cubicBezTo>
                    <a:pt x="2048" y="1320"/>
                    <a:pt x="2060" y="1046"/>
                    <a:pt x="2036" y="772"/>
                  </a:cubicBezTo>
                  <a:cubicBezTo>
                    <a:pt x="2000" y="534"/>
                    <a:pt x="1989" y="248"/>
                    <a:pt x="1810" y="69"/>
                  </a:cubicBezTo>
                  <a:cubicBezTo>
                    <a:pt x="1752" y="21"/>
                    <a:pt x="1693" y="1"/>
                    <a:pt x="1636" y="1"/>
                  </a:cubicBezTo>
                  <a:close/>
                </a:path>
              </a:pathLst>
            </a:custGeom>
            <a:solidFill>
              <a:srgbClr val="F3D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0"/>
            <p:cNvSpPr/>
            <p:nvPr/>
          </p:nvSpPr>
          <p:spPr>
            <a:xfrm>
              <a:off x="5524380" y="3276109"/>
              <a:ext cx="115821" cy="107613"/>
            </a:xfrm>
            <a:custGeom>
              <a:avLst/>
              <a:gdLst/>
              <a:ahLst/>
              <a:cxnLst/>
              <a:rect l="l" t="t" r="r" b="b"/>
              <a:pathLst>
                <a:path w="2667" h="2478" extrusionOk="0">
                  <a:moveTo>
                    <a:pt x="2155" y="1"/>
                  </a:moveTo>
                  <a:cubicBezTo>
                    <a:pt x="1916" y="36"/>
                    <a:pt x="1774" y="263"/>
                    <a:pt x="1702" y="477"/>
                  </a:cubicBezTo>
                  <a:cubicBezTo>
                    <a:pt x="1619" y="703"/>
                    <a:pt x="1571" y="941"/>
                    <a:pt x="1559" y="1191"/>
                  </a:cubicBezTo>
                  <a:cubicBezTo>
                    <a:pt x="1274" y="882"/>
                    <a:pt x="1000" y="548"/>
                    <a:pt x="607" y="382"/>
                  </a:cubicBezTo>
                  <a:cubicBezTo>
                    <a:pt x="543" y="352"/>
                    <a:pt x="479" y="338"/>
                    <a:pt x="420" y="338"/>
                  </a:cubicBezTo>
                  <a:cubicBezTo>
                    <a:pt x="171" y="338"/>
                    <a:pt x="0" y="583"/>
                    <a:pt x="202" y="929"/>
                  </a:cubicBezTo>
                  <a:cubicBezTo>
                    <a:pt x="381" y="1263"/>
                    <a:pt x="678" y="1489"/>
                    <a:pt x="952" y="1715"/>
                  </a:cubicBezTo>
                  <a:cubicBezTo>
                    <a:pt x="1178" y="1906"/>
                    <a:pt x="1416" y="2096"/>
                    <a:pt x="1666" y="2263"/>
                  </a:cubicBezTo>
                  <a:cubicBezTo>
                    <a:pt x="1678" y="2299"/>
                    <a:pt x="1702" y="2322"/>
                    <a:pt x="1738" y="2346"/>
                  </a:cubicBezTo>
                  <a:cubicBezTo>
                    <a:pt x="1786" y="2382"/>
                    <a:pt x="1833" y="2406"/>
                    <a:pt x="1893" y="2406"/>
                  </a:cubicBezTo>
                  <a:lnTo>
                    <a:pt x="1976" y="2453"/>
                  </a:lnTo>
                  <a:cubicBezTo>
                    <a:pt x="2019" y="2470"/>
                    <a:pt x="2059" y="2477"/>
                    <a:pt x="2095" y="2477"/>
                  </a:cubicBezTo>
                  <a:cubicBezTo>
                    <a:pt x="2350" y="2477"/>
                    <a:pt x="2446" y="2111"/>
                    <a:pt x="2488" y="1882"/>
                  </a:cubicBezTo>
                  <a:cubicBezTo>
                    <a:pt x="2548" y="1513"/>
                    <a:pt x="2583" y="1132"/>
                    <a:pt x="2583" y="763"/>
                  </a:cubicBezTo>
                  <a:cubicBezTo>
                    <a:pt x="2595" y="560"/>
                    <a:pt x="2667" y="1"/>
                    <a:pt x="2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5581748" y="3384419"/>
              <a:ext cx="111174" cy="95193"/>
            </a:xfrm>
            <a:custGeom>
              <a:avLst/>
              <a:gdLst/>
              <a:ahLst/>
              <a:cxnLst/>
              <a:rect l="l" t="t" r="r" b="b"/>
              <a:pathLst>
                <a:path w="2560" h="2192" extrusionOk="0">
                  <a:moveTo>
                    <a:pt x="1744" y="1"/>
                  </a:moveTo>
                  <a:cubicBezTo>
                    <a:pt x="1564" y="1"/>
                    <a:pt x="1410" y="139"/>
                    <a:pt x="1369" y="364"/>
                  </a:cubicBezTo>
                  <a:cubicBezTo>
                    <a:pt x="1310" y="614"/>
                    <a:pt x="1310" y="864"/>
                    <a:pt x="1357" y="1114"/>
                  </a:cubicBezTo>
                  <a:cubicBezTo>
                    <a:pt x="1155" y="1067"/>
                    <a:pt x="965" y="1031"/>
                    <a:pt x="762" y="995"/>
                  </a:cubicBezTo>
                  <a:cubicBezTo>
                    <a:pt x="673" y="971"/>
                    <a:pt x="584" y="960"/>
                    <a:pt x="494" y="960"/>
                  </a:cubicBezTo>
                  <a:cubicBezTo>
                    <a:pt x="405" y="960"/>
                    <a:pt x="316" y="971"/>
                    <a:pt x="226" y="995"/>
                  </a:cubicBezTo>
                  <a:cubicBezTo>
                    <a:pt x="72" y="1055"/>
                    <a:pt x="0" y="1233"/>
                    <a:pt x="60" y="1388"/>
                  </a:cubicBezTo>
                  <a:cubicBezTo>
                    <a:pt x="167" y="1579"/>
                    <a:pt x="107" y="1483"/>
                    <a:pt x="274" y="1626"/>
                  </a:cubicBezTo>
                  <a:cubicBezTo>
                    <a:pt x="655" y="1924"/>
                    <a:pt x="1096" y="2019"/>
                    <a:pt x="1560" y="2079"/>
                  </a:cubicBezTo>
                  <a:cubicBezTo>
                    <a:pt x="1738" y="2114"/>
                    <a:pt x="1917" y="2150"/>
                    <a:pt x="2096" y="2174"/>
                  </a:cubicBezTo>
                  <a:cubicBezTo>
                    <a:pt x="2137" y="2186"/>
                    <a:pt x="2182" y="2192"/>
                    <a:pt x="2227" y="2192"/>
                  </a:cubicBezTo>
                  <a:cubicBezTo>
                    <a:pt x="2271" y="2192"/>
                    <a:pt x="2316" y="2186"/>
                    <a:pt x="2358" y="2174"/>
                  </a:cubicBezTo>
                  <a:cubicBezTo>
                    <a:pt x="2560" y="2091"/>
                    <a:pt x="2548" y="1864"/>
                    <a:pt x="2536" y="1686"/>
                  </a:cubicBezTo>
                  <a:cubicBezTo>
                    <a:pt x="2512" y="1364"/>
                    <a:pt x="2453" y="1055"/>
                    <a:pt x="2370" y="745"/>
                  </a:cubicBezTo>
                  <a:cubicBezTo>
                    <a:pt x="2310" y="507"/>
                    <a:pt x="2191" y="281"/>
                    <a:pt x="2012" y="102"/>
                  </a:cubicBezTo>
                  <a:cubicBezTo>
                    <a:pt x="1923" y="33"/>
                    <a:pt x="1831" y="1"/>
                    <a:pt x="1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0"/>
            <p:cNvSpPr/>
            <p:nvPr/>
          </p:nvSpPr>
          <p:spPr>
            <a:xfrm>
              <a:off x="5674293" y="3444307"/>
              <a:ext cx="94672" cy="99188"/>
            </a:xfrm>
            <a:custGeom>
              <a:avLst/>
              <a:gdLst/>
              <a:ahLst/>
              <a:cxnLst/>
              <a:rect l="l" t="t" r="r" b="b"/>
              <a:pathLst>
                <a:path w="2180" h="2284" extrusionOk="0">
                  <a:moveTo>
                    <a:pt x="1177" y="0"/>
                  </a:moveTo>
                  <a:cubicBezTo>
                    <a:pt x="928" y="0"/>
                    <a:pt x="749" y="294"/>
                    <a:pt x="739" y="545"/>
                  </a:cubicBezTo>
                  <a:cubicBezTo>
                    <a:pt x="691" y="902"/>
                    <a:pt x="774" y="1259"/>
                    <a:pt x="977" y="1569"/>
                  </a:cubicBezTo>
                  <a:cubicBezTo>
                    <a:pt x="926" y="1564"/>
                    <a:pt x="875" y="1561"/>
                    <a:pt x="826" y="1561"/>
                  </a:cubicBezTo>
                  <a:cubicBezTo>
                    <a:pt x="642" y="1561"/>
                    <a:pt x="464" y="1593"/>
                    <a:pt x="286" y="1640"/>
                  </a:cubicBezTo>
                  <a:cubicBezTo>
                    <a:pt x="12" y="1736"/>
                    <a:pt x="0" y="2128"/>
                    <a:pt x="274" y="2236"/>
                  </a:cubicBezTo>
                  <a:cubicBezTo>
                    <a:pt x="391" y="2272"/>
                    <a:pt x="511" y="2284"/>
                    <a:pt x="633" y="2284"/>
                  </a:cubicBezTo>
                  <a:cubicBezTo>
                    <a:pt x="834" y="2284"/>
                    <a:pt x="1038" y="2250"/>
                    <a:pt x="1239" y="2236"/>
                  </a:cubicBezTo>
                  <a:cubicBezTo>
                    <a:pt x="1382" y="2224"/>
                    <a:pt x="1536" y="2200"/>
                    <a:pt x="1679" y="2176"/>
                  </a:cubicBezTo>
                  <a:cubicBezTo>
                    <a:pt x="1810" y="2152"/>
                    <a:pt x="1941" y="2093"/>
                    <a:pt x="2024" y="1997"/>
                  </a:cubicBezTo>
                  <a:cubicBezTo>
                    <a:pt x="2179" y="1807"/>
                    <a:pt x="2084" y="1557"/>
                    <a:pt x="2036" y="1343"/>
                  </a:cubicBezTo>
                  <a:cubicBezTo>
                    <a:pt x="1941" y="1069"/>
                    <a:pt x="1834" y="807"/>
                    <a:pt x="1703" y="545"/>
                  </a:cubicBezTo>
                  <a:cubicBezTo>
                    <a:pt x="1608" y="366"/>
                    <a:pt x="1667" y="462"/>
                    <a:pt x="1536" y="247"/>
                  </a:cubicBezTo>
                  <a:cubicBezTo>
                    <a:pt x="1489" y="152"/>
                    <a:pt x="1417" y="81"/>
                    <a:pt x="1322" y="33"/>
                  </a:cubicBezTo>
                  <a:cubicBezTo>
                    <a:pt x="1272" y="11"/>
                    <a:pt x="1223" y="0"/>
                    <a:pt x="1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0"/>
            <p:cNvSpPr/>
            <p:nvPr/>
          </p:nvSpPr>
          <p:spPr>
            <a:xfrm>
              <a:off x="6266826" y="3358710"/>
              <a:ext cx="106050" cy="107874"/>
            </a:xfrm>
            <a:custGeom>
              <a:avLst/>
              <a:gdLst/>
              <a:ahLst/>
              <a:cxnLst/>
              <a:rect l="l" t="t" r="r" b="b"/>
              <a:pathLst>
                <a:path w="2442" h="2484" extrusionOk="0">
                  <a:moveTo>
                    <a:pt x="1185" y="1"/>
                  </a:moveTo>
                  <a:cubicBezTo>
                    <a:pt x="1095" y="1"/>
                    <a:pt x="1005" y="36"/>
                    <a:pt x="942" y="111"/>
                  </a:cubicBezTo>
                  <a:cubicBezTo>
                    <a:pt x="811" y="254"/>
                    <a:pt x="715" y="432"/>
                    <a:pt x="668" y="623"/>
                  </a:cubicBezTo>
                  <a:cubicBezTo>
                    <a:pt x="549" y="968"/>
                    <a:pt x="441" y="1302"/>
                    <a:pt x="299" y="1635"/>
                  </a:cubicBezTo>
                  <a:cubicBezTo>
                    <a:pt x="263" y="1742"/>
                    <a:pt x="180" y="1861"/>
                    <a:pt x="156" y="1968"/>
                  </a:cubicBezTo>
                  <a:cubicBezTo>
                    <a:pt x="1" y="2123"/>
                    <a:pt x="49" y="2373"/>
                    <a:pt x="251" y="2456"/>
                  </a:cubicBezTo>
                  <a:cubicBezTo>
                    <a:pt x="299" y="2474"/>
                    <a:pt x="349" y="2483"/>
                    <a:pt x="400" y="2483"/>
                  </a:cubicBezTo>
                  <a:cubicBezTo>
                    <a:pt x="450" y="2483"/>
                    <a:pt x="501" y="2474"/>
                    <a:pt x="549" y="2456"/>
                  </a:cubicBezTo>
                  <a:cubicBezTo>
                    <a:pt x="918" y="2433"/>
                    <a:pt x="1287" y="2325"/>
                    <a:pt x="1620" y="2147"/>
                  </a:cubicBezTo>
                  <a:cubicBezTo>
                    <a:pt x="1965" y="1968"/>
                    <a:pt x="2299" y="1706"/>
                    <a:pt x="2370" y="1302"/>
                  </a:cubicBezTo>
                  <a:cubicBezTo>
                    <a:pt x="2442" y="1087"/>
                    <a:pt x="2311" y="849"/>
                    <a:pt x="2085" y="813"/>
                  </a:cubicBezTo>
                  <a:cubicBezTo>
                    <a:pt x="2068" y="812"/>
                    <a:pt x="2052" y="812"/>
                    <a:pt x="2036" y="812"/>
                  </a:cubicBezTo>
                  <a:cubicBezTo>
                    <a:pt x="1826" y="812"/>
                    <a:pt x="1619" y="882"/>
                    <a:pt x="1454" y="1004"/>
                  </a:cubicBezTo>
                  <a:cubicBezTo>
                    <a:pt x="1513" y="837"/>
                    <a:pt x="1537" y="659"/>
                    <a:pt x="1537" y="480"/>
                  </a:cubicBezTo>
                  <a:cubicBezTo>
                    <a:pt x="1537" y="349"/>
                    <a:pt x="1513" y="230"/>
                    <a:pt x="1442" y="123"/>
                  </a:cubicBezTo>
                  <a:cubicBezTo>
                    <a:pt x="1380" y="42"/>
                    <a:pt x="1283" y="1"/>
                    <a:pt x="11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6334053" y="3251963"/>
              <a:ext cx="93109" cy="105789"/>
            </a:xfrm>
            <a:custGeom>
              <a:avLst/>
              <a:gdLst/>
              <a:ahLst/>
              <a:cxnLst/>
              <a:rect l="l" t="t" r="r" b="b"/>
              <a:pathLst>
                <a:path w="2144" h="2436" extrusionOk="0">
                  <a:moveTo>
                    <a:pt x="725" y="0"/>
                  </a:moveTo>
                  <a:cubicBezTo>
                    <a:pt x="690" y="0"/>
                    <a:pt x="655" y="7"/>
                    <a:pt x="620" y="21"/>
                  </a:cubicBezTo>
                  <a:cubicBezTo>
                    <a:pt x="513" y="80"/>
                    <a:pt x="429" y="188"/>
                    <a:pt x="394" y="319"/>
                  </a:cubicBezTo>
                  <a:cubicBezTo>
                    <a:pt x="322" y="521"/>
                    <a:pt x="275" y="735"/>
                    <a:pt x="227" y="962"/>
                  </a:cubicBezTo>
                  <a:cubicBezTo>
                    <a:pt x="179" y="1200"/>
                    <a:pt x="132" y="1450"/>
                    <a:pt x="84" y="1688"/>
                  </a:cubicBezTo>
                  <a:cubicBezTo>
                    <a:pt x="72" y="1807"/>
                    <a:pt x="1" y="1926"/>
                    <a:pt x="84" y="2033"/>
                  </a:cubicBezTo>
                  <a:cubicBezTo>
                    <a:pt x="84" y="2033"/>
                    <a:pt x="96" y="2045"/>
                    <a:pt x="108" y="2045"/>
                  </a:cubicBezTo>
                  <a:cubicBezTo>
                    <a:pt x="108" y="2093"/>
                    <a:pt x="132" y="2128"/>
                    <a:pt x="156" y="2164"/>
                  </a:cubicBezTo>
                  <a:cubicBezTo>
                    <a:pt x="156" y="2247"/>
                    <a:pt x="191" y="2319"/>
                    <a:pt x="263" y="2378"/>
                  </a:cubicBezTo>
                  <a:cubicBezTo>
                    <a:pt x="306" y="2413"/>
                    <a:pt x="363" y="2435"/>
                    <a:pt x="422" y="2435"/>
                  </a:cubicBezTo>
                  <a:cubicBezTo>
                    <a:pt x="444" y="2435"/>
                    <a:pt x="467" y="2432"/>
                    <a:pt x="489" y="2426"/>
                  </a:cubicBezTo>
                  <a:cubicBezTo>
                    <a:pt x="501" y="2426"/>
                    <a:pt x="525" y="2426"/>
                    <a:pt x="537" y="2414"/>
                  </a:cubicBezTo>
                  <a:lnTo>
                    <a:pt x="596" y="2390"/>
                  </a:lnTo>
                  <a:lnTo>
                    <a:pt x="668" y="2366"/>
                  </a:lnTo>
                  <a:cubicBezTo>
                    <a:pt x="837" y="2276"/>
                    <a:pt x="1017" y="2197"/>
                    <a:pt x="1187" y="2097"/>
                  </a:cubicBezTo>
                  <a:lnTo>
                    <a:pt x="1187" y="2097"/>
                  </a:lnTo>
                  <a:cubicBezTo>
                    <a:pt x="1419" y="1993"/>
                    <a:pt x="1620" y="1857"/>
                    <a:pt x="1811" y="1700"/>
                  </a:cubicBezTo>
                  <a:cubicBezTo>
                    <a:pt x="1953" y="1557"/>
                    <a:pt x="2061" y="1390"/>
                    <a:pt x="2108" y="1200"/>
                  </a:cubicBezTo>
                  <a:cubicBezTo>
                    <a:pt x="2144" y="997"/>
                    <a:pt x="2025" y="795"/>
                    <a:pt x="1834" y="712"/>
                  </a:cubicBezTo>
                  <a:cubicBezTo>
                    <a:pt x="1799" y="700"/>
                    <a:pt x="1775" y="700"/>
                    <a:pt x="1751" y="700"/>
                  </a:cubicBezTo>
                  <a:cubicBezTo>
                    <a:pt x="1721" y="694"/>
                    <a:pt x="1691" y="691"/>
                    <a:pt x="1660" y="691"/>
                  </a:cubicBezTo>
                  <a:cubicBezTo>
                    <a:pt x="1629" y="691"/>
                    <a:pt x="1596" y="694"/>
                    <a:pt x="1560" y="700"/>
                  </a:cubicBezTo>
                  <a:cubicBezTo>
                    <a:pt x="1370" y="747"/>
                    <a:pt x="1179" y="831"/>
                    <a:pt x="1013" y="950"/>
                  </a:cubicBezTo>
                  <a:cubicBezTo>
                    <a:pt x="1084" y="676"/>
                    <a:pt x="1060" y="378"/>
                    <a:pt x="941" y="116"/>
                  </a:cubicBezTo>
                  <a:cubicBezTo>
                    <a:pt x="891" y="40"/>
                    <a:pt x="810" y="0"/>
                    <a:pt x="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6363019" y="3127498"/>
              <a:ext cx="87941" cy="102532"/>
            </a:xfrm>
            <a:custGeom>
              <a:avLst/>
              <a:gdLst/>
              <a:ahLst/>
              <a:cxnLst/>
              <a:rect l="l" t="t" r="r" b="b"/>
              <a:pathLst>
                <a:path w="2025" h="2361" extrusionOk="0">
                  <a:moveTo>
                    <a:pt x="420" y="1"/>
                  </a:moveTo>
                  <a:cubicBezTo>
                    <a:pt x="325" y="1"/>
                    <a:pt x="230" y="46"/>
                    <a:pt x="167" y="137"/>
                  </a:cubicBezTo>
                  <a:cubicBezTo>
                    <a:pt x="1" y="375"/>
                    <a:pt x="36" y="684"/>
                    <a:pt x="72" y="958"/>
                  </a:cubicBezTo>
                  <a:cubicBezTo>
                    <a:pt x="120" y="1327"/>
                    <a:pt x="191" y="1684"/>
                    <a:pt x="274" y="2054"/>
                  </a:cubicBezTo>
                  <a:cubicBezTo>
                    <a:pt x="274" y="2196"/>
                    <a:pt x="382" y="2327"/>
                    <a:pt x="524" y="2351"/>
                  </a:cubicBezTo>
                  <a:cubicBezTo>
                    <a:pt x="536" y="2357"/>
                    <a:pt x="551" y="2360"/>
                    <a:pt x="568" y="2360"/>
                  </a:cubicBezTo>
                  <a:cubicBezTo>
                    <a:pt x="584" y="2360"/>
                    <a:pt x="602" y="2357"/>
                    <a:pt x="620" y="2351"/>
                  </a:cubicBezTo>
                  <a:cubicBezTo>
                    <a:pt x="703" y="2339"/>
                    <a:pt x="786" y="2315"/>
                    <a:pt x="858" y="2280"/>
                  </a:cubicBezTo>
                  <a:cubicBezTo>
                    <a:pt x="1429" y="1994"/>
                    <a:pt x="1715" y="1756"/>
                    <a:pt x="1882" y="1256"/>
                  </a:cubicBezTo>
                  <a:cubicBezTo>
                    <a:pt x="1941" y="1113"/>
                    <a:pt x="1989" y="946"/>
                    <a:pt x="2001" y="780"/>
                  </a:cubicBezTo>
                  <a:cubicBezTo>
                    <a:pt x="2025" y="660"/>
                    <a:pt x="2001" y="530"/>
                    <a:pt x="1953" y="410"/>
                  </a:cubicBezTo>
                  <a:cubicBezTo>
                    <a:pt x="1861" y="247"/>
                    <a:pt x="1743" y="195"/>
                    <a:pt x="1628" y="195"/>
                  </a:cubicBezTo>
                  <a:cubicBezTo>
                    <a:pt x="1476" y="195"/>
                    <a:pt x="1330" y="286"/>
                    <a:pt x="1263" y="327"/>
                  </a:cubicBezTo>
                  <a:cubicBezTo>
                    <a:pt x="1108" y="434"/>
                    <a:pt x="977" y="565"/>
                    <a:pt x="870" y="720"/>
                  </a:cubicBezTo>
                  <a:cubicBezTo>
                    <a:pt x="846" y="518"/>
                    <a:pt x="786" y="327"/>
                    <a:pt x="691" y="160"/>
                  </a:cubicBezTo>
                  <a:cubicBezTo>
                    <a:pt x="629" y="55"/>
                    <a:pt x="524" y="1"/>
                    <a:pt x="4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0"/>
            <p:cNvSpPr/>
            <p:nvPr/>
          </p:nvSpPr>
          <p:spPr>
            <a:xfrm>
              <a:off x="6364583" y="3014324"/>
              <a:ext cx="87941" cy="90677"/>
            </a:xfrm>
            <a:custGeom>
              <a:avLst/>
              <a:gdLst/>
              <a:ahLst/>
              <a:cxnLst/>
              <a:rect l="l" t="t" r="r" b="b"/>
              <a:pathLst>
                <a:path w="2025" h="2088" extrusionOk="0">
                  <a:moveTo>
                    <a:pt x="1409" y="0"/>
                  </a:moveTo>
                  <a:cubicBezTo>
                    <a:pt x="1205" y="0"/>
                    <a:pt x="1010" y="209"/>
                    <a:pt x="929" y="397"/>
                  </a:cubicBezTo>
                  <a:cubicBezTo>
                    <a:pt x="893" y="457"/>
                    <a:pt x="869" y="528"/>
                    <a:pt x="846" y="599"/>
                  </a:cubicBezTo>
                  <a:cubicBezTo>
                    <a:pt x="822" y="516"/>
                    <a:pt x="774" y="445"/>
                    <a:pt x="738" y="361"/>
                  </a:cubicBezTo>
                  <a:cubicBezTo>
                    <a:pt x="655" y="214"/>
                    <a:pt x="493" y="73"/>
                    <a:pt x="325" y="73"/>
                  </a:cubicBezTo>
                  <a:cubicBezTo>
                    <a:pt x="276" y="73"/>
                    <a:pt x="227" y="85"/>
                    <a:pt x="179" y="111"/>
                  </a:cubicBezTo>
                  <a:cubicBezTo>
                    <a:pt x="0" y="207"/>
                    <a:pt x="12" y="433"/>
                    <a:pt x="60" y="588"/>
                  </a:cubicBezTo>
                  <a:cubicBezTo>
                    <a:pt x="95" y="790"/>
                    <a:pt x="155" y="980"/>
                    <a:pt x="238" y="1159"/>
                  </a:cubicBezTo>
                  <a:cubicBezTo>
                    <a:pt x="334" y="1385"/>
                    <a:pt x="441" y="1612"/>
                    <a:pt x="560" y="1826"/>
                  </a:cubicBezTo>
                  <a:cubicBezTo>
                    <a:pt x="619" y="1921"/>
                    <a:pt x="667" y="2064"/>
                    <a:pt x="798" y="2088"/>
                  </a:cubicBezTo>
                  <a:cubicBezTo>
                    <a:pt x="846" y="2088"/>
                    <a:pt x="893" y="2076"/>
                    <a:pt x="929" y="2052"/>
                  </a:cubicBezTo>
                  <a:cubicBezTo>
                    <a:pt x="962" y="2063"/>
                    <a:pt x="996" y="2068"/>
                    <a:pt x="1030" y="2068"/>
                  </a:cubicBezTo>
                  <a:cubicBezTo>
                    <a:pt x="1105" y="2068"/>
                    <a:pt x="1177" y="2042"/>
                    <a:pt x="1227" y="1993"/>
                  </a:cubicBezTo>
                  <a:lnTo>
                    <a:pt x="1238" y="1993"/>
                  </a:lnTo>
                  <a:cubicBezTo>
                    <a:pt x="1750" y="1481"/>
                    <a:pt x="2024" y="504"/>
                    <a:pt x="1608" y="76"/>
                  </a:cubicBezTo>
                  <a:cubicBezTo>
                    <a:pt x="1543" y="23"/>
                    <a:pt x="1475" y="0"/>
                    <a:pt x="1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6359415" y="2914917"/>
              <a:ext cx="46033" cy="91979"/>
            </a:xfrm>
            <a:custGeom>
              <a:avLst/>
              <a:gdLst/>
              <a:ahLst/>
              <a:cxnLst/>
              <a:rect l="l" t="t" r="r" b="b"/>
              <a:pathLst>
                <a:path w="1060" h="2118" extrusionOk="0">
                  <a:moveTo>
                    <a:pt x="507" y="1"/>
                  </a:moveTo>
                  <a:cubicBezTo>
                    <a:pt x="400" y="1"/>
                    <a:pt x="297" y="50"/>
                    <a:pt x="226" y="138"/>
                  </a:cubicBezTo>
                  <a:cubicBezTo>
                    <a:pt x="60" y="388"/>
                    <a:pt x="0" y="686"/>
                    <a:pt x="72" y="983"/>
                  </a:cubicBezTo>
                  <a:cubicBezTo>
                    <a:pt x="131" y="1222"/>
                    <a:pt x="226" y="1460"/>
                    <a:pt x="357" y="1686"/>
                  </a:cubicBezTo>
                  <a:cubicBezTo>
                    <a:pt x="393" y="1734"/>
                    <a:pt x="417" y="1781"/>
                    <a:pt x="441" y="1829"/>
                  </a:cubicBezTo>
                  <a:lnTo>
                    <a:pt x="441" y="1888"/>
                  </a:lnTo>
                  <a:cubicBezTo>
                    <a:pt x="453" y="1972"/>
                    <a:pt x="500" y="2043"/>
                    <a:pt x="572" y="2079"/>
                  </a:cubicBezTo>
                  <a:cubicBezTo>
                    <a:pt x="609" y="2105"/>
                    <a:pt x="653" y="2117"/>
                    <a:pt x="697" y="2117"/>
                  </a:cubicBezTo>
                  <a:cubicBezTo>
                    <a:pt x="791" y="2117"/>
                    <a:pt x="884" y="2061"/>
                    <a:pt x="917" y="1972"/>
                  </a:cubicBezTo>
                  <a:cubicBezTo>
                    <a:pt x="1012" y="1698"/>
                    <a:pt x="1060" y="1412"/>
                    <a:pt x="1048" y="1126"/>
                  </a:cubicBezTo>
                  <a:cubicBezTo>
                    <a:pt x="1036" y="769"/>
                    <a:pt x="988" y="174"/>
                    <a:pt x="619" y="19"/>
                  </a:cubicBezTo>
                  <a:cubicBezTo>
                    <a:pt x="582" y="7"/>
                    <a:pt x="545" y="1"/>
                    <a:pt x="5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0"/>
            <p:cNvSpPr/>
            <p:nvPr/>
          </p:nvSpPr>
          <p:spPr>
            <a:xfrm>
              <a:off x="5503664" y="2977931"/>
              <a:ext cx="45555" cy="92544"/>
            </a:xfrm>
            <a:custGeom>
              <a:avLst/>
              <a:gdLst/>
              <a:ahLst/>
              <a:cxnLst/>
              <a:rect l="l" t="t" r="r" b="b"/>
              <a:pathLst>
                <a:path w="1049" h="2131" extrusionOk="0">
                  <a:moveTo>
                    <a:pt x="261" y="81"/>
                  </a:moveTo>
                  <a:lnTo>
                    <a:pt x="238" y="92"/>
                  </a:lnTo>
                  <a:cubicBezTo>
                    <a:pt x="238" y="104"/>
                    <a:pt x="215" y="116"/>
                    <a:pt x="203" y="128"/>
                  </a:cubicBezTo>
                  <a:cubicBezTo>
                    <a:pt x="226" y="112"/>
                    <a:pt x="245" y="96"/>
                    <a:pt x="261" y="81"/>
                  </a:cubicBezTo>
                  <a:close/>
                  <a:moveTo>
                    <a:pt x="462" y="1"/>
                  </a:moveTo>
                  <a:cubicBezTo>
                    <a:pt x="400" y="1"/>
                    <a:pt x="338" y="19"/>
                    <a:pt x="286" y="56"/>
                  </a:cubicBezTo>
                  <a:cubicBezTo>
                    <a:pt x="278" y="64"/>
                    <a:pt x="270" y="73"/>
                    <a:pt x="261" y="81"/>
                  </a:cubicBezTo>
                  <a:lnTo>
                    <a:pt x="261" y="81"/>
                  </a:lnTo>
                  <a:lnTo>
                    <a:pt x="286" y="68"/>
                  </a:lnTo>
                  <a:lnTo>
                    <a:pt x="286" y="68"/>
                  </a:lnTo>
                  <a:cubicBezTo>
                    <a:pt x="215" y="116"/>
                    <a:pt x="167" y="175"/>
                    <a:pt x="131" y="235"/>
                  </a:cubicBezTo>
                  <a:cubicBezTo>
                    <a:pt x="0" y="497"/>
                    <a:pt x="48" y="818"/>
                    <a:pt x="131" y="1080"/>
                  </a:cubicBezTo>
                  <a:cubicBezTo>
                    <a:pt x="191" y="1330"/>
                    <a:pt x="286" y="1568"/>
                    <a:pt x="417" y="1783"/>
                  </a:cubicBezTo>
                  <a:cubicBezTo>
                    <a:pt x="453" y="1830"/>
                    <a:pt x="477" y="1890"/>
                    <a:pt x="512" y="1938"/>
                  </a:cubicBezTo>
                  <a:cubicBezTo>
                    <a:pt x="536" y="2033"/>
                    <a:pt x="608" y="2116"/>
                    <a:pt x="703" y="2128"/>
                  </a:cubicBezTo>
                  <a:cubicBezTo>
                    <a:pt x="716" y="2130"/>
                    <a:pt x="728" y="2130"/>
                    <a:pt x="740" y="2130"/>
                  </a:cubicBezTo>
                  <a:cubicBezTo>
                    <a:pt x="913" y="2130"/>
                    <a:pt x="967" y="1974"/>
                    <a:pt x="1000" y="1818"/>
                  </a:cubicBezTo>
                  <a:cubicBezTo>
                    <a:pt x="1036" y="1699"/>
                    <a:pt x="1048" y="1557"/>
                    <a:pt x="1048" y="1426"/>
                  </a:cubicBezTo>
                  <a:cubicBezTo>
                    <a:pt x="1036" y="1176"/>
                    <a:pt x="1000" y="926"/>
                    <a:pt x="929" y="675"/>
                  </a:cubicBezTo>
                  <a:cubicBezTo>
                    <a:pt x="869" y="449"/>
                    <a:pt x="786" y="152"/>
                    <a:pt x="572" y="21"/>
                  </a:cubicBezTo>
                  <a:cubicBezTo>
                    <a:pt x="536" y="7"/>
                    <a:pt x="499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0"/>
            <p:cNvSpPr/>
            <p:nvPr/>
          </p:nvSpPr>
          <p:spPr>
            <a:xfrm>
              <a:off x="5620008" y="2739902"/>
              <a:ext cx="124116" cy="124159"/>
            </a:xfrm>
            <a:custGeom>
              <a:avLst/>
              <a:gdLst/>
              <a:ahLst/>
              <a:cxnLst/>
              <a:rect l="l" t="t" r="r" b="b"/>
              <a:pathLst>
                <a:path w="2858" h="2859" extrusionOk="0">
                  <a:moveTo>
                    <a:pt x="1429" y="1"/>
                  </a:moveTo>
                  <a:cubicBezTo>
                    <a:pt x="643" y="1"/>
                    <a:pt x="0" y="632"/>
                    <a:pt x="0" y="1430"/>
                  </a:cubicBezTo>
                  <a:cubicBezTo>
                    <a:pt x="0" y="2216"/>
                    <a:pt x="643" y="2858"/>
                    <a:pt x="1429" y="2858"/>
                  </a:cubicBezTo>
                  <a:cubicBezTo>
                    <a:pt x="2215" y="2858"/>
                    <a:pt x="2858" y="2216"/>
                    <a:pt x="2858" y="1430"/>
                  </a:cubicBezTo>
                  <a:cubicBezTo>
                    <a:pt x="2858" y="632"/>
                    <a:pt x="2215" y="1"/>
                    <a:pt x="1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6090508" y="2647747"/>
              <a:ext cx="136579" cy="124420"/>
            </a:xfrm>
            <a:custGeom>
              <a:avLst/>
              <a:gdLst/>
              <a:ahLst/>
              <a:cxnLst/>
              <a:rect l="l" t="t" r="r" b="b"/>
              <a:pathLst>
                <a:path w="3145" h="2865" extrusionOk="0">
                  <a:moveTo>
                    <a:pt x="1573" y="1"/>
                  </a:moveTo>
                  <a:cubicBezTo>
                    <a:pt x="1206" y="1"/>
                    <a:pt x="840" y="141"/>
                    <a:pt x="561" y="420"/>
                  </a:cubicBezTo>
                  <a:cubicBezTo>
                    <a:pt x="1" y="980"/>
                    <a:pt x="1" y="1885"/>
                    <a:pt x="561" y="2444"/>
                  </a:cubicBezTo>
                  <a:cubicBezTo>
                    <a:pt x="840" y="2724"/>
                    <a:pt x="1206" y="2864"/>
                    <a:pt x="1573" y="2864"/>
                  </a:cubicBezTo>
                  <a:cubicBezTo>
                    <a:pt x="1939" y="2864"/>
                    <a:pt x="2305" y="2724"/>
                    <a:pt x="2585" y="2444"/>
                  </a:cubicBezTo>
                  <a:cubicBezTo>
                    <a:pt x="3144" y="1885"/>
                    <a:pt x="3144" y="980"/>
                    <a:pt x="2585" y="420"/>
                  </a:cubicBezTo>
                  <a:cubicBezTo>
                    <a:pt x="2305" y="141"/>
                    <a:pt x="1939" y="1"/>
                    <a:pt x="1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5610671" y="3085850"/>
              <a:ext cx="2649" cy="43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0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18A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5171700" y="2889859"/>
              <a:ext cx="547621" cy="409608"/>
            </a:xfrm>
            <a:custGeom>
              <a:avLst/>
              <a:gdLst/>
              <a:ahLst/>
              <a:cxnLst/>
              <a:rect l="l" t="t" r="r" b="b"/>
              <a:pathLst>
                <a:path w="12610" h="9432" extrusionOk="0">
                  <a:moveTo>
                    <a:pt x="3846" y="1"/>
                  </a:moveTo>
                  <a:cubicBezTo>
                    <a:pt x="2322" y="1596"/>
                    <a:pt x="1024" y="3394"/>
                    <a:pt x="1" y="5359"/>
                  </a:cubicBezTo>
                  <a:cubicBezTo>
                    <a:pt x="2341" y="8246"/>
                    <a:pt x="6519" y="9431"/>
                    <a:pt x="9314" y="9431"/>
                  </a:cubicBezTo>
                  <a:cubicBezTo>
                    <a:pt x="10898" y="9431"/>
                    <a:pt x="12037" y="9050"/>
                    <a:pt x="12145" y="8383"/>
                  </a:cubicBezTo>
                  <a:cubicBezTo>
                    <a:pt x="12252" y="7740"/>
                    <a:pt x="11121" y="7573"/>
                    <a:pt x="11121" y="7573"/>
                  </a:cubicBezTo>
                  <a:cubicBezTo>
                    <a:pt x="11121" y="7573"/>
                    <a:pt x="12454" y="7430"/>
                    <a:pt x="12526" y="6692"/>
                  </a:cubicBezTo>
                  <a:cubicBezTo>
                    <a:pt x="12609" y="5930"/>
                    <a:pt x="11300" y="5835"/>
                    <a:pt x="11300" y="5835"/>
                  </a:cubicBezTo>
                  <a:cubicBezTo>
                    <a:pt x="11300" y="5835"/>
                    <a:pt x="12454" y="5763"/>
                    <a:pt x="12454" y="5180"/>
                  </a:cubicBezTo>
                  <a:cubicBezTo>
                    <a:pt x="12454" y="4581"/>
                    <a:pt x="11677" y="4455"/>
                    <a:pt x="11020" y="4455"/>
                  </a:cubicBezTo>
                  <a:cubicBezTo>
                    <a:pt x="10645" y="4455"/>
                    <a:pt x="10310" y="4496"/>
                    <a:pt x="10180" y="4513"/>
                  </a:cubicBezTo>
                  <a:cubicBezTo>
                    <a:pt x="10371" y="4478"/>
                    <a:pt x="10978" y="4335"/>
                    <a:pt x="10919" y="3882"/>
                  </a:cubicBezTo>
                  <a:cubicBezTo>
                    <a:pt x="10823" y="3227"/>
                    <a:pt x="9692" y="3418"/>
                    <a:pt x="8764" y="3311"/>
                  </a:cubicBezTo>
                  <a:cubicBezTo>
                    <a:pt x="7323" y="3311"/>
                    <a:pt x="5680" y="3084"/>
                    <a:pt x="4632" y="2108"/>
                  </a:cubicBezTo>
                  <a:cubicBezTo>
                    <a:pt x="4132" y="1632"/>
                    <a:pt x="3882" y="846"/>
                    <a:pt x="3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8080210" y="2217157"/>
              <a:ext cx="2085" cy="1086"/>
            </a:xfrm>
            <a:custGeom>
              <a:avLst/>
              <a:gdLst/>
              <a:ahLst/>
              <a:cxnLst/>
              <a:rect l="l" t="t" r="r" b="b"/>
              <a:pathLst>
                <a:path w="48" h="25" extrusionOk="0">
                  <a:moveTo>
                    <a:pt x="0" y="25"/>
                  </a:moveTo>
                  <a:lnTo>
                    <a:pt x="48" y="1"/>
                  </a:lnTo>
                  <a:close/>
                </a:path>
              </a:pathLst>
            </a:custGeom>
            <a:solidFill>
              <a:srgbClr val="618A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0"/>
            <p:cNvSpPr/>
            <p:nvPr/>
          </p:nvSpPr>
          <p:spPr>
            <a:xfrm>
              <a:off x="7849563" y="2143763"/>
              <a:ext cx="501110" cy="1648942"/>
            </a:xfrm>
            <a:custGeom>
              <a:avLst/>
              <a:gdLst/>
              <a:ahLst/>
              <a:cxnLst/>
              <a:rect l="l" t="t" r="r" b="b"/>
              <a:pathLst>
                <a:path w="11539" h="37970" extrusionOk="0">
                  <a:moveTo>
                    <a:pt x="6002" y="0"/>
                  </a:moveTo>
                  <a:cubicBezTo>
                    <a:pt x="5395" y="8787"/>
                    <a:pt x="3835" y="17395"/>
                    <a:pt x="2251" y="25872"/>
                  </a:cubicBezTo>
                  <a:cubicBezTo>
                    <a:pt x="1501" y="29897"/>
                    <a:pt x="751" y="33933"/>
                    <a:pt x="1" y="37969"/>
                  </a:cubicBezTo>
                  <a:cubicBezTo>
                    <a:pt x="2704" y="37540"/>
                    <a:pt x="5776" y="35338"/>
                    <a:pt x="6788" y="33921"/>
                  </a:cubicBezTo>
                  <a:cubicBezTo>
                    <a:pt x="7442" y="33028"/>
                    <a:pt x="7621" y="31897"/>
                    <a:pt x="7788" y="30801"/>
                  </a:cubicBezTo>
                  <a:cubicBezTo>
                    <a:pt x="9085" y="22169"/>
                    <a:pt x="11538" y="6179"/>
                    <a:pt x="10371" y="3786"/>
                  </a:cubicBezTo>
                  <a:cubicBezTo>
                    <a:pt x="10026" y="3084"/>
                    <a:pt x="8609" y="1488"/>
                    <a:pt x="6002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8130847" y="2737861"/>
              <a:ext cx="212056" cy="475748"/>
            </a:xfrm>
            <a:custGeom>
              <a:avLst/>
              <a:gdLst/>
              <a:ahLst/>
              <a:cxnLst/>
              <a:rect l="l" t="t" r="r" b="b"/>
              <a:pathLst>
                <a:path w="4883" h="10955" extrusionOk="0">
                  <a:moveTo>
                    <a:pt x="1835" y="0"/>
                  </a:moveTo>
                  <a:cubicBezTo>
                    <a:pt x="1561" y="119"/>
                    <a:pt x="1334" y="1453"/>
                    <a:pt x="1382" y="1560"/>
                  </a:cubicBezTo>
                  <a:cubicBezTo>
                    <a:pt x="1418" y="1679"/>
                    <a:pt x="3513" y="2524"/>
                    <a:pt x="3120" y="5680"/>
                  </a:cubicBezTo>
                  <a:cubicBezTo>
                    <a:pt x="2930" y="7120"/>
                    <a:pt x="2037" y="8359"/>
                    <a:pt x="727" y="9001"/>
                  </a:cubicBezTo>
                  <a:cubicBezTo>
                    <a:pt x="596" y="9049"/>
                    <a:pt x="465" y="9132"/>
                    <a:pt x="370" y="9251"/>
                  </a:cubicBezTo>
                  <a:cubicBezTo>
                    <a:pt x="299" y="9359"/>
                    <a:pt x="1" y="10585"/>
                    <a:pt x="275" y="10906"/>
                  </a:cubicBezTo>
                  <a:cubicBezTo>
                    <a:pt x="319" y="10939"/>
                    <a:pt x="380" y="10954"/>
                    <a:pt x="454" y="10954"/>
                  </a:cubicBezTo>
                  <a:cubicBezTo>
                    <a:pt x="1116" y="10954"/>
                    <a:pt x="2848" y="9738"/>
                    <a:pt x="3501" y="8656"/>
                  </a:cubicBezTo>
                  <a:cubicBezTo>
                    <a:pt x="4382" y="7180"/>
                    <a:pt x="4883" y="5441"/>
                    <a:pt x="4609" y="3751"/>
                  </a:cubicBezTo>
                  <a:cubicBezTo>
                    <a:pt x="4335" y="2060"/>
                    <a:pt x="3525" y="691"/>
                    <a:pt x="1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8196553" y="2370241"/>
              <a:ext cx="102402" cy="265776"/>
            </a:xfrm>
            <a:custGeom>
              <a:avLst/>
              <a:gdLst/>
              <a:ahLst/>
              <a:cxnLst/>
              <a:rect l="l" t="t" r="r" b="b"/>
              <a:pathLst>
                <a:path w="2358" h="6120" extrusionOk="0">
                  <a:moveTo>
                    <a:pt x="822" y="0"/>
                  </a:moveTo>
                  <a:cubicBezTo>
                    <a:pt x="536" y="71"/>
                    <a:pt x="464" y="441"/>
                    <a:pt x="405" y="691"/>
                  </a:cubicBezTo>
                  <a:cubicBezTo>
                    <a:pt x="250" y="1619"/>
                    <a:pt x="119" y="2548"/>
                    <a:pt x="36" y="3477"/>
                  </a:cubicBezTo>
                  <a:cubicBezTo>
                    <a:pt x="12" y="4012"/>
                    <a:pt x="24" y="4536"/>
                    <a:pt x="36" y="5060"/>
                  </a:cubicBezTo>
                  <a:lnTo>
                    <a:pt x="36" y="5251"/>
                  </a:lnTo>
                  <a:lnTo>
                    <a:pt x="36" y="5358"/>
                  </a:lnTo>
                  <a:cubicBezTo>
                    <a:pt x="0" y="5501"/>
                    <a:pt x="60" y="5644"/>
                    <a:pt x="179" y="5727"/>
                  </a:cubicBezTo>
                  <a:cubicBezTo>
                    <a:pt x="333" y="5882"/>
                    <a:pt x="536" y="5989"/>
                    <a:pt x="750" y="6025"/>
                  </a:cubicBezTo>
                  <a:cubicBezTo>
                    <a:pt x="976" y="6084"/>
                    <a:pt x="1203" y="6108"/>
                    <a:pt x="1441" y="6120"/>
                  </a:cubicBezTo>
                  <a:cubicBezTo>
                    <a:pt x="1869" y="6120"/>
                    <a:pt x="1977" y="5382"/>
                    <a:pt x="2060" y="5060"/>
                  </a:cubicBezTo>
                  <a:cubicBezTo>
                    <a:pt x="2131" y="4572"/>
                    <a:pt x="2179" y="4084"/>
                    <a:pt x="2203" y="3596"/>
                  </a:cubicBezTo>
                  <a:cubicBezTo>
                    <a:pt x="2274" y="2965"/>
                    <a:pt x="2310" y="2322"/>
                    <a:pt x="2322" y="1679"/>
                  </a:cubicBezTo>
                  <a:cubicBezTo>
                    <a:pt x="2322" y="1381"/>
                    <a:pt x="2358" y="1095"/>
                    <a:pt x="2346" y="798"/>
                  </a:cubicBezTo>
                  <a:cubicBezTo>
                    <a:pt x="2346" y="702"/>
                    <a:pt x="2334" y="607"/>
                    <a:pt x="2298" y="524"/>
                  </a:cubicBezTo>
                  <a:cubicBezTo>
                    <a:pt x="2262" y="464"/>
                    <a:pt x="2215" y="417"/>
                    <a:pt x="2155" y="369"/>
                  </a:cubicBezTo>
                  <a:cubicBezTo>
                    <a:pt x="2131" y="357"/>
                    <a:pt x="2119" y="333"/>
                    <a:pt x="2096" y="333"/>
                  </a:cubicBezTo>
                  <a:lnTo>
                    <a:pt x="2084" y="333"/>
                  </a:lnTo>
                  <a:lnTo>
                    <a:pt x="2072" y="321"/>
                  </a:lnTo>
                  <a:cubicBezTo>
                    <a:pt x="1846" y="191"/>
                    <a:pt x="1607" y="107"/>
                    <a:pt x="1357" y="60"/>
                  </a:cubicBezTo>
                  <a:cubicBezTo>
                    <a:pt x="1179" y="24"/>
                    <a:pt x="1000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0"/>
            <p:cNvSpPr/>
            <p:nvPr/>
          </p:nvSpPr>
          <p:spPr>
            <a:xfrm>
              <a:off x="8225477" y="2566493"/>
              <a:ext cx="46077" cy="28011"/>
            </a:xfrm>
            <a:custGeom>
              <a:avLst/>
              <a:gdLst/>
              <a:ahLst/>
              <a:cxnLst/>
              <a:rect l="l" t="t" r="r" b="b"/>
              <a:pathLst>
                <a:path w="1061" h="645" extrusionOk="0">
                  <a:moveTo>
                    <a:pt x="817" y="1"/>
                  </a:moveTo>
                  <a:cubicBezTo>
                    <a:pt x="775" y="1"/>
                    <a:pt x="732" y="13"/>
                    <a:pt x="691" y="41"/>
                  </a:cubicBezTo>
                  <a:cubicBezTo>
                    <a:pt x="668" y="41"/>
                    <a:pt x="656" y="53"/>
                    <a:pt x="644" y="65"/>
                  </a:cubicBezTo>
                  <a:lnTo>
                    <a:pt x="608" y="89"/>
                  </a:lnTo>
                  <a:cubicBezTo>
                    <a:pt x="596" y="101"/>
                    <a:pt x="572" y="124"/>
                    <a:pt x="560" y="148"/>
                  </a:cubicBezTo>
                  <a:cubicBezTo>
                    <a:pt x="441" y="124"/>
                    <a:pt x="310" y="113"/>
                    <a:pt x="191" y="113"/>
                  </a:cubicBezTo>
                  <a:lnTo>
                    <a:pt x="120" y="113"/>
                  </a:lnTo>
                  <a:cubicBezTo>
                    <a:pt x="37" y="148"/>
                    <a:pt x="1" y="267"/>
                    <a:pt x="60" y="339"/>
                  </a:cubicBezTo>
                  <a:cubicBezTo>
                    <a:pt x="84" y="363"/>
                    <a:pt x="108" y="374"/>
                    <a:pt x="132" y="386"/>
                  </a:cubicBezTo>
                  <a:lnTo>
                    <a:pt x="203" y="398"/>
                  </a:lnTo>
                  <a:cubicBezTo>
                    <a:pt x="217" y="398"/>
                    <a:pt x="227" y="402"/>
                    <a:pt x="238" y="406"/>
                  </a:cubicBezTo>
                  <a:lnTo>
                    <a:pt x="238" y="406"/>
                  </a:lnTo>
                  <a:cubicBezTo>
                    <a:pt x="233" y="405"/>
                    <a:pt x="230" y="405"/>
                    <a:pt x="228" y="405"/>
                  </a:cubicBezTo>
                  <a:cubicBezTo>
                    <a:pt x="220" y="405"/>
                    <a:pt x="239" y="410"/>
                    <a:pt x="263" y="410"/>
                  </a:cubicBezTo>
                  <a:lnTo>
                    <a:pt x="382" y="422"/>
                  </a:lnTo>
                  <a:cubicBezTo>
                    <a:pt x="418" y="434"/>
                    <a:pt x="465" y="434"/>
                    <a:pt x="501" y="434"/>
                  </a:cubicBezTo>
                  <a:cubicBezTo>
                    <a:pt x="532" y="553"/>
                    <a:pt x="616" y="645"/>
                    <a:pt x="732" y="645"/>
                  </a:cubicBezTo>
                  <a:cubicBezTo>
                    <a:pt x="791" y="645"/>
                    <a:pt x="857" y="621"/>
                    <a:pt x="930" y="565"/>
                  </a:cubicBezTo>
                  <a:cubicBezTo>
                    <a:pt x="953" y="553"/>
                    <a:pt x="965" y="529"/>
                    <a:pt x="977" y="505"/>
                  </a:cubicBezTo>
                  <a:cubicBezTo>
                    <a:pt x="1001" y="482"/>
                    <a:pt x="1025" y="446"/>
                    <a:pt x="1037" y="410"/>
                  </a:cubicBezTo>
                  <a:cubicBezTo>
                    <a:pt x="1049" y="351"/>
                    <a:pt x="1060" y="303"/>
                    <a:pt x="1049" y="244"/>
                  </a:cubicBezTo>
                  <a:cubicBezTo>
                    <a:pt x="1049" y="103"/>
                    <a:pt x="938" y="1"/>
                    <a:pt x="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0"/>
            <p:cNvSpPr/>
            <p:nvPr/>
          </p:nvSpPr>
          <p:spPr>
            <a:xfrm>
              <a:off x="8219266" y="2499483"/>
              <a:ext cx="61580" cy="37304"/>
            </a:xfrm>
            <a:custGeom>
              <a:avLst/>
              <a:gdLst/>
              <a:ahLst/>
              <a:cxnLst/>
              <a:rect l="l" t="t" r="r" b="b"/>
              <a:pathLst>
                <a:path w="1418" h="859" extrusionOk="0">
                  <a:moveTo>
                    <a:pt x="247" y="0"/>
                  </a:moveTo>
                  <a:cubicBezTo>
                    <a:pt x="100" y="0"/>
                    <a:pt x="56" y="84"/>
                    <a:pt x="37" y="191"/>
                  </a:cubicBezTo>
                  <a:cubicBezTo>
                    <a:pt x="1" y="286"/>
                    <a:pt x="1" y="382"/>
                    <a:pt x="25" y="489"/>
                  </a:cubicBezTo>
                  <a:cubicBezTo>
                    <a:pt x="60" y="584"/>
                    <a:pt x="156" y="667"/>
                    <a:pt x="263" y="679"/>
                  </a:cubicBezTo>
                  <a:cubicBezTo>
                    <a:pt x="513" y="822"/>
                    <a:pt x="846" y="846"/>
                    <a:pt x="1108" y="858"/>
                  </a:cubicBezTo>
                  <a:cubicBezTo>
                    <a:pt x="1114" y="858"/>
                    <a:pt x="1120" y="859"/>
                    <a:pt x="1126" y="859"/>
                  </a:cubicBezTo>
                  <a:cubicBezTo>
                    <a:pt x="1247" y="859"/>
                    <a:pt x="1324" y="746"/>
                    <a:pt x="1358" y="644"/>
                  </a:cubicBezTo>
                  <a:cubicBezTo>
                    <a:pt x="1358" y="632"/>
                    <a:pt x="1358" y="620"/>
                    <a:pt x="1370" y="608"/>
                  </a:cubicBezTo>
                  <a:cubicBezTo>
                    <a:pt x="1382" y="584"/>
                    <a:pt x="1382" y="584"/>
                    <a:pt x="1370" y="584"/>
                  </a:cubicBezTo>
                  <a:cubicBezTo>
                    <a:pt x="1394" y="548"/>
                    <a:pt x="1406" y="513"/>
                    <a:pt x="1406" y="477"/>
                  </a:cubicBezTo>
                  <a:cubicBezTo>
                    <a:pt x="1418" y="405"/>
                    <a:pt x="1418" y="334"/>
                    <a:pt x="1406" y="263"/>
                  </a:cubicBezTo>
                  <a:cubicBezTo>
                    <a:pt x="1364" y="211"/>
                    <a:pt x="1305" y="177"/>
                    <a:pt x="1243" y="177"/>
                  </a:cubicBezTo>
                  <a:cubicBezTo>
                    <a:pt x="1234" y="177"/>
                    <a:pt x="1225" y="178"/>
                    <a:pt x="1215" y="179"/>
                  </a:cubicBezTo>
                  <a:cubicBezTo>
                    <a:pt x="1180" y="167"/>
                    <a:pt x="1156" y="155"/>
                    <a:pt x="1132" y="155"/>
                  </a:cubicBezTo>
                  <a:cubicBezTo>
                    <a:pt x="870" y="84"/>
                    <a:pt x="620" y="36"/>
                    <a:pt x="358" y="12"/>
                  </a:cubicBezTo>
                  <a:cubicBezTo>
                    <a:pt x="316" y="4"/>
                    <a:pt x="279" y="0"/>
                    <a:pt x="2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8228082" y="2448151"/>
              <a:ext cx="58453" cy="35350"/>
            </a:xfrm>
            <a:custGeom>
              <a:avLst/>
              <a:gdLst/>
              <a:ahLst/>
              <a:cxnLst/>
              <a:rect l="l" t="t" r="r" b="b"/>
              <a:pathLst>
                <a:path w="1346" h="814" extrusionOk="0">
                  <a:moveTo>
                    <a:pt x="360" y="1"/>
                  </a:moveTo>
                  <a:cubicBezTo>
                    <a:pt x="272" y="1"/>
                    <a:pt x="186" y="22"/>
                    <a:pt x="108" y="51"/>
                  </a:cubicBezTo>
                  <a:cubicBezTo>
                    <a:pt x="48" y="135"/>
                    <a:pt x="12" y="230"/>
                    <a:pt x="12" y="325"/>
                  </a:cubicBezTo>
                  <a:cubicBezTo>
                    <a:pt x="0" y="432"/>
                    <a:pt x="24" y="528"/>
                    <a:pt x="84" y="623"/>
                  </a:cubicBezTo>
                  <a:cubicBezTo>
                    <a:pt x="108" y="659"/>
                    <a:pt x="143" y="683"/>
                    <a:pt x="191" y="706"/>
                  </a:cubicBezTo>
                  <a:cubicBezTo>
                    <a:pt x="250" y="718"/>
                    <a:pt x="274" y="730"/>
                    <a:pt x="381" y="754"/>
                  </a:cubicBezTo>
                  <a:cubicBezTo>
                    <a:pt x="619" y="790"/>
                    <a:pt x="870" y="813"/>
                    <a:pt x="1120" y="813"/>
                  </a:cubicBezTo>
                  <a:lnTo>
                    <a:pt x="1131" y="813"/>
                  </a:lnTo>
                  <a:cubicBezTo>
                    <a:pt x="1155" y="813"/>
                    <a:pt x="1191" y="813"/>
                    <a:pt x="1215" y="790"/>
                  </a:cubicBezTo>
                  <a:cubicBezTo>
                    <a:pt x="1251" y="790"/>
                    <a:pt x="1286" y="766"/>
                    <a:pt x="1298" y="730"/>
                  </a:cubicBezTo>
                  <a:cubicBezTo>
                    <a:pt x="1334" y="599"/>
                    <a:pt x="1346" y="468"/>
                    <a:pt x="1334" y="325"/>
                  </a:cubicBezTo>
                  <a:cubicBezTo>
                    <a:pt x="1346" y="218"/>
                    <a:pt x="1274" y="123"/>
                    <a:pt x="1167" y="99"/>
                  </a:cubicBezTo>
                  <a:cubicBezTo>
                    <a:pt x="917" y="28"/>
                    <a:pt x="667" y="4"/>
                    <a:pt x="417" y="4"/>
                  </a:cubicBezTo>
                  <a:cubicBezTo>
                    <a:pt x="398" y="2"/>
                    <a:pt x="379" y="1"/>
                    <a:pt x="3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0"/>
            <p:cNvSpPr/>
            <p:nvPr/>
          </p:nvSpPr>
          <p:spPr>
            <a:xfrm>
              <a:off x="8230644" y="2392693"/>
              <a:ext cx="63144" cy="42385"/>
            </a:xfrm>
            <a:custGeom>
              <a:avLst/>
              <a:gdLst/>
              <a:ahLst/>
              <a:cxnLst/>
              <a:rect l="l" t="t" r="r" b="b"/>
              <a:pathLst>
                <a:path w="1454" h="976" extrusionOk="0">
                  <a:moveTo>
                    <a:pt x="364" y="1"/>
                  </a:moveTo>
                  <a:cubicBezTo>
                    <a:pt x="322" y="1"/>
                    <a:pt x="281" y="7"/>
                    <a:pt x="239" y="19"/>
                  </a:cubicBezTo>
                  <a:cubicBezTo>
                    <a:pt x="96" y="102"/>
                    <a:pt x="72" y="293"/>
                    <a:pt x="49" y="447"/>
                  </a:cubicBezTo>
                  <a:cubicBezTo>
                    <a:pt x="1" y="578"/>
                    <a:pt x="72" y="709"/>
                    <a:pt x="191" y="769"/>
                  </a:cubicBezTo>
                  <a:lnTo>
                    <a:pt x="215" y="781"/>
                  </a:lnTo>
                  <a:cubicBezTo>
                    <a:pt x="299" y="805"/>
                    <a:pt x="370" y="840"/>
                    <a:pt x="453" y="852"/>
                  </a:cubicBezTo>
                  <a:cubicBezTo>
                    <a:pt x="644" y="900"/>
                    <a:pt x="834" y="947"/>
                    <a:pt x="1025" y="971"/>
                  </a:cubicBezTo>
                  <a:cubicBezTo>
                    <a:pt x="1038" y="974"/>
                    <a:pt x="1051" y="976"/>
                    <a:pt x="1065" y="976"/>
                  </a:cubicBezTo>
                  <a:cubicBezTo>
                    <a:pt x="1103" y="976"/>
                    <a:pt x="1145" y="965"/>
                    <a:pt x="1180" y="947"/>
                  </a:cubicBezTo>
                  <a:cubicBezTo>
                    <a:pt x="1215" y="924"/>
                    <a:pt x="1251" y="900"/>
                    <a:pt x="1263" y="852"/>
                  </a:cubicBezTo>
                  <a:cubicBezTo>
                    <a:pt x="1311" y="840"/>
                    <a:pt x="1334" y="793"/>
                    <a:pt x="1334" y="757"/>
                  </a:cubicBezTo>
                  <a:cubicBezTo>
                    <a:pt x="1334" y="459"/>
                    <a:pt x="1453" y="197"/>
                    <a:pt x="1096" y="138"/>
                  </a:cubicBezTo>
                  <a:cubicBezTo>
                    <a:pt x="906" y="102"/>
                    <a:pt x="620" y="43"/>
                    <a:pt x="489" y="19"/>
                  </a:cubicBezTo>
                  <a:cubicBezTo>
                    <a:pt x="447" y="7"/>
                    <a:pt x="406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0"/>
            <p:cNvSpPr/>
            <p:nvPr/>
          </p:nvSpPr>
          <p:spPr>
            <a:xfrm>
              <a:off x="8253922" y="2409413"/>
              <a:ext cx="23494" cy="9815"/>
            </a:xfrm>
            <a:custGeom>
              <a:avLst/>
              <a:gdLst/>
              <a:ahLst/>
              <a:cxnLst/>
              <a:rect l="l" t="t" r="r" b="b"/>
              <a:pathLst>
                <a:path w="541" h="226" extrusionOk="0">
                  <a:moveTo>
                    <a:pt x="100" y="0"/>
                  </a:moveTo>
                  <a:cubicBezTo>
                    <a:pt x="94" y="0"/>
                    <a:pt x="89" y="1"/>
                    <a:pt x="84" y="3"/>
                  </a:cubicBezTo>
                  <a:cubicBezTo>
                    <a:pt x="72" y="15"/>
                    <a:pt x="60" y="27"/>
                    <a:pt x="48" y="39"/>
                  </a:cubicBezTo>
                  <a:cubicBezTo>
                    <a:pt x="1" y="98"/>
                    <a:pt x="84" y="146"/>
                    <a:pt x="155" y="158"/>
                  </a:cubicBezTo>
                  <a:lnTo>
                    <a:pt x="215" y="170"/>
                  </a:lnTo>
                  <a:cubicBezTo>
                    <a:pt x="286" y="193"/>
                    <a:pt x="394" y="205"/>
                    <a:pt x="429" y="217"/>
                  </a:cubicBezTo>
                  <a:cubicBezTo>
                    <a:pt x="439" y="223"/>
                    <a:pt x="449" y="226"/>
                    <a:pt x="459" y="226"/>
                  </a:cubicBezTo>
                  <a:cubicBezTo>
                    <a:pt x="506" y="226"/>
                    <a:pt x="540" y="162"/>
                    <a:pt x="501" y="122"/>
                  </a:cubicBezTo>
                  <a:cubicBezTo>
                    <a:pt x="501" y="98"/>
                    <a:pt x="477" y="86"/>
                    <a:pt x="465" y="86"/>
                  </a:cubicBezTo>
                  <a:lnTo>
                    <a:pt x="453" y="86"/>
                  </a:lnTo>
                  <a:cubicBezTo>
                    <a:pt x="370" y="62"/>
                    <a:pt x="286" y="39"/>
                    <a:pt x="203" y="27"/>
                  </a:cubicBezTo>
                  <a:cubicBezTo>
                    <a:pt x="172" y="27"/>
                    <a:pt x="133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8247712" y="2455317"/>
              <a:ext cx="29531" cy="19977"/>
            </a:xfrm>
            <a:custGeom>
              <a:avLst/>
              <a:gdLst/>
              <a:ahLst/>
              <a:cxnLst/>
              <a:rect l="l" t="t" r="r" b="b"/>
              <a:pathLst>
                <a:path w="680" h="460" extrusionOk="0">
                  <a:moveTo>
                    <a:pt x="279" y="139"/>
                  </a:moveTo>
                  <a:cubicBezTo>
                    <a:pt x="348" y="139"/>
                    <a:pt x="413" y="168"/>
                    <a:pt x="465" y="220"/>
                  </a:cubicBezTo>
                  <a:cubicBezTo>
                    <a:pt x="505" y="268"/>
                    <a:pt x="475" y="322"/>
                    <a:pt x="391" y="322"/>
                  </a:cubicBezTo>
                  <a:cubicBezTo>
                    <a:pt x="352" y="322"/>
                    <a:pt x="300" y="310"/>
                    <a:pt x="239" y="279"/>
                  </a:cubicBezTo>
                  <a:cubicBezTo>
                    <a:pt x="108" y="208"/>
                    <a:pt x="120" y="196"/>
                    <a:pt x="156" y="172"/>
                  </a:cubicBezTo>
                  <a:cubicBezTo>
                    <a:pt x="196" y="150"/>
                    <a:pt x="238" y="139"/>
                    <a:pt x="279" y="139"/>
                  </a:cubicBezTo>
                  <a:close/>
                  <a:moveTo>
                    <a:pt x="268" y="0"/>
                  </a:moveTo>
                  <a:cubicBezTo>
                    <a:pt x="206" y="0"/>
                    <a:pt x="146" y="16"/>
                    <a:pt x="96" y="53"/>
                  </a:cubicBezTo>
                  <a:cubicBezTo>
                    <a:pt x="72" y="65"/>
                    <a:pt x="37" y="101"/>
                    <a:pt x="48" y="137"/>
                  </a:cubicBezTo>
                  <a:cubicBezTo>
                    <a:pt x="1" y="184"/>
                    <a:pt x="13" y="267"/>
                    <a:pt x="60" y="315"/>
                  </a:cubicBezTo>
                  <a:cubicBezTo>
                    <a:pt x="157" y="412"/>
                    <a:pt x="282" y="460"/>
                    <a:pt x="410" y="460"/>
                  </a:cubicBezTo>
                  <a:cubicBezTo>
                    <a:pt x="425" y="460"/>
                    <a:pt x="439" y="459"/>
                    <a:pt x="453" y="458"/>
                  </a:cubicBezTo>
                  <a:cubicBezTo>
                    <a:pt x="608" y="422"/>
                    <a:pt x="679" y="244"/>
                    <a:pt x="584" y="125"/>
                  </a:cubicBezTo>
                  <a:cubicBezTo>
                    <a:pt x="507" y="55"/>
                    <a:pt x="384" y="0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0"/>
            <p:cNvSpPr/>
            <p:nvPr/>
          </p:nvSpPr>
          <p:spPr>
            <a:xfrm>
              <a:off x="8238548" y="2512382"/>
              <a:ext cx="24710" cy="7296"/>
            </a:xfrm>
            <a:custGeom>
              <a:avLst/>
              <a:gdLst/>
              <a:ahLst/>
              <a:cxnLst/>
              <a:rect l="l" t="t" r="r" b="b"/>
              <a:pathLst>
                <a:path w="569" h="168" extrusionOk="0">
                  <a:moveTo>
                    <a:pt x="70" y="0"/>
                  </a:moveTo>
                  <a:cubicBezTo>
                    <a:pt x="18" y="0"/>
                    <a:pt x="1" y="75"/>
                    <a:pt x="45" y="108"/>
                  </a:cubicBezTo>
                  <a:cubicBezTo>
                    <a:pt x="117" y="132"/>
                    <a:pt x="200" y="144"/>
                    <a:pt x="283" y="144"/>
                  </a:cubicBezTo>
                  <a:cubicBezTo>
                    <a:pt x="343" y="144"/>
                    <a:pt x="402" y="156"/>
                    <a:pt x="462" y="168"/>
                  </a:cubicBezTo>
                  <a:lnTo>
                    <a:pt x="521" y="168"/>
                  </a:lnTo>
                  <a:cubicBezTo>
                    <a:pt x="557" y="156"/>
                    <a:pt x="569" y="108"/>
                    <a:pt x="545" y="85"/>
                  </a:cubicBezTo>
                  <a:cubicBezTo>
                    <a:pt x="545" y="49"/>
                    <a:pt x="509" y="25"/>
                    <a:pt x="486" y="25"/>
                  </a:cubicBezTo>
                  <a:cubicBezTo>
                    <a:pt x="355" y="13"/>
                    <a:pt x="212" y="1"/>
                    <a:pt x="81" y="1"/>
                  </a:cubicBezTo>
                  <a:cubicBezTo>
                    <a:pt x="77" y="0"/>
                    <a:pt x="73" y="0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0"/>
            <p:cNvSpPr/>
            <p:nvPr/>
          </p:nvSpPr>
          <p:spPr>
            <a:xfrm>
              <a:off x="7473664" y="2415320"/>
              <a:ext cx="220829" cy="84293"/>
            </a:xfrm>
            <a:custGeom>
              <a:avLst/>
              <a:gdLst/>
              <a:ahLst/>
              <a:cxnLst/>
              <a:rect l="l" t="t" r="r" b="b"/>
              <a:pathLst>
                <a:path w="5085" h="1941" extrusionOk="0">
                  <a:moveTo>
                    <a:pt x="2483" y="1"/>
                  </a:moveTo>
                  <a:cubicBezTo>
                    <a:pt x="2390" y="1"/>
                    <a:pt x="2297" y="4"/>
                    <a:pt x="2203" y="10"/>
                  </a:cubicBezTo>
                  <a:cubicBezTo>
                    <a:pt x="1358" y="57"/>
                    <a:pt x="572" y="450"/>
                    <a:pt x="1" y="1081"/>
                  </a:cubicBezTo>
                  <a:cubicBezTo>
                    <a:pt x="251" y="1296"/>
                    <a:pt x="536" y="1462"/>
                    <a:pt x="834" y="1593"/>
                  </a:cubicBezTo>
                  <a:cubicBezTo>
                    <a:pt x="1353" y="1819"/>
                    <a:pt x="1945" y="1941"/>
                    <a:pt x="2535" y="1941"/>
                  </a:cubicBezTo>
                  <a:cubicBezTo>
                    <a:pt x="3218" y="1941"/>
                    <a:pt x="3898" y="1778"/>
                    <a:pt x="4454" y="1427"/>
                  </a:cubicBezTo>
                  <a:cubicBezTo>
                    <a:pt x="4692" y="1260"/>
                    <a:pt x="4894" y="1069"/>
                    <a:pt x="5085" y="843"/>
                  </a:cubicBezTo>
                  <a:cubicBezTo>
                    <a:pt x="5001" y="784"/>
                    <a:pt x="4930" y="736"/>
                    <a:pt x="4846" y="688"/>
                  </a:cubicBezTo>
                  <a:cubicBezTo>
                    <a:pt x="4140" y="239"/>
                    <a:pt x="3317" y="1"/>
                    <a:pt x="2483" y="1"/>
                  </a:cubicBezTo>
                  <a:close/>
                </a:path>
              </a:pathLst>
            </a:custGeom>
            <a:solidFill>
              <a:srgbClr val="FFFFFF">
                <a:alpha val="42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7996958" y="1983470"/>
              <a:ext cx="403876" cy="427457"/>
            </a:xfrm>
            <a:custGeom>
              <a:avLst/>
              <a:gdLst/>
              <a:ahLst/>
              <a:cxnLst/>
              <a:rect l="l" t="t" r="r" b="b"/>
              <a:pathLst>
                <a:path w="9300" h="9843" extrusionOk="0">
                  <a:moveTo>
                    <a:pt x="4715" y="0"/>
                  </a:moveTo>
                  <a:cubicBezTo>
                    <a:pt x="4441" y="1334"/>
                    <a:pt x="3644" y="2155"/>
                    <a:pt x="2227" y="3572"/>
                  </a:cubicBezTo>
                  <a:cubicBezTo>
                    <a:pt x="1560" y="4227"/>
                    <a:pt x="596" y="4834"/>
                    <a:pt x="953" y="5406"/>
                  </a:cubicBezTo>
                  <a:cubicBezTo>
                    <a:pt x="1043" y="5549"/>
                    <a:pt x="1178" y="5598"/>
                    <a:pt x="1321" y="5598"/>
                  </a:cubicBezTo>
                  <a:cubicBezTo>
                    <a:pt x="1557" y="5598"/>
                    <a:pt x="1813" y="5465"/>
                    <a:pt x="1917" y="5406"/>
                  </a:cubicBezTo>
                  <a:lnTo>
                    <a:pt x="1917" y="5406"/>
                  </a:lnTo>
                  <a:cubicBezTo>
                    <a:pt x="1608" y="5596"/>
                    <a:pt x="0" y="6656"/>
                    <a:pt x="607" y="7382"/>
                  </a:cubicBezTo>
                  <a:cubicBezTo>
                    <a:pt x="698" y="7490"/>
                    <a:pt x="822" y="7531"/>
                    <a:pt x="958" y="7531"/>
                  </a:cubicBezTo>
                  <a:cubicBezTo>
                    <a:pt x="1376" y="7531"/>
                    <a:pt x="1905" y="7144"/>
                    <a:pt x="1905" y="7144"/>
                  </a:cubicBezTo>
                  <a:lnTo>
                    <a:pt x="1905" y="7144"/>
                  </a:lnTo>
                  <a:cubicBezTo>
                    <a:pt x="1905" y="7144"/>
                    <a:pt x="965" y="8049"/>
                    <a:pt x="1524" y="8596"/>
                  </a:cubicBezTo>
                  <a:cubicBezTo>
                    <a:pt x="1656" y="8725"/>
                    <a:pt x="1825" y="8773"/>
                    <a:pt x="2005" y="8773"/>
                  </a:cubicBezTo>
                  <a:cubicBezTo>
                    <a:pt x="2540" y="8773"/>
                    <a:pt x="3167" y="8347"/>
                    <a:pt x="3167" y="8346"/>
                  </a:cubicBezTo>
                  <a:lnTo>
                    <a:pt x="3167" y="8346"/>
                  </a:lnTo>
                  <a:cubicBezTo>
                    <a:pt x="3167" y="8347"/>
                    <a:pt x="2417" y="9204"/>
                    <a:pt x="2905" y="9632"/>
                  </a:cubicBezTo>
                  <a:cubicBezTo>
                    <a:pt x="3072" y="9776"/>
                    <a:pt x="3288" y="9843"/>
                    <a:pt x="3541" y="9843"/>
                  </a:cubicBezTo>
                  <a:cubicBezTo>
                    <a:pt x="5422" y="9843"/>
                    <a:pt x="9299" y="6138"/>
                    <a:pt x="9299" y="2905"/>
                  </a:cubicBezTo>
                  <a:cubicBezTo>
                    <a:pt x="7311" y="1393"/>
                    <a:pt x="5727" y="393"/>
                    <a:pt x="4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" name="Google Shape;825;p30"/>
          <p:cNvSpPr/>
          <p:nvPr/>
        </p:nvSpPr>
        <p:spPr>
          <a:xfrm>
            <a:off x="10596153" y="4205659"/>
            <a:ext cx="2619" cy="558"/>
          </a:xfrm>
          <a:custGeom>
            <a:avLst/>
            <a:gdLst/>
            <a:ahLst/>
            <a:cxnLst/>
            <a:rect l="l" t="t" r="r" b="b"/>
            <a:pathLst>
              <a:path w="61" h="13" extrusionOk="0">
                <a:moveTo>
                  <a:pt x="1" y="0"/>
                </a:moveTo>
                <a:cubicBezTo>
                  <a:pt x="36" y="12"/>
                  <a:pt x="48" y="12"/>
                  <a:pt x="60" y="12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0"/>
          <p:cNvSpPr/>
          <p:nvPr/>
        </p:nvSpPr>
        <p:spPr>
          <a:xfrm>
            <a:off x="9428477" y="2809472"/>
            <a:ext cx="1589" cy="558"/>
          </a:xfrm>
          <a:custGeom>
            <a:avLst/>
            <a:gdLst/>
            <a:ahLst/>
            <a:cxnLst/>
            <a:rect l="l" t="t" r="r" b="b"/>
            <a:pathLst>
              <a:path w="37" h="13" extrusionOk="0">
                <a:moveTo>
                  <a:pt x="36" y="12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0"/>
          <p:cNvSpPr/>
          <p:nvPr/>
        </p:nvSpPr>
        <p:spPr>
          <a:xfrm>
            <a:off x="11174881" y="902446"/>
            <a:ext cx="21255" cy="34481"/>
          </a:xfrm>
          <a:custGeom>
            <a:avLst/>
            <a:gdLst/>
            <a:ahLst/>
            <a:cxnLst/>
            <a:rect l="l" t="t" r="r" b="b"/>
            <a:pathLst>
              <a:path w="495" h="803" extrusionOk="0">
                <a:moveTo>
                  <a:pt x="223" y="0"/>
                </a:moveTo>
                <a:cubicBezTo>
                  <a:pt x="114" y="0"/>
                  <a:pt x="6" y="76"/>
                  <a:pt x="12" y="217"/>
                </a:cubicBezTo>
                <a:cubicBezTo>
                  <a:pt x="0" y="229"/>
                  <a:pt x="12" y="253"/>
                  <a:pt x="12" y="265"/>
                </a:cubicBezTo>
                <a:cubicBezTo>
                  <a:pt x="36" y="372"/>
                  <a:pt x="48" y="479"/>
                  <a:pt x="60" y="598"/>
                </a:cubicBezTo>
                <a:cubicBezTo>
                  <a:pt x="66" y="737"/>
                  <a:pt x="169" y="802"/>
                  <a:pt x="273" y="802"/>
                </a:cubicBezTo>
                <a:cubicBezTo>
                  <a:pt x="384" y="802"/>
                  <a:pt x="495" y="728"/>
                  <a:pt x="489" y="586"/>
                </a:cubicBezTo>
                <a:cubicBezTo>
                  <a:pt x="477" y="444"/>
                  <a:pt x="465" y="301"/>
                  <a:pt x="429" y="170"/>
                </a:cubicBezTo>
                <a:cubicBezTo>
                  <a:pt x="407" y="55"/>
                  <a:pt x="315" y="0"/>
                  <a:pt x="2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0"/>
          <p:cNvSpPr/>
          <p:nvPr/>
        </p:nvSpPr>
        <p:spPr>
          <a:xfrm>
            <a:off x="10941251" y="1006829"/>
            <a:ext cx="27997" cy="34180"/>
          </a:xfrm>
          <a:custGeom>
            <a:avLst/>
            <a:gdLst/>
            <a:ahLst/>
            <a:cxnLst/>
            <a:rect l="l" t="t" r="r" b="b"/>
            <a:pathLst>
              <a:path w="652" h="796" extrusionOk="0">
                <a:moveTo>
                  <a:pt x="220" y="0"/>
                </a:moveTo>
                <a:cubicBezTo>
                  <a:pt x="110" y="0"/>
                  <a:pt x="0" y="77"/>
                  <a:pt x="0" y="215"/>
                </a:cubicBezTo>
                <a:cubicBezTo>
                  <a:pt x="0" y="239"/>
                  <a:pt x="0" y="263"/>
                  <a:pt x="12" y="275"/>
                </a:cubicBezTo>
                <a:cubicBezTo>
                  <a:pt x="48" y="418"/>
                  <a:pt x="107" y="549"/>
                  <a:pt x="167" y="668"/>
                </a:cubicBezTo>
                <a:cubicBezTo>
                  <a:pt x="210" y="758"/>
                  <a:pt x="283" y="795"/>
                  <a:pt x="356" y="795"/>
                </a:cubicBezTo>
                <a:cubicBezTo>
                  <a:pt x="504" y="795"/>
                  <a:pt x="652" y="641"/>
                  <a:pt x="548" y="465"/>
                </a:cubicBezTo>
                <a:cubicBezTo>
                  <a:pt x="500" y="370"/>
                  <a:pt x="453" y="263"/>
                  <a:pt x="429" y="156"/>
                </a:cubicBezTo>
                <a:cubicBezTo>
                  <a:pt x="397" y="50"/>
                  <a:pt x="309" y="0"/>
                  <a:pt x="22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39"/>
          <p:cNvSpPr txBox="1">
            <a:spLocks noGrp="1"/>
          </p:cNvSpPr>
          <p:nvPr>
            <p:ph type="title"/>
          </p:nvPr>
        </p:nvSpPr>
        <p:spPr>
          <a:xfrm>
            <a:off x="1470510" y="3981758"/>
            <a:ext cx="62277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Ohrid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131" name="Google Shape;1131;p39"/>
          <p:cNvGrpSpPr/>
          <p:nvPr/>
        </p:nvGrpSpPr>
        <p:grpSpPr>
          <a:xfrm>
            <a:off x="7862800" y="428225"/>
            <a:ext cx="1132177" cy="680447"/>
            <a:chOff x="7918325" y="228600"/>
            <a:chExt cx="1132177" cy="680447"/>
          </a:xfrm>
        </p:grpSpPr>
        <p:sp>
          <p:nvSpPr>
            <p:cNvPr id="1132" name="Google Shape;1132;p39"/>
            <p:cNvSpPr/>
            <p:nvPr/>
          </p:nvSpPr>
          <p:spPr>
            <a:xfrm>
              <a:off x="8114147" y="228600"/>
              <a:ext cx="185562" cy="102034"/>
            </a:xfrm>
            <a:custGeom>
              <a:avLst/>
              <a:gdLst/>
              <a:ahLst/>
              <a:cxnLst/>
              <a:rect l="l" t="t" r="r" b="b"/>
              <a:pathLst>
                <a:path w="5585" h="3071" extrusionOk="0">
                  <a:moveTo>
                    <a:pt x="2480" y="0"/>
                  </a:moveTo>
                  <a:cubicBezTo>
                    <a:pt x="2244" y="0"/>
                    <a:pt x="2007" y="30"/>
                    <a:pt x="1774" y="91"/>
                  </a:cubicBezTo>
                  <a:cubicBezTo>
                    <a:pt x="1203" y="198"/>
                    <a:pt x="750" y="663"/>
                    <a:pt x="322" y="1091"/>
                  </a:cubicBezTo>
                  <a:cubicBezTo>
                    <a:pt x="0" y="1603"/>
                    <a:pt x="524" y="1865"/>
                    <a:pt x="727" y="1901"/>
                  </a:cubicBezTo>
                  <a:cubicBezTo>
                    <a:pt x="1143" y="2020"/>
                    <a:pt x="1560" y="2127"/>
                    <a:pt x="1977" y="2258"/>
                  </a:cubicBezTo>
                  <a:cubicBezTo>
                    <a:pt x="2870" y="2532"/>
                    <a:pt x="3786" y="2758"/>
                    <a:pt x="4703" y="2937"/>
                  </a:cubicBezTo>
                  <a:cubicBezTo>
                    <a:pt x="4852" y="2967"/>
                    <a:pt x="5000" y="3070"/>
                    <a:pt x="5149" y="3070"/>
                  </a:cubicBezTo>
                  <a:cubicBezTo>
                    <a:pt x="5179" y="3070"/>
                    <a:pt x="5209" y="3066"/>
                    <a:pt x="5239" y="3056"/>
                  </a:cubicBezTo>
                  <a:cubicBezTo>
                    <a:pt x="5465" y="2961"/>
                    <a:pt x="5584" y="2711"/>
                    <a:pt x="5513" y="2484"/>
                  </a:cubicBezTo>
                  <a:lnTo>
                    <a:pt x="5513" y="2461"/>
                  </a:lnTo>
                  <a:cubicBezTo>
                    <a:pt x="5489" y="2294"/>
                    <a:pt x="5441" y="2127"/>
                    <a:pt x="5370" y="1984"/>
                  </a:cubicBezTo>
                  <a:cubicBezTo>
                    <a:pt x="5239" y="1651"/>
                    <a:pt x="5060" y="1341"/>
                    <a:pt x="4834" y="1068"/>
                  </a:cubicBezTo>
                  <a:cubicBezTo>
                    <a:pt x="4199" y="395"/>
                    <a:pt x="3343" y="0"/>
                    <a:pt x="2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7918325" y="262953"/>
              <a:ext cx="849364" cy="646093"/>
            </a:xfrm>
            <a:custGeom>
              <a:avLst/>
              <a:gdLst/>
              <a:ahLst/>
              <a:cxnLst/>
              <a:rect l="l" t="t" r="r" b="b"/>
              <a:pathLst>
                <a:path w="25564" h="19446" extrusionOk="0">
                  <a:moveTo>
                    <a:pt x="4908" y="1"/>
                  </a:moveTo>
                  <a:cubicBezTo>
                    <a:pt x="4733" y="1"/>
                    <a:pt x="4564" y="28"/>
                    <a:pt x="4394" y="81"/>
                  </a:cubicBezTo>
                  <a:cubicBezTo>
                    <a:pt x="4073" y="165"/>
                    <a:pt x="3787" y="319"/>
                    <a:pt x="3525" y="534"/>
                  </a:cubicBezTo>
                  <a:cubicBezTo>
                    <a:pt x="2870" y="1188"/>
                    <a:pt x="2477" y="2022"/>
                    <a:pt x="2203" y="2903"/>
                  </a:cubicBezTo>
                  <a:cubicBezTo>
                    <a:pt x="2144" y="3046"/>
                    <a:pt x="2084" y="3189"/>
                    <a:pt x="2037" y="3332"/>
                  </a:cubicBezTo>
                  <a:cubicBezTo>
                    <a:pt x="1513" y="4832"/>
                    <a:pt x="989" y="6332"/>
                    <a:pt x="656" y="7892"/>
                  </a:cubicBezTo>
                  <a:cubicBezTo>
                    <a:pt x="394" y="8880"/>
                    <a:pt x="215" y="9880"/>
                    <a:pt x="120" y="10904"/>
                  </a:cubicBezTo>
                  <a:cubicBezTo>
                    <a:pt x="84" y="11464"/>
                    <a:pt x="25" y="11487"/>
                    <a:pt x="1" y="12095"/>
                  </a:cubicBezTo>
                  <a:cubicBezTo>
                    <a:pt x="25" y="12714"/>
                    <a:pt x="286" y="13285"/>
                    <a:pt x="739" y="13702"/>
                  </a:cubicBezTo>
                  <a:cubicBezTo>
                    <a:pt x="1310" y="14345"/>
                    <a:pt x="2060" y="14726"/>
                    <a:pt x="2822" y="15083"/>
                  </a:cubicBezTo>
                  <a:cubicBezTo>
                    <a:pt x="3323" y="15333"/>
                    <a:pt x="3811" y="15619"/>
                    <a:pt x="4335" y="15833"/>
                  </a:cubicBezTo>
                  <a:cubicBezTo>
                    <a:pt x="4930" y="16083"/>
                    <a:pt x="5561" y="16286"/>
                    <a:pt x="6180" y="16476"/>
                  </a:cubicBezTo>
                  <a:cubicBezTo>
                    <a:pt x="6371" y="16547"/>
                    <a:pt x="6561" y="16595"/>
                    <a:pt x="6763" y="16631"/>
                  </a:cubicBezTo>
                  <a:cubicBezTo>
                    <a:pt x="7895" y="17012"/>
                    <a:pt x="9038" y="17345"/>
                    <a:pt x="10181" y="17667"/>
                  </a:cubicBezTo>
                  <a:cubicBezTo>
                    <a:pt x="12369" y="18237"/>
                    <a:pt x="16537" y="19445"/>
                    <a:pt x="19568" y="19445"/>
                  </a:cubicBezTo>
                  <a:cubicBezTo>
                    <a:pt x="20526" y="19445"/>
                    <a:pt x="21371" y="19324"/>
                    <a:pt x="22003" y="19024"/>
                  </a:cubicBezTo>
                  <a:cubicBezTo>
                    <a:pt x="23539" y="18310"/>
                    <a:pt x="23944" y="16762"/>
                    <a:pt x="24373" y="15154"/>
                  </a:cubicBezTo>
                  <a:cubicBezTo>
                    <a:pt x="24766" y="13595"/>
                    <a:pt x="25135" y="12023"/>
                    <a:pt x="25325" y="10428"/>
                  </a:cubicBezTo>
                  <a:cubicBezTo>
                    <a:pt x="25456" y="8975"/>
                    <a:pt x="25563" y="7499"/>
                    <a:pt x="25337" y="6058"/>
                  </a:cubicBezTo>
                  <a:cubicBezTo>
                    <a:pt x="25194" y="5260"/>
                    <a:pt x="24599" y="4879"/>
                    <a:pt x="23706" y="4498"/>
                  </a:cubicBezTo>
                  <a:cubicBezTo>
                    <a:pt x="20813" y="3522"/>
                    <a:pt x="17801" y="2962"/>
                    <a:pt x="14836" y="2224"/>
                  </a:cubicBezTo>
                  <a:cubicBezTo>
                    <a:pt x="13240" y="1784"/>
                    <a:pt x="11645" y="1284"/>
                    <a:pt x="10014" y="974"/>
                  </a:cubicBezTo>
                  <a:cubicBezTo>
                    <a:pt x="9859" y="938"/>
                    <a:pt x="9704" y="915"/>
                    <a:pt x="9550" y="891"/>
                  </a:cubicBezTo>
                  <a:cubicBezTo>
                    <a:pt x="9216" y="831"/>
                    <a:pt x="8883" y="772"/>
                    <a:pt x="8549" y="700"/>
                  </a:cubicBezTo>
                  <a:cubicBezTo>
                    <a:pt x="7847" y="593"/>
                    <a:pt x="7299" y="510"/>
                    <a:pt x="6763" y="438"/>
                  </a:cubicBezTo>
                  <a:cubicBezTo>
                    <a:pt x="6502" y="367"/>
                    <a:pt x="6228" y="284"/>
                    <a:pt x="5966" y="200"/>
                  </a:cubicBezTo>
                  <a:cubicBezTo>
                    <a:pt x="5692" y="105"/>
                    <a:pt x="5418" y="45"/>
                    <a:pt x="5144" y="10"/>
                  </a:cubicBezTo>
                  <a:lnTo>
                    <a:pt x="5085" y="10"/>
                  </a:lnTo>
                  <a:cubicBezTo>
                    <a:pt x="5025" y="4"/>
                    <a:pt x="4966" y="1"/>
                    <a:pt x="49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8053613" y="333388"/>
              <a:ext cx="191509" cy="154430"/>
            </a:xfrm>
            <a:custGeom>
              <a:avLst/>
              <a:gdLst/>
              <a:ahLst/>
              <a:cxnLst/>
              <a:rect l="l" t="t" r="r" b="b"/>
              <a:pathLst>
                <a:path w="5764" h="4648" extrusionOk="0">
                  <a:moveTo>
                    <a:pt x="1659" y="0"/>
                  </a:moveTo>
                  <a:cubicBezTo>
                    <a:pt x="1544" y="0"/>
                    <a:pt x="1431" y="10"/>
                    <a:pt x="1322" y="33"/>
                  </a:cubicBezTo>
                  <a:lnTo>
                    <a:pt x="1287" y="33"/>
                  </a:lnTo>
                  <a:cubicBezTo>
                    <a:pt x="1179" y="33"/>
                    <a:pt x="1084" y="69"/>
                    <a:pt x="1013" y="140"/>
                  </a:cubicBezTo>
                  <a:cubicBezTo>
                    <a:pt x="882" y="223"/>
                    <a:pt x="763" y="331"/>
                    <a:pt x="691" y="461"/>
                  </a:cubicBezTo>
                  <a:cubicBezTo>
                    <a:pt x="489" y="819"/>
                    <a:pt x="346" y="1200"/>
                    <a:pt x="263" y="1593"/>
                  </a:cubicBezTo>
                  <a:cubicBezTo>
                    <a:pt x="144" y="2045"/>
                    <a:pt x="1" y="2509"/>
                    <a:pt x="60" y="2974"/>
                  </a:cubicBezTo>
                  <a:cubicBezTo>
                    <a:pt x="96" y="3295"/>
                    <a:pt x="310" y="3569"/>
                    <a:pt x="608" y="3700"/>
                  </a:cubicBezTo>
                  <a:cubicBezTo>
                    <a:pt x="682" y="3742"/>
                    <a:pt x="964" y="3860"/>
                    <a:pt x="974" y="3860"/>
                  </a:cubicBezTo>
                  <a:cubicBezTo>
                    <a:pt x="976" y="3860"/>
                    <a:pt x="973" y="3859"/>
                    <a:pt x="965" y="3855"/>
                  </a:cubicBezTo>
                  <a:lnTo>
                    <a:pt x="965" y="3855"/>
                  </a:lnTo>
                  <a:cubicBezTo>
                    <a:pt x="1489" y="4081"/>
                    <a:pt x="2037" y="4271"/>
                    <a:pt x="2584" y="4414"/>
                  </a:cubicBezTo>
                  <a:cubicBezTo>
                    <a:pt x="2966" y="4543"/>
                    <a:pt x="3415" y="4647"/>
                    <a:pt x="3838" y="4647"/>
                  </a:cubicBezTo>
                  <a:cubicBezTo>
                    <a:pt x="4469" y="4647"/>
                    <a:pt x="5040" y="4415"/>
                    <a:pt x="5239" y="3688"/>
                  </a:cubicBezTo>
                  <a:cubicBezTo>
                    <a:pt x="5478" y="2950"/>
                    <a:pt x="5763" y="2033"/>
                    <a:pt x="5394" y="1283"/>
                  </a:cubicBezTo>
                  <a:cubicBezTo>
                    <a:pt x="5358" y="1223"/>
                    <a:pt x="5311" y="1164"/>
                    <a:pt x="5251" y="1104"/>
                  </a:cubicBezTo>
                  <a:cubicBezTo>
                    <a:pt x="5227" y="1069"/>
                    <a:pt x="5204" y="1033"/>
                    <a:pt x="5168" y="997"/>
                  </a:cubicBezTo>
                  <a:cubicBezTo>
                    <a:pt x="4942" y="783"/>
                    <a:pt x="4620" y="723"/>
                    <a:pt x="4335" y="628"/>
                  </a:cubicBezTo>
                  <a:cubicBezTo>
                    <a:pt x="3739" y="438"/>
                    <a:pt x="3144" y="247"/>
                    <a:pt x="2537" y="116"/>
                  </a:cubicBezTo>
                  <a:cubicBezTo>
                    <a:pt x="2270" y="65"/>
                    <a:pt x="1959" y="0"/>
                    <a:pt x="16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8250232" y="455685"/>
              <a:ext cx="365940" cy="358597"/>
            </a:xfrm>
            <a:custGeom>
              <a:avLst/>
              <a:gdLst/>
              <a:ahLst/>
              <a:cxnLst/>
              <a:rect l="l" t="t" r="r" b="b"/>
              <a:pathLst>
                <a:path w="11014" h="10793" extrusionOk="0">
                  <a:moveTo>
                    <a:pt x="5144" y="0"/>
                  </a:moveTo>
                  <a:cubicBezTo>
                    <a:pt x="4155" y="0"/>
                    <a:pt x="3190" y="343"/>
                    <a:pt x="2429" y="971"/>
                  </a:cubicBezTo>
                  <a:cubicBezTo>
                    <a:pt x="1107" y="1936"/>
                    <a:pt x="0" y="3353"/>
                    <a:pt x="107" y="5055"/>
                  </a:cubicBezTo>
                  <a:cubicBezTo>
                    <a:pt x="107" y="6877"/>
                    <a:pt x="893" y="8758"/>
                    <a:pt x="2429" y="9794"/>
                  </a:cubicBezTo>
                  <a:cubicBezTo>
                    <a:pt x="3360" y="10504"/>
                    <a:pt x="4542" y="10793"/>
                    <a:pt x="5708" y="10793"/>
                  </a:cubicBezTo>
                  <a:cubicBezTo>
                    <a:pt x="6047" y="10793"/>
                    <a:pt x="6385" y="10768"/>
                    <a:pt x="6715" y="10723"/>
                  </a:cubicBezTo>
                  <a:cubicBezTo>
                    <a:pt x="8608" y="10508"/>
                    <a:pt x="10168" y="9020"/>
                    <a:pt x="10692" y="7222"/>
                  </a:cubicBezTo>
                  <a:cubicBezTo>
                    <a:pt x="11013" y="5960"/>
                    <a:pt x="10906" y="4639"/>
                    <a:pt x="10382" y="3448"/>
                  </a:cubicBezTo>
                  <a:cubicBezTo>
                    <a:pt x="10156" y="2615"/>
                    <a:pt x="9668" y="1876"/>
                    <a:pt x="8977" y="1341"/>
                  </a:cubicBezTo>
                  <a:cubicBezTo>
                    <a:pt x="8009" y="522"/>
                    <a:pt x="6785" y="5"/>
                    <a:pt x="5509" y="5"/>
                  </a:cubicBezTo>
                  <a:cubicBezTo>
                    <a:pt x="5467" y="5"/>
                    <a:pt x="5424" y="6"/>
                    <a:pt x="5382" y="7"/>
                  </a:cubicBezTo>
                  <a:cubicBezTo>
                    <a:pt x="5302" y="3"/>
                    <a:pt x="5223" y="0"/>
                    <a:pt x="5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8270000" y="489972"/>
              <a:ext cx="319259" cy="296732"/>
            </a:xfrm>
            <a:custGeom>
              <a:avLst/>
              <a:gdLst/>
              <a:ahLst/>
              <a:cxnLst/>
              <a:rect l="l" t="t" r="r" b="b"/>
              <a:pathLst>
                <a:path w="9609" h="8931" extrusionOk="0">
                  <a:moveTo>
                    <a:pt x="4658" y="1"/>
                  </a:moveTo>
                  <a:cubicBezTo>
                    <a:pt x="3684" y="1"/>
                    <a:pt x="2753" y="299"/>
                    <a:pt x="2048" y="1094"/>
                  </a:cubicBezTo>
                  <a:cubicBezTo>
                    <a:pt x="1989" y="1166"/>
                    <a:pt x="1917" y="1249"/>
                    <a:pt x="1858" y="1333"/>
                  </a:cubicBezTo>
                  <a:cubicBezTo>
                    <a:pt x="262" y="2928"/>
                    <a:pt x="0" y="5797"/>
                    <a:pt x="1608" y="7488"/>
                  </a:cubicBezTo>
                  <a:cubicBezTo>
                    <a:pt x="1977" y="7893"/>
                    <a:pt x="2441" y="8191"/>
                    <a:pt x="2965" y="8357"/>
                  </a:cubicBezTo>
                  <a:cubicBezTo>
                    <a:pt x="3421" y="8676"/>
                    <a:pt x="3932" y="8930"/>
                    <a:pt x="4497" y="8930"/>
                  </a:cubicBezTo>
                  <a:cubicBezTo>
                    <a:pt x="4522" y="8930"/>
                    <a:pt x="4547" y="8930"/>
                    <a:pt x="4572" y="8929"/>
                  </a:cubicBezTo>
                  <a:cubicBezTo>
                    <a:pt x="4870" y="8929"/>
                    <a:pt x="5180" y="8893"/>
                    <a:pt x="5489" y="8845"/>
                  </a:cubicBezTo>
                  <a:cubicBezTo>
                    <a:pt x="5621" y="8862"/>
                    <a:pt x="5755" y="8870"/>
                    <a:pt x="5888" y="8870"/>
                  </a:cubicBezTo>
                  <a:cubicBezTo>
                    <a:pt x="6234" y="8870"/>
                    <a:pt x="6579" y="8814"/>
                    <a:pt x="6906" y="8702"/>
                  </a:cubicBezTo>
                  <a:cubicBezTo>
                    <a:pt x="7739" y="8345"/>
                    <a:pt x="8442" y="7738"/>
                    <a:pt x="8906" y="6952"/>
                  </a:cubicBezTo>
                  <a:cubicBezTo>
                    <a:pt x="8978" y="6821"/>
                    <a:pt x="9037" y="6690"/>
                    <a:pt x="9097" y="6559"/>
                  </a:cubicBezTo>
                  <a:cubicBezTo>
                    <a:pt x="9299" y="6178"/>
                    <a:pt x="9442" y="5762"/>
                    <a:pt x="9502" y="5321"/>
                  </a:cubicBezTo>
                  <a:cubicBezTo>
                    <a:pt x="9609" y="4250"/>
                    <a:pt x="9359" y="3166"/>
                    <a:pt x="8799" y="2237"/>
                  </a:cubicBezTo>
                  <a:cubicBezTo>
                    <a:pt x="8668" y="2059"/>
                    <a:pt x="8537" y="1904"/>
                    <a:pt x="8382" y="1749"/>
                  </a:cubicBezTo>
                  <a:cubicBezTo>
                    <a:pt x="8085" y="1392"/>
                    <a:pt x="7739" y="1071"/>
                    <a:pt x="7347" y="821"/>
                  </a:cubicBezTo>
                  <a:cubicBezTo>
                    <a:pt x="6930" y="535"/>
                    <a:pt x="6465" y="309"/>
                    <a:pt x="5989" y="166"/>
                  </a:cubicBezTo>
                  <a:cubicBezTo>
                    <a:pt x="5548" y="62"/>
                    <a:pt x="5098" y="1"/>
                    <a:pt x="4658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8296512" y="513295"/>
              <a:ext cx="268624" cy="250018"/>
            </a:xfrm>
            <a:custGeom>
              <a:avLst/>
              <a:gdLst/>
              <a:ahLst/>
              <a:cxnLst/>
              <a:rect l="l" t="t" r="r" b="b"/>
              <a:pathLst>
                <a:path w="8085" h="7525" extrusionOk="0">
                  <a:moveTo>
                    <a:pt x="3908" y="1"/>
                  </a:moveTo>
                  <a:cubicBezTo>
                    <a:pt x="3090" y="1"/>
                    <a:pt x="2312" y="253"/>
                    <a:pt x="1715" y="916"/>
                  </a:cubicBezTo>
                  <a:cubicBezTo>
                    <a:pt x="1655" y="988"/>
                    <a:pt x="1607" y="1059"/>
                    <a:pt x="1548" y="1131"/>
                  </a:cubicBezTo>
                  <a:cubicBezTo>
                    <a:pt x="214" y="2476"/>
                    <a:pt x="0" y="4881"/>
                    <a:pt x="1345" y="6310"/>
                  </a:cubicBezTo>
                  <a:cubicBezTo>
                    <a:pt x="1667" y="6643"/>
                    <a:pt x="2060" y="6893"/>
                    <a:pt x="2500" y="7036"/>
                  </a:cubicBezTo>
                  <a:cubicBezTo>
                    <a:pt x="2883" y="7314"/>
                    <a:pt x="3322" y="7525"/>
                    <a:pt x="3806" y="7525"/>
                  </a:cubicBezTo>
                  <a:cubicBezTo>
                    <a:pt x="3819" y="7525"/>
                    <a:pt x="3833" y="7525"/>
                    <a:pt x="3846" y="7524"/>
                  </a:cubicBezTo>
                  <a:cubicBezTo>
                    <a:pt x="4108" y="7524"/>
                    <a:pt x="4358" y="7500"/>
                    <a:pt x="4620" y="7453"/>
                  </a:cubicBezTo>
                  <a:cubicBezTo>
                    <a:pt x="4730" y="7466"/>
                    <a:pt x="4842" y="7473"/>
                    <a:pt x="4954" y="7473"/>
                  </a:cubicBezTo>
                  <a:cubicBezTo>
                    <a:pt x="5243" y="7473"/>
                    <a:pt x="5536" y="7428"/>
                    <a:pt x="5810" y="7334"/>
                  </a:cubicBezTo>
                  <a:cubicBezTo>
                    <a:pt x="6513" y="7036"/>
                    <a:pt x="7108" y="6524"/>
                    <a:pt x="7489" y="5857"/>
                  </a:cubicBezTo>
                  <a:cubicBezTo>
                    <a:pt x="7549" y="5750"/>
                    <a:pt x="7608" y="5643"/>
                    <a:pt x="7656" y="5536"/>
                  </a:cubicBezTo>
                  <a:cubicBezTo>
                    <a:pt x="7834" y="5203"/>
                    <a:pt x="7942" y="4857"/>
                    <a:pt x="8001" y="4488"/>
                  </a:cubicBezTo>
                  <a:cubicBezTo>
                    <a:pt x="8084" y="3583"/>
                    <a:pt x="7870" y="2666"/>
                    <a:pt x="7406" y="1881"/>
                  </a:cubicBezTo>
                  <a:cubicBezTo>
                    <a:pt x="7299" y="1738"/>
                    <a:pt x="7180" y="1607"/>
                    <a:pt x="7060" y="1476"/>
                  </a:cubicBezTo>
                  <a:cubicBezTo>
                    <a:pt x="6799" y="1166"/>
                    <a:pt x="6501" y="904"/>
                    <a:pt x="6168" y="690"/>
                  </a:cubicBezTo>
                  <a:cubicBezTo>
                    <a:pt x="5822" y="452"/>
                    <a:pt x="5441" y="261"/>
                    <a:pt x="5036" y="142"/>
                  </a:cubicBezTo>
                  <a:cubicBezTo>
                    <a:pt x="4661" y="53"/>
                    <a:pt x="4280" y="1"/>
                    <a:pt x="3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8114512" y="738121"/>
              <a:ext cx="50768" cy="26979"/>
            </a:xfrm>
            <a:custGeom>
              <a:avLst/>
              <a:gdLst/>
              <a:ahLst/>
              <a:cxnLst/>
              <a:rect l="l" t="t" r="r" b="b"/>
              <a:pathLst>
                <a:path w="1528" h="812" extrusionOk="0">
                  <a:moveTo>
                    <a:pt x="278" y="0"/>
                  </a:moveTo>
                  <a:cubicBezTo>
                    <a:pt x="116" y="0"/>
                    <a:pt x="0" y="180"/>
                    <a:pt x="96" y="341"/>
                  </a:cubicBezTo>
                  <a:cubicBezTo>
                    <a:pt x="204" y="471"/>
                    <a:pt x="156" y="400"/>
                    <a:pt x="275" y="460"/>
                  </a:cubicBezTo>
                  <a:cubicBezTo>
                    <a:pt x="573" y="579"/>
                    <a:pt x="882" y="674"/>
                    <a:pt x="1180" y="805"/>
                  </a:cubicBezTo>
                  <a:cubicBezTo>
                    <a:pt x="1199" y="809"/>
                    <a:pt x="1218" y="812"/>
                    <a:pt x="1237" y="812"/>
                  </a:cubicBezTo>
                  <a:cubicBezTo>
                    <a:pt x="1410" y="812"/>
                    <a:pt x="1528" y="621"/>
                    <a:pt x="1442" y="460"/>
                  </a:cubicBezTo>
                  <a:cubicBezTo>
                    <a:pt x="1394" y="364"/>
                    <a:pt x="1287" y="341"/>
                    <a:pt x="1204" y="305"/>
                  </a:cubicBezTo>
                  <a:cubicBezTo>
                    <a:pt x="918" y="198"/>
                    <a:pt x="632" y="90"/>
                    <a:pt x="335" y="7"/>
                  </a:cubicBezTo>
                  <a:cubicBezTo>
                    <a:pt x="315" y="2"/>
                    <a:pt x="297" y="0"/>
                    <a:pt x="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8014076" y="707256"/>
              <a:ext cx="77614" cy="34521"/>
            </a:xfrm>
            <a:custGeom>
              <a:avLst/>
              <a:gdLst/>
              <a:ahLst/>
              <a:cxnLst/>
              <a:rect l="l" t="t" r="r" b="b"/>
              <a:pathLst>
                <a:path w="2336" h="1039" extrusionOk="0">
                  <a:moveTo>
                    <a:pt x="277" y="0"/>
                  </a:moveTo>
                  <a:cubicBezTo>
                    <a:pt x="257" y="0"/>
                    <a:pt x="236" y="2"/>
                    <a:pt x="214" y="7"/>
                  </a:cubicBezTo>
                  <a:cubicBezTo>
                    <a:pt x="71" y="55"/>
                    <a:pt x="0" y="222"/>
                    <a:pt x="71" y="353"/>
                  </a:cubicBezTo>
                  <a:cubicBezTo>
                    <a:pt x="191" y="519"/>
                    <a:pt x="476" y="531"/>
                    <a:pt x="667" y="615"/>
                  </a:cubicBezTo>
                  <a:cubicBezTo>
                    <a:pt x="1107" y="758"/>
                    <a:pt x="1560" y="889"/>
                    <a:pt x="2000" y="1031"/>
                  </a:cubicBezTo>
                  <a:cubicBezTo>
                    <a:pt x="2020" y="1036"/>
                    <a:pt x="2040" y="1039"/>
                    <a:pt x="2059" y="1039"/>
                  </a:cubicBezTo>
                  <a:cubicBezTo>
                    <a:pt x="2221" y="1039"/>
                    <a:pt x="2335" y="871"/>
                    <a:pt x="2250" y="722"/>
                  </a:cubicBezTo>
                  <a:cubicBezTo>
                    <a:pt x="2226" y="674"/>
                    <a:pt x="2179" y="638"/>
                    <a:pt x="2119" y="615"/>
                  </a:cubicBezTo>
                  <a:cubicBezTo>
                    <a:pt x="1631" y="436"/>
                    <a:pt x="1119" y="281"/>
                    <a:pt x="619" y="115"/>
                  </a:cubicBezTo>
                  <a:cubicBezTo>
                    <a:pt x="506" y="84"/>
                    <a:pt x="403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8037798" y="735929"/>
              <a:ext cx="75986" cy="34787"/>
            </a:xfrm>
            <a:custGeom>
              <a:avLst/>
              <a:gdLst/>
              <a:ahLst/>
              <a:cxnLst/>
              <a:rect l="l" t="t" r="r" b="b"/>
              <a:pathLst>
                <a:path w="2287" h="1047" extrusionOk="0">
                  <a:moveTo>
                    <a:pt x="203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60" y="37"/>
                    <a:pt x="0" y="156"/>
                    <a:pt x="36" y="276"/>
                  </a:cubicBezTo>
                  <a:cubicBezTo>
                    <a:pt x="60" y="383"/>
                    <a:pt x="167" y="418"/>
                    <a:pt x="250" y="466"/>
                  </a:cubicBezTo>
                  <a:cubicBezTo>
                    <a:pt x="774" y="740"/>
                    <a:pt x="1358" y="823"/>
                    <a:pt x="1905" y="1038"/>
                  </a:cubicBezTo>
                  <a:cubicBezTo>
                    <a:pt x="1928" y="1044"/>
                    <a:pt x="1951" y="1047"/>
                    <a:pt x="1972" y="1047"/>
                  </a:cubicBezTo>
                  <a:cubicBezTo>
                    <a:pt x="2155" y="1047"/>
                    <a:pt x="2287" y="839"/>
                    <a:pt x="2191" y="668"/>
                  </a:cubicBezTo>
                  <a:cubicBezTo>
                    <a:pt x="2132" y="561"/>
                    <a:pt x="2013" y="537"/>
                    <a:pt x="1905" y="502"/>
                  </a:cubicBezTo>
                  <a:cubicBezTo>
                    <a:pt x="1596" y="383"/>
                    <a:pt x="1274" y="276"/>
                    <a:pt x="953" y="204"/>
                  </a:cubicBezTo>
                  <a:cubicBezTo>
                    <a:pt x="644" y="135"/>
                    <a:pt x="401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8092617" y="706525"/>
              <a:ext cx="37577" cy="18241"/>
            </a:xfrm>
            <a:custGeom>
              <a:avLst/>
              <a:gdLst/>
              <a:ahLst/>
              <a:cxnLst/>
              <a:rect l="l" t="t" r="r" b="b"/>
              <a:pathLst>
                <a:path w="1131" h="549" extrusionOk="0">
                  <a:moveTo>
                    <a:pt x="205" y="0"/>
                  </a:moveTo>
                  <a:cubicBezTo>
                    <a:pt x="91" y="0"/>
                    <a:pt x="1" y="137"/>
                    <a:pt x="65" y="244"/>
                  </a:cubicBezTo>
                  <a:cubicBezTo>
                    <a:pt x="113" y="327"/>
                    <a:pt x="208" y="327"/>
                    <a:pt x="291" y="363"/>
                  </a:cubicBezTo>
                  <a:cubicBezTo>
                    <a:pt x="470" y="434"/>
                    <a:pt x="648" y="482"/>
                    <a:pt x="827" y="541"/>
                  </a:cubicBezTo>
                  <a:cubicBezTo>
                    <a:pt x="845" y="546"/>
                    <a:pt x="862" y="548"/>
                    <a:pt x="878" y="548"/>
                  </a:cubicBezTo>
                  <a:cubicBezTo>
                    <a:pt x="1066" y="548"/>
                    <a:pt x="1131" y="251"/>
                    <a:pt x="922" y="196"/>
                  </a:cubicBezTo>
                  <a:cubicBezTo>
                    <a:pt x="696" y="137"/>
                    <a:pt x="470" y="65"/>
                    <a:pt x="243" y="6"/>
                  </a:cubicBezTo>
                  <a:cubicBezTo>
                    <a:pt x="230" y="2"/>
                    <a:pt x="217" y="0"/>
                    <a:pt x="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7971749" y="660311"/>
              <a:ext cx="56881" cy="31697"/>
            </a:xfrm>
            <a:custGeom>
              <a:avLst/>
              <a:gdLst/>
              <a:ahLst/>
              <a:cxnLst/>
              <a:rect l="l" t="t" r="r" b="b"/>
              <a:pathLst>
                <a:path w="1712" h="954" extrusionOk="0">
                  <a:moveTo>
                    <a:pt x="235" y="0"/>
                  </a:moveTo>
                  <a:cubicBezTo>
                    <a:pt x="220" y="0"/>
                    <a:pt x="205" y="1"/>
                    <a:pt x="191" y="4"/>
                  </a:cubicBezTo>
                  <a:cubicBezTo>
                    <a:pt x="71" y="39"/>
                    <a:pt x="0" y="158"/>
                    <a:pt x="12" y="277"/>
                  </a:cubicBezTo>
                  <a:cubicBezTo>
                    <a:pt x="71" y="492"/>
                    <a:pt x="143" y="444"/>
                    <a:pt x="250" y="504"/>
                  </a:cubicBezTo>
                  <a:cubicBezTo>
                    <a:pt x="691" y="682"/>
                    <a:pt x="917" y="766"/>
                    <a:pt x="1250" y="920"/>
                  </a:cubicBezTo>
                  <a:cubicBezTo>
                    <a:pt x="1292" y="943"/>
                    <a:pt x="1334" y="953"/>
                    <a:pt x="1374" y="953"/>
                  </a:cubicBezTo>
                  <a:cubicBezTo>
                    <a:pt x="1563" y="953"/>
                    <a:pt x="1711" y="726"/>
                    <a:pt x="1584" y="539"/>
                  </a:cubicBezTo>
                  <a:cubicBezTo>
                    <a:pt x="1369" y="361"/>
                    <a:pt x="964" y="266"/>
                    <a:pt x="691" y="146"/>
                  </a:cubicBezTo>
                  <a:cubicBezTo>
                    <a:pt x="539" y="103"/>
                    <a:pt x="387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8800053" y="275612"/>
              <a:ext cx="120308" cy="129312"/>
            </a:xfrm>
            <a:custGeom>
              <a:avLst/>
              <a:gdLst/>
              <a:ahLst/>
              <a:cxnLst/>
              <a:rect l="l" t="t" r="r" b="b"/>
              <a:pathLst>
                <a:path w="3621" h="3892" extrusionOk="0">
                  <a:moveTo>
                    <a:pt x="3256" y="1"/>
                  </a:moveTo>
                  <a:cubicBezTo>
                    <a:pt x="3207" y="1"/>
                    <a:pt x="3156" y="11"/>
                    <a:pt x="3108" y="34"/>
                  </a:cubicBezTo>
                  <a:cubicBezTo>
                    <a:pt x="2322" y="391"/>
                    <a:pt x="1525" y="1522"/>
                    <a:pt x="1179" y="1986"/>
                  </a:cubicBezTo>
                  <a:cubicBezTo>
                    <a:pt x="822" y="2486"/>
                    <a:pt x="477" y="3046"/>
                    <a:pt x="167" y="3391"/>
                  </a:cubicBezTo>
                  <a:cubicBezTo>
                    <a:pt x="48" y="3463"/>
                    <a:pt x="1" y="3605"/>
                    <a:pt x="48" y="3736"/>
                  </a:cubicBezTo>
                  <a:cubicBezTo>
                    <a:pt x="114" y="3846"/>
                    <a:pt x="188" y="3891"/>
                    <a:pt x="266" y="3891"/>
                  </a:cubicBezTo>
                  <a:cubicBezTo>
                    <a:pt x="399" y="3891"/>
                    <a:pt x="544" y="3759"/>
                    <a:pt x="679" y="3594"/>
                  </a:cubicBezTo>
                  <a:cubicBezTo>
                    <a:pt x="929" y="3391"/>
                    <a:pt x="1191" y="3177"/>
                    <a:pt x="1441" y="2962"/>
                  </a:cubicBezTo>
                  <a:cubicBezTo>
                    <a:pt x="2180" y="2391"/>
                    <a:pt x="2823" y="1700"/>
                    <a:pt x="3370" y="938"/>
                  </a:cubicBezTo>
                  <a:cubicBezTo>
                    <a:pt x="3477" y="724"/>
                    <a:pt x="3620" y="510"/>
                    <a:pt x="3608" y="284"/>
                  </a:cubicBezTo>
                  <a:cubicBezTo>
                    <a:pt x="3572" y="111"/>
                    <a:pt x="3417" y="1"/>
                    <a:pt x="3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8836866" y="390832"/>
              <a:ext cx="213637" cy="79541"/>
            </a:xfrm>
            <a:custGeom>
              <a:avLst/>
              <a:gdLst/>
              <a:ahLst/>
              <a:cxnLst/>
              <a:rect l="l" t="t" r="r" b="b"/>
              <a:pathLst>
                <a:path w="6430" h="2394" extrusionOk="0">
                  <a:moveTo>
                    <a:pt x="5973" y="0"/>
                  </a:moveTo>
                  <a:cubicBezTo>
                    <a:pt x="5594" y="0"/>
                    <a:pt x="5058" y="199"/>
                    <a:pt x="4572" y="340"/>
                  </a:cubicBezTo>
                  <a:cubicBezTo>
                    <a:pt x="4239" y="459"/>
                    <a:pt x="3893" y="578"/>
                    <a:pt x="3560" y="709"/>
                  </a:cubicBezTo>
                  <a:cubicBezTo>
                    <a:pt x="3429" y="721"/>
                    <a:pt x="3310" y="768"/>
                    <a:pt x="3203" y="840"/>
                  </a:cubicBezTo>
                  <a:cubicBezTo>
                    <a:pt x="2596" y="1078"/>
                    <a:pt x="1988" y="1328"/>
                    <a:pt x="1369" y="1542"/>
                  </a:cubicBezTo>
                  <a:cubicBezTo>
                    <a:pt x="1203" y="1578"/>
                    <a:pt x="1036" y="1626"/>
                    <a:pt x="869" y="1673"/>
                  </a:cubicBezTo>
                  <a:cubicBezTo>
                    <a:pt x="619" y="1745"/>
                    <a:pt x="345" y="1757"/>
                    <a:pt x="119" y="1876"/>
                  </a:cubicBezTo>
                  <a:cubicBezTo>
                    <a:pt x="36" y="1935"/>
                    <a:pt x="0" y="2042"/>
                    <a:pt x="48" y="2138"/>
                  </a:cubicBezTo>
                  <a:cubicBezTo>
                    <a:pt x="16" y="2275"/>
                    <a:pt x="125" y="2394"/>
                    <a:pt x="258" y="2394"/>
                  </a:cubicBezTo>
                  <a:cubicBezTo>
                    <a:pt x="275" y="2394"/>
                    <a:pt x="292" y="2392"/>
                    <a:pt x="310" y="2388"/>
                  </a:cubicBezTo>
                  <a:cubicBezTo>
                    <a:pt x="1953" y="2161"/>
                    <a:pt x="3560" y="1780"/>
                    <a:pt x="5120" y="1245"/>
                  </a:cubicBezTo>
                  <a:cubicBezTo>
                    <a:pt x="5489" y="1102"/>
                    <a:pt x="5834" y="923"/>
                    <a:pt x="6144" y="697"/>
                  </a:cubicBezTo>
                  <a:cubicBezTo>
                    <a:pt x="6287" y="578"/>
                    <a:pt x="6382" y="602"/>
                    <a:pt x="6429" y="328"/>
                  </a:cubicBezTo>
                  <a:cubicBezTo>
                    <a:pt x="6417" y="149"/>
                    <a:pt x="6263" y="6"/>
                    <a:pt x="6084" y="6"/>
                  </a:cubicBezTo>
                  <a:cubicBezTo>
                    <a:pt x="6049" y="2"/>
                    <a:pt x="6012" y="0"/>
                    <a:pt x="59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8860587" y="520771"/>
              <a:ext cx="182804" cy="64756"/>
            </a:xfrm>
            <a:custGeom>
              <a:avLst/>
              <a:gdLst/>
              <a:ahLst/>
              <a:cxnLst/>
              <a:rect l="l" t="t" r="r" b="b"/>
              <a:pathLst>
                <a:path w="5502" h="1949" extrusionOk="0">
                  <a:moveTo>
                    <a:pt x="512" y="1"/>
                  </a:moveTo>
                  <a:cubicBezTo>
                    <a:pt x="441" y="1"/>
                    <a:pt x="381" y="25"/>
                    <a:pt x="334" y="84"/>
                  </a:cubicBezTo>
                  <a:cubicBezTo>
                    <a:pt x="131" y="120"/>
                    <a:pt x="0" y="334"/>
                    <a:pt x="84" y="525"/>
                  </a:cubicBezTo>
                  <a:cubicBezTo>
                    <a:pt x="167" y="715"/>
                    <a:pt x="393" y="775"/>
                    <a:pt x="560" y="858"/>
                  </a:cubicBezTo>
                  <a:cubicBezTo>
                    <a:pt x="1084" y="1096"/>
                    <a:pt x="1608" y="1287"/>
                    <a:pt x="2155" y="1453"/>
                  </a:cubicBezTo>
                  <a:cubicBezTo>
                    <a:pt x="2786" y="1644"/>
                    <a:pt x="3441" y="1787"/>
                    <a:pt x="4096" y="1882"/>
                  </a:cubicBezTo>
                  <a:cubicBezTo>
                    <a:pt x="4290" y="1899"/>
                    <a:pt x="4535" y="1949"/>
                    <a:pt x="4769" y="1949"/>
                  </a:cubicBezTo>
                  <a:cubicBezTo>
                    <a:pt x="5009" y="1949"/>
                    <a:pt x="5237" y="1897"/>
                    <a:pt x="5382" y="1703"/>
                  </a:cubicBezTo>
                  <a:cubicBezTo>
                    <a:pt x="5501" y="1477"/>
                    <a:pt x="5430" y="1215"/>
                    <a:pt x="5215" y="1084"/>
                  </a:cubicBezTo>
                  <a:cubicBezTo>
                    <a:pt x="3763" y="370"/>
                    <a:pt x="2108" y="19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39"/>
          <p:cNvGrpSpPr/>
          <p:nvPr/>
        </p:nvGrpSpPr>
        <p:grpSpPr>
          <a:xfrm>
            <a:off x="378475" y="3455308"/>
            <a:ext cx="955800" cy="1211525"/>
            <a:chOff x="7869600" y="202463"/>
            <a:chExt cx="955800" cy="1211525"/>
          </a:xfrm>
        </p:grpSpPr>
        <p:sp>
          <p:nvSpPr>
            <p:cNvPr id="1147" name="Google Shape;1147;p39"/>
            <p:cNvSpPr/>
            <p:nvPr/>
          </p:nvSpPr>
          <p:spPr>
            <a:xfrm>
              <a:off x="7869600" y="202463"/>
              <a:ext cx="888225" cy="1137700"/>
            </a:xfrm>
            <a:custGeom>
              <a:avLst/>
              <a:gdLst/>
              <a:ahLst/>
              <a:cxnLst/>
              <a:rect l="l" t="t" r="r" b="b"/>
              <a:pathLst>
                <a:path w="35529" h="45508" extrusionOk="0">
                  <a:moveTo>
                    <a:pt x="28912" y="0"/>
                  </a:moveTo>
                  <a:cubicBezTo>
                    <a:pt x="28832" y="0"/>
                    <a:pt x="28752" y="5"/>
                    <a:pt x="28670" y="14"/>
                  </a:cubicBezTo>
                  <a:cubicBezTo>
                    <a:pt x="28670" y="14"/>
                    <a:pt x="0" y="5181"/>
                    <a:pt x="203" y="6479"/>
                  </a:cubicBezTo>
                  <a:cubicBezTo>
                    <a:pt x="226" y="6562"/>
                    <a:pt x="4703" y="45507"/>
                    <a:pt x="4703" y="45507"/>
                  </a:cubicBezTo>
                  <a:lnTo>
                    <a:pt x="33552" y="42162"/>
                  </a:lnTo>
                  <a:cubicBezTo>
                    <a:pt x="34707" y="42031"/>
                    <a:pt x="35528" y="40995"/>
                    <a:pt x="35397" y="39840"/>
                  </a:cubicBezTo>
                  <a:lnTo>
                    <a:pt x="30992" y="1859"/>
                  </a:lnTo>
                  <a:cubicBezTo>
                    <a:pt x="30870" y="786"/>
                    <a:pt x="29967" y="0"/>
                    <a:pt x="289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7873825" y="222438"/>
              <a:ext cx="793800" cy="179825"/>
            </a:xfrm>
            <a:custGeom>
              <a:avLst/>
              <a:gdLst/>
              <a:ahLst/>
              <a:cxnLst/>
              <a:rect l="l" t="t" r="r" b="b"/>
              <a:pathLst>
                <a:path w="31752" h="7193" extrusionOk="0">
                  <a:moveTo>
                    <a:pt x="28635" y="1"/>
                  </a:moveTo>
                  <a:cubicBezTo>
                    <a:pt x="28520" y="1"/>
                    <a:pt x="28406" y="16"/>
                    <a:pt x="28287" y="48"/>
                  </a:cubicBezTo>
                  <a:cubicBezTo>
                    <a:pt x="18798" y="1870"/>
                    <a:pt x="510" y="5013"/>
                    <a:pt x="224" y="5656"/>
                  </a:cubicBezTo>
                  <a:cubicBezTo>
                    <a:pt x="0" y="6151"/>
                    <a:pt x="953" y="7192"/>
                    <a:pt x="1883" y="7192"/>
                  </a:cubicBezTo>
                  <a:cubicBezTo>
                    <a:pt x="1894" y="7192"/>
                    <a:pt x="1904" y="7192"/>
                    <a:pt x="1915" y="7192"/>
                  </a:cubicBezTo>
                  <a:cubicBezTo>
                    <a:pt x="11499" y="6990"/>
                    <a:pt x="22453" y="5335"/>
                    <a:pt x="31752" y="3180"/>
                  </a:cubicBezTo>
                  <a:cubicBezTo>
                    <a:pt x="31145" y="2132"/>
                    <a:pt x="30371" y="1191"/>
                    <a:pt x="29454" y="382"/>
                  </a:cubicBezTo>
                  <a:cubicBezTo>
                    <a:pt x="29275" y="203"/>
                    <a:pt x="29061" y="72"/>
                    <a:pt x="28811" y="12"/>
                  </a:cubicBezTo>
                  <a:cubicBezTo>
                    <a:pt x="28751" y="5"/>
                    <a:pt x="28693" y="1"/>
                    <a:pt x="286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7874600" y="271613"/>
              <a:ext cx="950800" cy="1142375"/>
            </a:xfrm>
            <a:custGeom>
              <a:avLst/>
              <a:gdLst/>
              <a:ahLst/>
              <a:cxnLst/>
              <a:rect l="l" t="t" r="r" b="b"/>
              <a:pathLst>
                <a:path w="38032" h="45695" extrusionOk="0">
                  <a:moveTo>
                    <a:pt x="30804" y="1"/>
                  </a:moveTo>
                  <a:cubicBezTo>
                    <a:pt x="30690" y="1"/>
                    <a:pt x="30575" y="8"/>
                    <a:pt x="30459" y="22"/>
                  </a:cubicBezTo>
                  <a:cubicBezTo>
                    <a:pt x="30459" y="22"/>
                    <a:pt x="4051" y="3546"/>
                    <a:pt x="1241" y="3880"/>
                  </a:cubicBezTo>
                  <a:cubicBezTo>
                    <a:pt x="1087" y="3896"/>
                    <a:pt x="952" y="3904"/>
                    <a:pt x="833" y="3904"/>
                  </a:cubicBezTo>
                  <a:cubicBezTo>
                    <a:pt x="173" y="3904"/>
                    <a:pt x="29" y="3680"/>
                    <a:pt x="6" y="3680"/>
                  </a:cubicBezTo>
                  <a:cubicBezTo>
                    <a:pt x="1" y="3680"/>
                    <a:pt x="1" y="3690"/>
                    <a:pt x="3" y="3713"/>
                  </a:cubicBezTo>
                  <a:lnTo>
                    <a:pt x="4848" y="45694"/>
                  </a:lnTo>
                  <a:lnTo>
                    <a:pt x="35317" y="42170"/>
                  </a:lnTo>
                  <a:cubicBezTo>
                    <a:pt x="36900" y="41991"/>
                    <a:pt x="38031" y="40563"/>
                    <a:pt x="37853" y="38979"/>
                  </a:cubicBezTo>
                  <a:lnTo>
                    <a:pt x="33638" y="2546"/>
                  </a:lnTo>
                  <a:cubicBezTo>
                    <a:pt x="33472" y="1079"/>
                    <a:pt x="32235" y="1"/>
                    <a:pt x="30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8152650" y="472813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1"/>
                  </a:moveTo>
                  <a:cubicBezTo>
                    <a:pt x="385" y="1"/>
                    <a:pt x="0" y="357"/>
                    <a:pt x="61" y="832"/>
                  </a:cubicBezTo>
                  <a:cubicBezTo>
                    <a:pt x="94" y="1208"/>
                    <a:pt x="415" y="1492"/>
                    <a:pt x="795" y="1492"/>
                  </a:cubicBezTo>
                  <a:cubicBezTo>
                    <a:pt x="823" y="1492"/>
                    <a:pt x="853" y="1490"/>
                    <a:pt x="882" y="1487"/>
                  </a:cubicBezTo>
                  <a:cubicBezTo>
                    <a:pt x="1537" y="1416"/>
                    <a:pt x="1775" y="582"/>
                    <a:pt x="1251" y="165"/>
                  </a:cubicBezTo>
                  <a:cubicBezTo>
                    <a:pt x="1111" y="51"/>
                    <a:pt x="952" y="1"/>
                    <a:pt x="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8390175" y="419838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0"/>
                  </a:moveTo>
                  <a:cubicBezTo>
                    <a:pt x="385" y="0"/>
                    <a:pt x="0" y="356"/>
                    <a:pt x="61" y="832"/>
                  </a:cubicBezTo>
                  <a:cubicBezTo>
                    <a:pt x="94" y="1208"/>
                    <a:pt x="425" y="1492"/>
                    <a:pt x="797" y="1492"/>
                  </a:cubicBezTo>
                  <a:cubicBezTo>
                    <a:pt x="825" y="1492"/>
                    <a:pt x="854" y="1490"/>
                    <a:pt x="882" y="1487"/>
                  </a:cubicBezTo>
                  <a:cubicBezTo>
                    <a:pt x="1537" y="1403"/>
                    <a:pt x="1775" y="570"/>
                    <a:pt x="1251" y="165"/>
                  </a:cubicBezTo>
                  <a:cubicBezTo>
                    <a:pt x="1111" y="51"/>
                    <a:pt x="952" y="0"/>
                    <a:pt x="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8272825" y="448588"/>
              <a:ext cx="40900" cy="33375"/>
            </a:xfrm>
            <a:custGeom>
              <a:avLst/>
              <a:gdLst/>
              <a:ahLst/>
              <a:cxnLst/>
              <a:rect l="l" t="t" r="r" b="b"/>
              <a:pathLst>
                <a:path w="1636" h="1335" extrusionOk="0">
                  <a:moveTo>
                    <a:pt x="754" y="1"/>
                  </a:moveTo>
                  <a:cubicBezTo>
                    <a:pt x="358" y="1"/>
                    <a:pt x="0" y="363"/>
                    <a:pt x="99" y="813"/>
                  </a:cubicBezTo>
                  <a:cubicBezTo>
                    <a:pt x="153" y="1121"/>
                    <a:pt x="414" y="1334"/>
                    <a:pt x="715" y="1334"/>
                  </a:cubicBezTo>
                  <a:cubicBezTo>
                    <a:pt x="752" y="1334"/>
                    <a:pt x="789" y="1331"/>
                    <a:pt x="826" y="1325"/>
                  </a:cubicBezTo>
                  <a:cubicBezTo>
                    <a:pt x="1433" y="1253"/>
                    <a:pt x="1635" y="480"/>
                    <a:pt x="1135" y="122"/>
                  </a:cubicBezTo>
                  <a:cubicBezTo>
                    <a:pt x="1013" y="38"/>
                    <a:pt x="882" y="1"/>
                    <a:pt x="754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8245825" y="519188"/>
              <a:ext cx="140825" cy="55175"/>
            </a:xfrm>
            <a:custGeom>
              <a:avLst/>
              <a:gdLst/>
              <a:ahLst/>
              <a:cxnLst/>
              <a:rect l="l" t="t" r="r" b="b"/>
              <a:pathLst>
                <a:path w="5633" h="2207" extrusionOk="0">
                  <a:moveTo>
                    <a:pt x="3428" y="0"/>
                  </a:moveTo>
                  <a:cubicBezTo>
                    <a:pt x="2755" y="0"/>
                    <a:pt x="2087" y="172"/>
                    <a:pt x="1489" y="501"/>
                  </a:cubicBezTo>
                  <a:cubicBezTo>
                    <a:pt x="870" y="858"/>
                    <a:pt x="346" y="1382"/>
                    <a:pt x="1" y="2025"/>
                  </a:cubicBezTo>
                  <a:cubicBezTo>
                    <a:pt x="394" y="2145"/>
                    <a:pt x="816" y="2205"/>
                    <a:pt x="1233" y="2205"/>
                  </a:cubicBezTo>
                  <a:cubicBezTo>
                    <a:pt x="1271" y="2205"/>
                    <a:pt x="1308" y="2205"/>
                    <a:pt x="1346" y="2204"/>
                  </a:cubicBezTo>
                  <a:cubicBezTo>
                    <a:pt x="1411" y="2205"/>
                    <a:pt x="1475" y="2206"/>
                    <a:pt x="1539" y="2206"/>
                  </a:cubicBezTo>
                  <a:cubicBezTo>
                    <a:pt x="2378" y="2206"/>
                    <a:pt x="3205" y="2062"/>
                    <a:pt x="4001" y="1763"/>
                  </a:cubicBezTo>
                  <a:cubicBezTo>
                    <a:pt x="4620" y="1513"/>
                    <a:pt x="5180" y="1132"/>
                    <a:pt x="5632" y="632"/>
                  </a:cubicBezTo>
                  <a:cubicBezTo>
                    <a:pt x="5180" y="382"/>
                    <a:pt x="4692" y="192"/>
                    <a:pt x="4180" y="73"/>
                  </a:cubicBezTo>
                  <a:cubicBezTo>
                    <a:pt x="3931" y="24"/>
                    <a:pt x="3679" y="0"/>
                    <a:pt x="34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8211000" y="473313"/>
              <a:ext cx="195875" cy="96225"/>
            </a:xfrm>
            <a:custGeom>
              <a:avLst/>
              <a:gdLst/>
              <a:ahLst/>
              <a:cxnLst/>
              <a:rect l="l" t="t" r="r" b="b"/>
              <a:pathLst>
                <a:path w="7835" h="3849" extrusionOk="0">
                  <a:moveTo>
                    <a:pt x="6403" y="1"/>
                  </a:moveTo>
                  <a:cubicBezTo>
                    <a:pt x="6376" y="1"/>
                    <a:pt x="6349" y="1"/>
                    <a:pt x="6323" y="3"/>
                  </a:cubicBezTo>
                  <a:cubicBezTo>
                    <a:pt x="5835" y="62"/>
                    <a:pt x="5370" y="229"/>
                    <a:pt x="4966" y="503"/>
                  </a:cubicBezTo>
                  <a:cubicBezTo>
                    <a:pt x="4442" y="824"/>
                    <a:pt x="3918" y="1241"/>
                    <a:pt x="3311" y="1324"/>
                  </a:cubicBezTo>
                  <a:cubicBezTo>
                    <a:pt x="3250" y="1329"/>
                    <a:pt x="3190" y="1332"/>
                    <a:pt x="3130" y="1332"/>
                  </a:cubicBezTo>
                  <a:cubicBezTo>
                    <a:pt x="2788" y="1332"/>
                    <a:pt x="2454" y="1254"/>
                    <a:pt x="2120" y="1193"/>
                  </a:cubicBezTo>
                  <a:cubicBezTo>
                    <a:pt x="1916" y="1153"/>
                    <a:pt x="1698" y="1127"/>
                    <a:pt x="1484" y="1127"/>
                  </a:cubicBezTo>
                  <a:cubicBezTo>
                    <a:pt x="1059" y="1127"/>
                    <a:pt x="646" y="1230"/>
                    <a:pt x="370" y="1538"/>
                  </a:cubicBezTo>
                  <a:cubicBezTo>
                    <a:pt x="60" y="1919"/>
                    <a:pt x="1" y="2455"/>
                    <a:pt x="227" y="2908"/>
                  </a:cubicBezTo>
                  <a:cubicBezTo>
                    <a:pt x="453" y="3336"/>
                    <a:pt x="846" y="3670"/>
                    <a:pt x="1310" y="3824"/>
                  </a:cubicBezTo>
                  <a:lnTo>
                    <a:pt x="1394" y="3848"/>
                  </a:lnTo>
                  <a:cubicBezTo>
                    <a:pt x="2086" y="2594"/>
                    <a:pt x="3404" y="1839"/>
                    <a:pt x="4799" y="1839"/>
                  </a:cubicBezTo>
                  <a:cubicBezTo>
                    <a:pt x="5059" y="1839"/>
                    <a:pt x="5322" y="1865"/>
                    <a:pt x="5585" y="1919"/>
                  </a:cubicBezTo>
                  <a:cubicBezTo>
                    <a:pt x="6097" y="2027"/>
                    <a:pt x="6585" y="2217"/>
                    <a:pt x="7037" y="2479"/>
                  </a:cubicBezTo>
                  <a:cubicBezTo>
                    <a:pt x="7192" y="2300"/>
                    <a:pt x="7323" y="2122"/>
                    <a:pt x="7442" y="1919"/>
                  </a:cubicBezTo>
                  <a:cubicBezTo>
                    <a:pt x="7680" y="1515"/>
                    <a:pt x="7835" y="967"/>
                    <a:pt x="7585" y="574"/>
                  </a:cubicBezTo>
                  <a:cubicBezTo>
                    <a:pt x="7338" y="192"/>
                    <a:pt x="6857" y="1"/>
                    <a:pt x="6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8122000" y="1204563"/>
              <a:ext cx="67300" cy="114650"/>
            </a:xfrm>
            <a:custGeom>
              <a:avLst/>
              <a:gdLst/>
              <a:ahLst/>
              <a:cxnLst/>
              <a:rect l="l" t="t" r="r" b="b"/>
              <a:pathLst>
                <a:path w="2692" h="4586" extrusionOk="0">
                  <a:moveTo>
                    <a:pt x="1102" y="759"/>
                  </a:moveTo>
                  <a:cubicBezTo>
                    <a:pt x="1129" y="759"/>
                    <a:pt x="1156" y="762"/>
                    <a:pt x="1179" y="768"/>
                  </a:cubicBezTo>
                  <a:cubicBezTo>
                    <a:pt x="1394" y="780"/>
                    <a:pt x="1382" y="792"/>
                    <a:pt x="1441" y="816"/>
                  </a:cubicBezTo>
                  <a:cubicBezTo>
                    <a:pt x="1501" y="851"/>
                    <a:pt x="1548" y="899"/>
                    <a:pt x="1596" y="947"/>
                  </a:cubicBezTo>
                  <a:cubicBezTo>
                    <a:pt x="1620" y="971"/>
                    <a:pt x="1644" y="1006"/>
                    <a:pt x="1668" y="1042"/>
                  </a:cubicBezTo>
                  <a:lnTo>
                    <a:pt x="1691" y="1078"/>
                  </a:lnTo>
                  <a:cubicBezTo>
                    <a:pt x="1822" y="1375"/>
                    <a:pt x="1822" y="1709"/>
                    <a:pt x="1691" y="2006"/>
                  </a:cubicBezTo>
                  <a:cubicBezTo>
                    <a:pt x="1525" y="2304"/>
                    <a:pt x="1382" y="2459"/>
                    <a:pt x="977" y="2768"/>
                  </a:cubicBezTo>
                  <a:cubicBezTo>
                    <a:pt x="906" y="2828"/>
                    <a:pt x="810" y="2887"/>
                    <a:pt x="727" y="2935"/>
                  </a:cubicBezTo>
                  <a:cubicBezTo>
                    <a:pt x="632" y="2233"/>
                    <a:pt x="572" y="1566"/>
                    <a:pt x="620" y="1316"/>
                  </a:cubicBezTo>
                  <a:cubicBezTo>
                    <a:pt x="632" y="1221"/>
                    <a:pt x="644" y="1137"/>
                    <a:pt x="667" y="1054"/>
                  </a:cubicBezTo>
                  <a:lnTo>
                    <a:pt x="667" y="1042"/>
                  </a:lnTo>
                  <a:lnTo>
                    <a:pt x="679" y="1006"/>
                  </a:lnTo>
                  <a:lnTo>
                    <a:pt x="703" y="982"/>
                  </a:lnTo>
                  <a:cubicBezTo>
                    <a:pt x="715" y="971"/>
                    <a:pt x="727" y="959"/>
                    <a:pt x="739" y="947"/>
                  </a:cubicBezTo>
                  <a:cubicBezTo>
                    <a:pt x="751" y="935"/>
                    <a:pt x="786" y="887"/>
                    <a:pt x="810" y="863"/>
                  </a:cubicBezTo>
                  <a:cubicBezTo>
                    <a:pt x="846" y="840"/>
                    <a:pt x="870" y="816"/>
                    <a:pt x="906" y="804"/>
                  </a:cubicBezTo>
                  <a:cubicBezTo>
                    <a:pt x="941" y="780"/>
                    <a:pt x="977" y="768"/>
                    <a:pt x="1013" y="768"/>
                  </a:cubicBezTo>
                  <a:lnTo>
                    <a:pt x="1025" y="768"/>
                  </a:lnTo>
                  <a:cubicBezTo>
                    <a:pt x="1048" y="762"/>
                    <a:pt x="1075" y="759"/>
                    <a:pt x="1102" y="759"/>
                  </a:cubicBezTo>
                  <a:close/>
                  <a:moveTo>
                    <a:pt x="1140" y="0"/>
                  </a:moveTo>
                  <a:cubicBezTo>
                    <a:pt x="419" y="0"/>
                    <a:pt x="102" y="483"/>
                    <a:pt x="60" y="828"/>
                  </a:cubicBezTo>
                  <a:lnTo>
                    <a:pt x="60" y="840"/>
                  </a:lnTo>
                  <a:cubicBezTo>
                    <a:pt x="1" y="1244"/>
                    <a:pt x="36" y="1280"/>
                    <a:pt x="84" y="1673"/>
                  </a:cubicBezTo>
                  <a:cubicBezTo>
                    <a:pt x="144" y="2352"/>
                    <a:pt x="239" y="3030"/>
                    <a:pt x="382" y="3697"/>
                  </a:cubicBezTo>
                  <a:cubicBezTo>
                    <a:pt x="417" y="3923"/>
                    <a:pt x="453" y="4149"/>
                    <a:pt x="501" y="4376"/>
                  </a:cubicBezTo>
                  <a:cubicBezTo>
                    <a:pt x="501" y="4435"/>
                    <a:pt x="536" y="4483"/>
                    <a:pt x="584" y="4530"/>
                  </a:cubicBezTo>
                  <a:cubicBezTo>
                    <a:pt x="629" y="4568"/>
                    <a:pt x="680" y="4585"/>
                    <a:pt x="729" y="4585"/>
                  </a:cubicBezTo>
                  <a:cubicBezTo>
                    <a:pt x="851" y="4585"/>
                    <a:pt x="965" y="4484"/>
                    <a:pt x="965" y="4340"/>
                  </a:cubicBezTo>
                  <a:cubicBezTo>
                    <a:pt x="929" y="4149"/>
                    <a:pt x="882" y="3935"/>
                    <a:pt x="846" y="3709"/>
                  </a:cubicBezTo>
                  <a:lnTo>
                    <a:pt x="870" y="3709"/>
                  </a:lnTo>
                  <a:cubicBezTo>
                    <a:pt x="917" y="3697"/>
                    <a:pt x="953" y="3697"/>
                    <a:pt x="1001" y="3673"/>
                  </a:cubicBezTo>
                  <a:cubicBezTo>
                    <a:pt x="1120" y="3626"/>
                    <a:pt x="1239" y="3554"/>
                    <a:pt x="1346" y="3471"/>
                  </a:cubicBezTo>
                  <a:cubicBezTo>
                    <a:pt x="1584" y="3292"/>
                    <a:pt x="1822" y="3090"/>
                    <a:pt x="2037" y="2876"/>
                  </a:cubicBezTo>
                  <a:cubicBezTo>
                    <a:pt x="2251" y="2637"/>
                    <a:pt x="2406" y="2352"/>
                    <a:pt x="2489" y="2054"/>
                  </a:cubicBezTo>
                  <a:cubicBezTo>
                    <a:pt x="2691" y="1256"/>
                    <a:pt x="2334" y="197"/>
                    <a:pt x="1465" y="30"/>
                  </a:cubicBezTo>
                  <a:cubicBezTo>
                    <a:pt x="1349" y="10"/>
                    <a:pt x="1241" y="0"/>
                    <a:pt x="1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8197300" y="1209563"/>
              <a:ext cx="61050" cy="101850"/>
            </a:xfrm>
            <a:custGeom>
              <a:avLst/>
              <a:gdLst/>
              <a:ahLst/>
              <a:cxnLst/>
              <a:rect l="l" t="t" r="r" b="b"/>
              <a:pathLst>
                <a:path w="2442" h="4074" extrusionOk="0">
                  <a:moveTo>
                    <a:pt x="763" y="675"/>
                  </a:moveTo>
                  <a:cubicBezTo>
                    <a:pt x="906" y="806"/>
                    <a:pt x="1013" y="973"/>
                    <a:pt x="1084" y="1152"/>
                  </a:cubicBezTo>
                  <a:cubicBezTo>
                    <a:pt x="1239" y="1580"/>
                    <a:pt x="1370" y="2021"/>
                    <a:pt x="1477" y="2461"/>
                  </a:cubicBezTo>
                  <a:lnTo>
                    <a:pt x="1370" y="2461"/>
                  </a:lnTo>
                  <a:cubicBezTo>
                    <a:pt x="1215" y="2461"/>
                    <a:pt x="1084" y="2485"/>
                    <a:pt x="942" y="2533"/>
                  </a:cubicBezTo>
                  <a:cubicBezTo>
                    <a:pt x="870" y="2568"/>
                    <a:pt x="799" y="2604"/>
                    <a:pt x="703" y="2640"/>
                  </a:cubicBezTo>
                  <a:cubicBezTo>
                    <a:pt x="668" y="2056"/>
                    <a:pt x="644" y="1485"/>
                    <a:pt x="668" y="1259"/>
                  </a:cubicBezTo>
                  <a:cubicBezTo>
                    <a:pt x="692" y="830"/>
                    <a:pt x="632" y="961"/>
                    <a:pt x="763" y="675"/>
                  </a:cubicBezTo>
                  <a:close/>
                  <a:moveTo>
                    <a:pt x="1689" y="3289"/>
                  </a:moveTo>
                  <a:lnTo>
                    <a:pt x="1689" y="3289"/>
                  </a:lnTo>
                  <a:cubicBezTo>
                    <a:pt x="1689" y="3291"/>
                    <a:pt x="1689" y="3292"/>
                    <a:pt x="1689" y="3292"/>
                  </a:cubicBezTo>
                  <a:cubicBezTo>
                    <a:pt x="1689" y="3292"/>
                    <a:pt x="1689" y="3291"/>
                    <a:pt x="1689" y="3289"/>
                  </a:cubicBezTo>
                  <a:close/>
                  <a:moveTo>
                    <a:pt x="717" y="0"/>
                  </a:moveTo>
                  <a:cubicBezTo>
                    <a:pt x="455" y="0"/>
                    <a:pt x="222" y="206"/>
                    <a:pt x="120" y="520"/>
                  </a:cubicBezTo>
                  <a:cubicBezTo>
                    <a:pt x="25" y="806"/>
                    <a:pt x="1" y="1116"/>
                    <a:pt x="25" y="1425"/>
                  </a:cubicBezTo>
                  <a:cubicBezTo>
                    <a:pt x="49" y="1985"/>
                    <a:pt x="108" y="2533"/>
                    <a:pt x="180" y="3092"/>
                  </a:cubicBezTo>
                  <a:cubicBezTo>
                    <a:pt x="168" y="3164"/>
                    <a:pt x="168" y="3235"/>
                    <a:pt x="203" y="3307"/>
                  </a:cubicBezTo>
                  <a:cubicBezTo>
                    <a:pt x="215" y="3414"/>
                    <a:pt x="227" y="3521"/>
                    <a:pt x="239" y="3640"/>
                  </a:cubicBezTo>
                  <a:cubicBezTo>
                    <a:pt x="251" y="3747"/>
                    <a:pt x="239" y="3914"/>
                    <a:pt x="346" y="4009"/>
                  </a:cubicBezTo>
                  <a:cubicBezTo>
                    <a:pt x="398" y="4054"/>
                    <a:pt x="457" y="4074"/>
                    <a:pt x="515" y="4074"/>
                  </a:cubicBezTo>
                  <a:cubicBezTo>
                    <a:pt x="659" y="4074"/>
                    <a:pt x="795" y="3952"/>
                    <a:pt x="787" y="3783"/>
                  </a:cubicBezTo>
                  <a:cubicBezTo>
                    <a:pt x="787" y="3699"/>
                    <a:pt x="775" y="3616"/>
                    <a:pt x="775" y="3521"/>
                  </a:cubicBezTo>
                  <a:lnTo>
                    <a:pt x="811" y="3497"/>
                  </a:lnTo>
                  <a:cubicBezTo>
                    <a:pt x="977" y="3390"/>
                    <a:pt x="1156" y="3307"/>
                    <a:pt x="1346" y="3235"/>
                  </a:cubicBezTo>
                  <a:cubicBezTo>
                    <a:pt x="1430" y="3199"/>
                    <a:pt x="1525" y="3152"/>
                    <a:pt x="1608" y="3092"/>
                  </a:cubicBezTo>
                  <a:lnTo>
                    <a:pt x="1644" y="3068"/>
                  </a:lnTo>
                  <a:cubicBezTo>
                    <a:pt x="1660" y="3136"/>
                    <a:pt x="1673" y="3204"/>
                    <a:pt x="1681" y="3247"/>
                  </a:cubicBezTo>
                  <a:lnTo>
                    <a:pt x="1681" y="3247"/>
                  </a:lnTo>
                  <a:cubicBezTo>
                    <a:pt x="1693" y="3350"/>
                    <a:pt x="1716" y="3453"/>
                    <a:pt x="1739" y="3545"/>
                  </a:cubicBezTo>
                  <a:cubicBezTo>
                    <a:pt x="1751" y="3580"/>
                    <a:pt x="1763" y="3616"/>
                    <a:pt x="1787" y="3652"/>
                  </a:cubicBezTo>
                  <a:lnTo>
                    <a:pt x="1799" y="3688"/>
                  </a:lnTo>
                  <a:lnTo>
                    <a:pt x="1823" y="3723"/>
                  </a:lnTo>
                  <a:lnTo>
                    <a:pt x="1835" y="3759"/>
                  </a:lnTo>
                  <a:cubicBezTo>
                    <a:pt x="1900" y="3850"/>
                    <a:pt x="2004" y="3898"/>
                    <a:pt x="2108" y="3898"/>
                  </a:cubicBezTo>
                  <a:cubicBezTo>
                    <a:pt x="2195" y="3898"/>
                    <a:pt x="2282" y="3865"/>
                    <a:pt x="2346" y="3795"/>
                  </a:cubicBezTo>
                  <a:cubicBezTo>
                    <a:pt x="2358" y="3771"/>
                    <a:pt x="2370" y="3747"/>
                    <a:pt x="2382" y="3723"/>
                  </a:cubicBezTo>
                  <a:lnTo>
                    <a:pt x="2382" y="3711"/>
                  </a:lnTo>
                  <a:cubicBezTo>
                    <a:pt x="2418" y="3667"/>
                    <a:pt x="2433" y="3497"/>
                    <a:pt x="2429" y="3497"/>
                  </a:cubicBezTo>
                  <a:lnTo>
                    <a:pt x="2429" y="3497"/>
                  </a:lnTo>
                  <a:cubicBezTo>
                    <a:pt x="2428" y="3497"/>
                    <a:pt x="2424" y="3517"/>
                    <a:pt x="2418" y="3568"/>
                  </a:cubicBezTo>
                  <a:cubicBezTo>
                    <a:pt x="2442" y="3045"/>
                    <a:pt x="2263" y="2521"/>
                    <a:pt x="2108" y="2033"/>
                  </a:cubicBezTo>
                  <a:cubicBezTo>
                    <a:pt x="1906" y="1366"/>
                    <a:pt x="1680" y="640"/>
                    <a:pt x="1132" y="175"/>
                  </a:cubicBezTo>
                  <a:cubicBezTo>
                    <a:pt x="995" y="54"/>
                    <a:pt x="852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8263100" y="1199313"/>
              <a:ext cx="60750" cy="104175"/>
            </a:xfrm>
            <a:custGeom>
              <a:avLst/>
              <a:gdLst/>
              <a:ahLst/>
              <a:cxnLst/>
              <a:rect l="l" t="t" r="r" b="b"/>
              <a:pathLst>
                <a:path w="2430" h="4167" extrusionOk="0">
                  <a:moveTo>
                    <a:pt x="1090" y="1"/>
                  </a:moveTo>
                  <a:cubicBezTo>
                    <a:pt x="879" y="1"/>
                    <a:pt x="671" y="37"/>
                    <a:pt x="488" y="157"/>
                  </a:cubicBezTo>
                  <a:cubicBezTo>
                    <a:pt x="0" y="490"/>
                    <a:pt x="0" y="1204"/>
                    <a:pt x="369" y="1633"/>
                  </a:cubicBezTo>
                  <a:cubicBezTo>
                    <a:pt x="560" y="1859"/>
                    <a:pt x="786" y="2038"/>
                    <a:pt x="1060" y="2169"/>
                  </a:cubicBezTo>
                  <a:lnTo>
                    <a:pt x="1072" y="2181"/>
                  </a:lnTo>
                  <a:cubicBezTo>
                    <a:pt x="1369" y="2395"/>
                    <a:pt x="1405" y="2419"/>
                    <a:pt x="1548" y="2645"/>
                  </a:cubicBezTo>
                  <a:cubicBezTo>
                    <a:pt x="1596" y="2728"/>
                    <a:pt x="1619" y="2812"/>
                    <a:pt x="1619" y="2907"/>
                  </a:cubicBezTo>
                  <a:cubicBezTo>
                    <a:pt x="1631" y="3014"/>
                    <a:pt x="1619" y="3121"/>
                    <a:pt x="1584" y="3228"/>
                  </a:cubicBezTo>
                  <a:cubicBezTo>
                    <a:pt x="1584" y="3240"/>
                    <a:pt x="1584" y="3240"/>
                    <a:pt x="1584" y="3240"/>
                  </a:cubicBezTo>
                  <a:cubicBezTo>
                    <a:pt x="1572" y="3264"/>
                    <a:pt x="1560" y="3276"/>
                    <a:pt x="1548" y="3288"/>
                  </a:cubicBezTo>
                  <a:lnTo>
                    <a:pt x="1524" y="3312"/>
                  </a:lnTo>
                  <a:cubicBezTo>
                    <a:pt x="1500" y="3324"/>
                    <a:pt x="1489" y="3336"/>
                    <a:pt x="1465" y="3347"/>
                  </a:cubicBezTo>
                  <a:lnTo>
                    <a:pt x="1417" y="3359"/>
                  </a:lnTo>
                  <a:cubicBezTo>
                    <a:pt x="1405" y="3371"/>
                    <a:pt x="1393" y="3371"/>
                    <a:pt x="1369" y="3371"/>
                  </a:cubicBezTo>
                  <a:lnTo>
                    <a:pt x="1298" y="3371"/>
                  </a:lnTo>
                  <a:cubicBezTo>
                    <a:pt x="1262" y="3371"/>
                    <a:pt x="1227" y="3371"/>
                    <a:pt x="1191" y="3359"/>
                  </a:cubicBezTo>
                  <a:lnTo>
                    <a:pt x="1131" y="3324"/>
                  </a:lnTo>
                  <a:cubicBezTo>
                    <a:pt x="1072" y="3276"/>
                    <a:pt x="1012" y="3240"/>
                    <a:pt x="953" y="3181"/>
                  </a:cubicBezTo>
                  <a:lnTo>
                    <a:pt x="929" y="3157"/>
                  </a:lnTo>
                  <a:cubicBezTo>
                    <a:pt x="917" y="3145"/>
                    <a:pt x="905" y="3133"/>
                    <a:pt x="881" y="3109"/>
                  </a:cubicBezTo>
                  <a:cubicBezTo>
                    <a:pt x="881" y="3109"/>
                    <a:pt x="869" y="3109"/>
                    <a:pt x="857" y="3097"/>
                  </a:cubicBezTo>
                  <a:lnTo>
                    <a:pt x="834" y="3074"/>
                  </a:lnTo>
                  <a:cubicBezTo>
                    <a:pt x="767" y="2997"/>
                    <a:pt x="670" y="2959"/>
                    <a:pt x="573" y="2959"/>
                  </a:cubicBezTo>
                  <a:cubicBezTo>
                    <a:pt x="548" y="2959"/>
                    <a:pt x="524" y="2962"/>
                    <a:pt x="500" y="2966"/>
                  </a:cubicBezTo>
                  <a:cubicBezTo>
                    <a:pt x="274" y="3014"/>
                    <a:pt x="155" y="3252"/>
                    <a:pt x="238" y="3467"/>
                  </a:cubicBezTo>
                  <a:cubicBezTo>
                    <a:pt x="238" y="3478"/>
                    <a:pt x="250" y="3490"/>
                    <a:pt x="250" y="3502"/>
                  </a:cubicBezTo>
                  <a:lnTo>
                    <a:pt x="250" y="3514"/>
                  </a:lnTo>
                  <a:cubicBezTo>
                    <a:pt x="262" y="3538"/>
                    <a:pt x="274" y="3562"/>
                    <a:pt x="286" y="3574"/>
                  </a:cubicBezTo>
                  <a:cubicBezTo>
                    <a:pt x="298" y="3597"/>
                    <a:pt x="286" y="3586"/>
                    <a:pt x="298" y="3597"/>
                  </a:cubicBezTo>
                  <a:cubicBezTo>
                    <a:pt x="501" y="3951"/>
                    <a:pt x="913" y="4167"/>
                    <a:pt x="1318" y="4167"/>
                  </a:cubicBezTo>
                  <a:cubicBezTo>
                    <a:pt x="1554" y="4167"/>
                    <a:pt x="1788" y="4093"/>
                    <a:pt x="1977" y="3931"/>
                  </a:cubicBezTo>
                  <a:cubicBezTo>
                    <a:pt x="2417" y="3597"/>
                    <a:pt x="2429" y="2966"/>
                    <a:pt x="2274" y="2478"/>
                  </a:cubicBezTo>
                  <a:cubicBezTo>
                    <a:pt x="2155" y="2204"/>
                    <a:pt x="1965" y="1954"/>
                    <a:pt x="1727" y="1776"/>
                  </a:cubicBezTo>
                  <a:cubicBezTo>
                    <a:pt x="1429" y="1550"/>
                    <a:pt x="1108" y="1395"/>
                    <a:pt x="1000" y="1288"/>
                  </a:cubicBezTo>
                  <a:cubicBezTo>
                    <a:pt x="738" y="1026"/>
                    <a:pt x="727" y="788"/>
                    <a:pt x="881" y="692"/>
                  </a:cubicBezTo>
                  <a:cubicBezTo>
                    <a:pt x="917" y="680"/>
                    <a:pt x="953" y="669"/>
                    <a:pt x="988" y="657"/>
                  </a:cubicBezTo>
                  <a:lnTo>
                    <a:pt x="1215" y="657"/>
                  </a:lnTo>
                  <a:cubicBezTo>
                    <a:pt x="1290" y="663"/>
                    <a:pt x="1368" y="679"/>
                    <a:pt x="1445" y="679"/>
                  </a:cubicBezTo>
                  <a:cubicBezTo>
                    <a:pt x="1514" y="679"/>
                    <a:pt x="1581" y="666"/>
                    <a:pt x="1643" y="621"/>
                  </a:cubicBezTo>
                  <a:cubicBezTo>
                    <a:pt x="1870" y="454"/>
                    <a:pt x="1798" y="97"/>
                    <a:pt x="1524" y="38"/>
                  </a:cubicBezTo>
                  <a:cubicBezTo>
                    <a:pt x="1383" y="18"/>
                    <a:pt x="1236" y="1"/>
                    <a:pt x="10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8352100" y="1271688"/>
              <a:ext cx="1150" cy="700"/>
            </a:xfrm>
            <a:custGeom>
              <a:avLst/>
              <a:gdLst/>
              <a:ahLst/>
              <a:cxnLst/>
              <a:rect l="l" t="t" r="r" b="b"/>
              <a:pathLst>
                <a:path w="46" h="28" extrusionOk="0">
                  <a:moveTo>
                    <a:pt x="0" y="0"/>
                  </a:moveTo>
                  <a:cubicBezTo>
                    <a:pt x="21" y="14"/>
                    <a:pt x="41" y="28"/>
                    <a:pt x="44" y="28"/>
                  </a:cubicBezTo>
                  <a:cubicBezTo>
                    <a:pt x="45" y="28"/>
                    <a:pt x="37" y="2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8323825" y="1191113"/>
              <a:ext cx="73525" cy="103125"/>
            </a:xfrm>
            <a:custGeom>
              <a:avLst/>
              <a:gdLst/>
              <a:ahLst/>
              <a:cxnLst/>
              <a:rect l="l" t="t" r="r" b="b"/>
              <a:pathLst>
                <a:path w="2941" h="4125" extrusionOk="0">
                  <a:moveTo>
                    <a:pt x="1048" y="0"/>
                  </a:moveTo>
                  <a:cubicBezTo>
                    <a:pt x="745" y="0"/>
                    <a:pt x="437" y="137"/>
                    <a:pt x="191" y="556"/>
                  </a:cubicBezTo>
                  <a:cubicBezTo>
                    <a:pt x="0" y="997"/>
                    <a:pt x="226" y="1544"/>
                    <a:pt x="631" y="1782"/>
                  </a:cubicBezTo>
                  <a:cubicBezTo>
                    <a:pt x="881" y="1925"/>
                    <a:pt x="1167" y="2009"/>
                    <a:pt x="1429" y="2151"/>
                  </a:cubicBezTo>
                  <a:cubicBezTo>
                    <a:pt x="1548" y="2199"/>
                    <a:pt x="1655" y="2271"/>
                    <a:pt x="1750" y="2366"/>
                  </a:cubicBezTo>
                  <a:cubicBezTo>
                    <a:pt x="1774" y="2390"/>
                    <a:pt x="1786" y="2401"/>
                    <a:pt x="1798" y="2413"/>
                  </a:cubicBezTo>
                  <a:cubicBezTo>
                    <a:pt x="1822" y="2437"/>
                    <a:pt x="1822" y="2449"/>
                    <a:pt x="1834" y="2473"/>
                  </a:cubicBezTo>
                  <a:lnTo>
                    <a:pt x="1834" y="2449"/>
                  </a:lnTo>
                  <a:cubicBezTo>
                    <a:pt x="1834" y="2461"/>
                    <a:pt x="1857" y="2509"/>
                    <a:pt x="1881" y="2568"/>
                  </a:cubicBezTo>
                  <a:cubicBezTo>
                    <a:pt x="1893" y="2592"/>
                    <a:pt x="1905" y="2628"/>
                    <a:pt x="1905" y="2663"/>
                  </a:cubicBezTo>
                  <a:cubicBezTo>
                    <a:pt x="1917" y="2687"/>
                    <a:pt x="1917" y="2723"/>
                    <a:pt x="1929" y="2759"/>
                  </a:cubicBezTo>
                  <a:cubicBezTo>
                    <a:pt x="1929" y="2830"/>
                    <a:pt x="1929" y="2890"/>
                    <a:pt x="1929" y="2949"/>
                  </a:cubicBezTo>
                  <a:cubicBezTo>
                    <a:pt x="1917" y="3009"/>
                    <a:pt x="1917" y="3068"/>
                    <a:pt x="1905" y="3128"/>
                  </a:cubicBezTo>
                  <a:cubicBezTo>
                    <a:pt x="1893" y="3140"/>
                    <a:pt x="1881" y="3163"/>
                    <a:pt x="1881" y="3175"/>
                  </a:cubicBezTo>
                  <a:cubicBezTo>
                    <a:pt x="1846" y="3211"/>
                    <a:pt x="1810" y="3259"/>
                    <a:pt x="1774" y="3294"/>
                  </a:cubicBezTo>
                  <a:cubicBezTo>
                    <a:pt x="1762" y="3306"/>
                    <a:pt x="1750" y="3318"/>
                    <a:pt x="1727" y="3330"/>
                  </a:cubicBezTo>
                  <a:cubicBezTo>
                    <a:pt x="1703" y="3342"/>
                    <a:pt x="1679" y="3342"/>
                    <a:pt x="1643" y="3354"/>
                  </a:cubicBezTo>
                  <a:lnTo>
                    <a:pt x="1631" y="3354"/>
                  </a:lnTo>
                  <a:cubicBezTo>
                    <a:pt x="1572" y="3354"/>
                    <a:pt x="1524" y="3366"/>
                    <a:pt x="1465" y="3366"/>
                  </a:cubicBezTo>
                  <a:cubicBezTo>
                    <a:pt x="1441" y="3354"/>
                    <a:pt x="1405" y="3354"/>
                    <a:pt x="1369" y="3342"/>
                  </a:cubicBezTo>
                  <a:lnTo>
                    <a:pt x="1322" y="3330"/>
                  </a:lnTo>
                  <a:lnTo>
                    <a:pt x="1286" y="3306"/>
                  </a:lnTo>
                  <a:cubicBezTo>
                    <a:pt x="1262" y="3294"/>
                    <a:pt x="1238" y="3283"/>
                    <a:pt x="1215" y="3271"/>
                  </a:cubicBezTo>
                  <a:lnTo>
                    <a:pt x="1215" y="3271"/>
                  </a:lnTo>
                  <a:lnTo>
                    <a:pt x="1179" y="3247"/>
                  </a:lnTo>
                  <a:lnTo>
                    <a:pt x="1119" y="3211"/>
                  </a:lnTo>
                  <a:cubicBezTo>
                    <a:pt x="1095" y="3199"/>
                    <a:pt x="1084" y="3187"/>
                    <a:pt x="1048" y="3175"/>
                  </a:cubicBezTo>
                  <a:cubicBezTo>
                    <a:pt x="993" y="3147"/>
                    <a:pt x="938" y="3134"/>
                    <a:pt x="885" y="3134"/>
                  </a:cubicBezTo>
                  <a:cubicBezTo>
                    <a:pt x="648" y="3134"/>
                    <a:pt x="455" y="3387"/>
                    <a:pt x="572" y="3640"/>
                  </a:cubicBezTo>
                  <a:cubicBezTo>
                    <a:pt x="572" y="3664"/>
                    <a:pt x="584" y="3675"/>
                    <a:pt x="595" y="3699"/>
                  </a:cubicBezTo>
                  <a:cubicBezTo>
                    <a:pt x="738" y="3914"/>
                    <a:pt x="965" y="4056"/>
                    <a:pt x="1215" y="4092"/>
                  </a:cubicBezTo>
                  <a:cubicBezTo>
                    <a:pt x="1316" y="4114"/>
                    <a:pt x="1414" y="4124"/>
                    <a:pt x="1507" y="4124"/>
                  </a:cubicBezTo>
                  <a:cubicBezTo>
                    <a:pt x="2488" y="4124"/>
                    <a:pt x="2940" y="2982"/>
                    <a:pt x="2429" y="2068"/>
                  </a:cubicBezTo>
                  <a:cubicBezTo>
                    <a:pt x="2250" y="1806"/>
                    <a:pt x="2000" y="1592"/>
                    <a:pt x="1703" y="1461"/>
                  </a:cubicBezTo>
                  <a:cubicBezTo>
                    <a:pt x="1488" y="1330"/>
                    <a:pt x="1262" y="1247"/>
                    <a:pt x="1048" y="1128"/>
                  </a:cubicBezTo>
                  <a:lnTo>
                    <a:pt x="1012" y="1104"/>
                  </a:lnTo>
                  <a:cubicBezTo>
                    <a:pt x="988" y="1080"/>
                    <a:pt x="965" y="1044"/>
                    <a:pt x="941" y="1020"/>
                  </a:cubicBezTo>
                  <a:cubicBezTo>
                    <a:pt x="941" y="997"/>
                    <a:pt x="929" y="985"/>
                    <a:pt x="929" y="973"/>
                  </a:cubicBezTo>
                  <a:cubicBezTo>
                    <a:pt x="917" y="949"/>
                    <a:pt x="917" y="925"/>
                    <a:pt x="905" y="913"/>
                  </a:cubicBezTo>
                  <a:cubicBezTo>
                    <a:pt x="905" y="901"/>
                    <a:pt x="905" y="901"/>
                    <a:pt x="905" y="889"/>
                  </a:cubicBezTo>
                  <a:lnTo>
                    <a:pt x="929" y="866"/>
                  </a:lnTo>
                  <a:cubicBezTo>
                    <a:pt x="941" y="842"/>
                    <a:pt x="953" y="830"/>
                    <a:pt x="965" y="818"/>
                  </a:cubicBezTo>
                  <a:cubicBezTo>
                    <a:pt x="976" y="806"/>
                    <a:pt x="1000" y="794"/>
                    <a:pt x="1012" y="782"/>
                  </a:cubicBezTo>
                  <a:lnTo>
                    <a:pt x="1024" y="782"/>
                  </a:lnTo>
                  <a:lnTo>
                    <a:pt x="1060" y="770"/>
                  </a:lnTo>
                  <a:lnTo>
                    <a:pt x="1191" y="770"/>
                  </a:lnTo>
                  <a:cubicBezTo>
                    <a:pt x="1226" y="770"/>
                    <a:pt x="1274" y="782"/>
                    <a:pt x="1322" y="794"/>
                  </a:cubicBezTo>
                  <a:lnTo>
                    <a:pt x="1357" y="806"/>
                  </a:lnTo>
                  <a:cubicBezTo>
                    <a:pt x="1488" y="877"/>
                    <a:pt x="1619" y="925"/>
                    <a:pt x="1750" y="949"/>
                  </a:cubicBezTo>
                  <a:cubicBezTo>
                    <a:pt x="1766" y="951"/>
                    <a:pt x="1781" y="952"/>
                    <a:pt x="1796" y="952"/>
                  </a:cubicBezTo>
                  <a:cubicBezTo>
                    <a:pt x="2142" y="952"/>
                    <a:pt x="2260" y="442"/>
                    <a:pt x="1929" y="294"/>
                  </a:cubicBezTo>
                  <a:cubicBezTo>
                    <a:pt x="1695" y="158"/>
                    <a:pt x="1374" y="0"/>
                    <a:pt x="10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8351800" y="127138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8404175" y="1268988"/>
              <a:ext cx="375" cy="1275"/>
            </a:xfrm>
            <a:custGeom>
              <a:avLst/>
              <a:gdLst/>
              <a:ahLst/>
              <a:cxnLst/>
              <a:rect l="l" t="t" r="r" b="b"/>
              <a:pathLst>
                <a:path w="15" h="51" extrusionOk="0">
                  <a:moveTo>
                    <a:pt x="1" y="1"/>
                  </a:moveTo>
                  <a:cubicBezTo>
                    <a:pt x="8" y="28"/>
                    <a:pt x="14" y="51"/>
                    <a:pt x="15" y="51"/>
                  </a:cubicBezTo>
                  <a:cubicBezTo>
                    <a:pt x="15" y="51"/>
                    <a:pt x="11" y="3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8389600" y="1172563"/>
              <a:ext cx="70275" cy="109900"/>
            </a:xfrm>
            <a:custGeom>
              <a:avLst/>
              <a:gdLst/>
              <a:ahLst/>
              <a:cxnLst/>
              <a:rect l="l" t="t" r="r" b="b"/>
              <a:pathLst>
                <a:path w="2811" h="4396" extrusionOk="0">
                  <a:moveTo>
                    <a:pt x="1170" y="802"/>
                  </a:moveTo>
                  <a:cubicBezTo>
                    <a:pt x="1252" y="802"/>
                    <a:pt x="1336" y="820"/>
                    <a:pt x="1417" y="857"/>
                  </a:cubicBezTo>
                  <a:cubicBezTo>
                    <a:pt x="1893" y="1215"/>
                    <a:pt x="1858" y="1786"/>
                    <a:pt x="1548" y="2251"/>
                  </a:cubicBezTo>
                  <a:cubicBezTo>
                    <a:pt x="1512" y="2286"/>
                    <a:pt x="1489" y="2310"/>
                    <a:pt x="1477" y="2322"/>
                  </a:cubicBezTo>
                  <a:cubicBezTo>
                    <a:pt x="1441" y="2358"/>
                    <a:pt x="1405" y="2381"/>
                    <a:pt x="1370" y="2405"/>
                  </a:cubicBezTo>
                  <a:cubicBezTo>
                    <a:pt x="1251" y="2489"/>
                    <a:pt x="1131" y="2572"/>
                    <a:pt x="1001" y="2643"/>
                  </a:cubicBezTo>
                  <a:cubicBezTo>
                    <a:pt x="917" y="2215"/>
                    <a:pt x="858" y="1774"/>
                    <a:pt x="834" y="1334"/>
                  </a:cubicBezTo>
                  <a:lnTo>
                    <a:pt x="834" y="1250"/>
                  </a:lnTo>
                  <a:cubicBezTo>
                    <a:pt x="846" y="1143"/>
                    <a:pt x="870" y="1036"/>
                    <a:pt x="893" y="929"/>
                  </a:cubicBezTo>
                  <a:cubicBezTo>
                    <a:pt x="905" y="917"/>
                    <a:pt x="917" y="893"/>
                    <a:pt x="929" y="869"/>
                  </a:cubicBezTo>
                  <a:cubicBezTo>
                    <a:pt x="941" y="857"/>
                    <a:pt x="941" y="857"/>
                    <a:pt x="953" y="846"/>
                  </a:cubicBezTo>
                  <a:cubicBezTo>
                    <a:pt x="1021" y="817"/>
                    <a:pt x="1095" y="802"/>
                    <a:pt x="1170" y="802"/>
                  </a:cubicBezTo>
                  <a:close/>
                  <a:moveTo>
                    <a:pt x="1144" y="0"/>
                  </a:moveTo>
                  <a:cubicBezTo>
                    <a:pt x="674" y="0"/>
                    <a:pt x="248" y="253"/>
                    <a:pt x="131" y="750"/>
                  </a:cubicBezTo>
                  <a:cubicBezTo>
                    <a:pt x="0" y="1322"/>
                    <a:pt x="143" y="1929"/>
                    <a:pt x="274" y="2489"/>
                  </a:cubicBezTo>
                  <a:cubicBezTo>
                    <a:pt x="393" y="2977"/>
                    <a:pt x="453" y="3239"/>
                    <a:pt x="584" y="3858"/>
                  </a:cubicBezTo>
                  <a:lnTo>
                    <a:pt x="584" y="3834"/>
                  </a:lnTo>
                  <a:cubicBezTo>
                    <a:pt x="631" y="4001"/>
                    <a:pt x="608" y="4203"/>
                    <a:pt x="750" y="4322"/>
                  </a:cubicBezTo>
                  <a:cubicBezTo>
                    <a:pt x="812" y="4373"/>
                    <a:pt x="882" y="4396"/>
                    <a:pt x="952" y="4396"/>
                  </a:cubicBezTo>
                  <a:cubicBezTo>
                    <a:pt x="1127" y="4396"/>
                    <a:pt x="1295" y="4253"/>
                    <a:pt x="1286" y="4048"/>
                  </a:cubicBezTo>
                  <a:cubicBezTo>
                    <a:pt x="1251" y="3834"/>
                    <a:pt x="1203" y="3608"/>
                    <a:pt x="1167" y="3394"/>
                  </a:cubicBezTo>
                  <a:cubicBezTo>
                    <a:pt x="1382" y="3310"/>
                    <a:pt x="1584" y="3203"/>
                    <a:pt x="1774" y="3072"/>
                  </a:cubicBezTo>
                  <a:cubicBezTo>
                    <a:pt x="2560" y="2536"/>
                    <a:pt x="2810" y="1500"/>
                    <a:pt x="2334" y="679"/>
                  </a:cubicBezTo>
                  <a:cubicBezTo>
                    <a:pt x="2132" y="310"/>
                    <a:pt x="1751" y="60"/>
                    <a:pt x="1322" y="12"/>
                  </a:cubicBezTo>
                  <a:cubicBezTo>
                    <a:pt x="1262" y="4"/>
                    <a:pt x="1203" y="0"/>
                    <a:pt x="1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8458350" y="1174213"/>
              <a:ext cx="73850" cy="91900"/>
            </a:xfrm>
            <a:custGeom>
              <a:avLst/>
              <a:gdLst/>
              <a:ahLst/>
              <a:cxnLst/>
              <a:rect l="l" t="t" r="r" b="b"/>
              <a:pathLst>
                <a:path w="2954" h="3676" extrusionOk="0">
                  <a:moveTo>
                    <a:pt x="1382" y="803"/>
                  </a:moveTo>
                  <a:lnTo>
                    <a:pt x="1406" y="815"/>
                  </a:lnTo>
                  <a:cubicBezTo>
                    <a:pt x="1560" y="899"/>
                    <a:pt x="1691" y="1030"/>
                    <a:pt x="1799" y="1184"/>
                  </a:cubicBezTo>
                  <a:cubicBezTo>
                    <a:pt x="1941" y="1399"/>
                    <a:pt x="2037" y="1863"/>
                    <a:pt x="1930" y="2327"/>
                  </a:cubicBezTo>
                  <a:cubicBezTo>
                    <a:pt x="1834" y="2732"/>
                    <a:pt x="1703" y="2827"/>
                    <a:pt x="1584" y="2887"/>
                  </a:cubicBezTo>
                  <a:lnTo>
                    <a:pt x="1560" y="2887"/>
                  </a:lnTo>
                  <a:cubicBezTo>
                    <a:pt x="1525" y="2875"/>
                    <a:pt x="1489" y="2875"/>
                    <a:pt x="1465" y="2863"/>
                  </a:cubicBezTo>
                  <a:cubicBezTo>
                    <a:pt x="1394" y="2839"/>
                    <a:pt x="1334" y="2804"/>
                    <a:pt x="1275" y="2780"/>
                  </a:cubicBezTo>
                  <a:cubicBezTo>
                    <a:pt x="1156" y="2637"/>
                    <a:pt x="1060" y="2482"/>
                    <a:pt x="1001" y="2304"/>
                  </a:cubicBezTo>
                  <a:cubicBezTo>
                    <a:pt x="870" y="1899"/>
                    <a:pt x="858" y="1899"/>
                    <a:pt x="858" y="1434"/>
                  </a:cubicBezTo>
                  <a:cubicBezTo>
                    <a:pt x="858" y="1399"/>
                    <a:pt x="882" y="1280"/>
                    <a:pt x="894" y="1196"/>
                  </a:cubicBezTo>
                  <a:cubicBezTo>
                    <a:pt x="941" y="1172"/>
                    <a:pt x="989" y="1149"/>
                    <a:pt x="1025" y="1113"/>
                  </a:cubicBezTo>
                  <a:cubicBezTo>
                    <a:pt x="1108" y="1053"/>
                    <a:pt x="1120" y="1030"/>
                    <a:pt x="1144" y="994"/>
                  </a:cubicBezTo>
                  <a:cubicBezTo>
                    <a:pt x="1191" y="946"/>
                    <a:pt x="1227" y="911"/>
                    <a:pt x="1263" y="863"/>
                  </a:cubicBezTo>
                  <a:lnTo>
                    <a:pt x="1334" y="827"/>
                  </a:lnTo>
                  <a:lnTo>
                    <a:pt x="1382" y="803"/>
                  </a:lnTo>
                  <a:close/>
                  <a:moveTo>
                    <a:pt x="1382" y="1"/>
                  </a:moveTo>
                  <a:cubicBezTo>
                    <a:pt x="1251" y="1"/>
                    <a:pt x="1115" y="32"/>
                    <a:pt x="977" y="101"/>
                  </a:cubicBezTo>
                  <a:cubicBezTo>
                    <a:pt x="251" y="315"/>
                    <a:pt x="1" y="1208"/>
                    <a:pt x="84" y="1958"/>
                  </a:cubicBezTo>
                  <a:cubicBezTo>
                    <a:pt x="179" y="2530"/>
                    <a:pt x="406" y="3197"/>
                    <a:pt x="941" y="3494"/>
                  </a:cubicBezTo>
                  <a:cubicBezTo>
                    <a:pt x="1160" y="3609"/>
                    <a:pt x="1371" y="3676"/>
                    <a:pt x="1574" y="3676"/>
                  </a:cubicBezTo>
                  <a:cubicBezTo>
                    <a:pt x="1814" y="3676"/>
                    <a:pt x="2044" y="3582"/>
                    <a:pt x="2263" y="3363"/>
                  </a:cubicBezTo>
                  <a:cubicBezTo>
                    <a:pt x="2918" y="2720"/>
                    <a:pt x="2953" y="1172"/>
                    <a:pt x="2299" y="506"/>
                  </a:cubicBezTo>
                  <a:cubicBezTo>
                    <a:pt x="2040" y="213"/>
                    <a:pt x="1726" y="1"/>
                    <a:pt x="13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8532175" y="1151188"/>
              <a:ext cx="67675" cy="109075"/>
            </a:xfrm>
            <a:custGeom>
              <a:avLst/>
              <a:gdLst/>
              <a:ahLst/>
              <a:cxnLst/>
              <a:rect l="l" t="t" r="r" b="b"/>
              <a:pathLst>
                <a:path w="2707" h="4363" extrusionOk="0">
                  <a:moveTo>
                    <a:pt x="1274" y="808"/>
                  </a:moveTo>
                  <a:lnTo>
                    <a:pt x="1298" y="820"/>
                  </a:lnTo>
                  <a:lnTo>
                    <a:pt x="1298" y="831"/>
                  </a:lnTo>
                  <a:cubicBezTo>
                    <a:pt x="1310" y="843"/>
                    <a:pt x="1310" y="855"/>
                    <a:pt x="1322" y="867"/>
                  </a:cubicBezTo>
                  <a:cubicBezTo>
                    <a:pt x="1405" y="1022"/>
                    <a:pt x="1453" y="1212"/>
                    <a:pt x="1441" y="1391"/>
                  </a:cubicBezTo>
                  <a:cubicBezTo>
                    <a:pt x="1417" y="1712"/>
                    <a:pt x="1394" y="1974"/>
                    <a:pt x="905" y="2260"/>
                  </a:cubicBezTo>
                  <a:cubicBezTo>
                    <a:pt x="905" y="2141"/>
                    <a:pt x="893" y="2034"/>
                    <a:pt x="882" y="1927"/>
                  </a:cubicBezTo>
                  <a:cubicBezTo>
                    <a:pt x="846" y="1355"/>
                    <a:pt x="834" y="1320"/>
                    <a:pt x="977" y="974"/>
                  </a:cubicBezTo>
                  <a:cubicBezTo>
                    <a:pt x="989" y="939"/>
                    <a:pt x="1001" y="927"/>
                    <a:pt x="1024" y="903"/>
                  </a:cubicBezTo>
                  <a:lnTo>
                    <a:pt x="1036" y="867"/>
                  </a:lnTo>
                  <a:lnTo>
                    <a:pt x="1072" y="843"/>
                  </a:lnTo>
                  <a:lnTo>
                    <a:pt x="1096" y="820"/>
                  </a:lnTo>
                  <a:lnTo>
                    <a:pt x="1143" y="808"/>
                  </a:lnTo>
                  <a:close/>
                  <a:moveTo>
                    <a:pt x="1191" y="0"/>
                  </a:moveTo>
                  <a:cubicBezTo>
                    <a:pt x="1067" y="0"/>
                    <a:pt x="943" y="23"/>
                    <a:pt x="822" y="69"/>
                  </a:cubicBezTo>
                  <a:cubicBezTo>
                    <a:pt x="524" y="200"/>
                    <a:pt x="298" y="462"/>
                    <a:pt x="203" y="772"/>
                  </a:cubicBezTo>
                  <a:cubicBezTo>
                    <a:pt x="0" y="1260"/>
                    <a:pt x="96" y="1784"/>
                    <a:pt x="155" y="2296"/>
                  </a:cubicBezTo>
                  <a:cubicBezTo>
                    <a:pt x="203" y="2760"/>
                    <a:pt x="251" y="3236"/>
                    <a:pt x="310" y="3701"/>
                  </a:cubicBezTo>
                  <a:cubicBezTo>
                    <a:pt x="358" y="3903"/>
                    <a:pt x="322" y="4141"/>
                    <a:pt x="489" y="4284"/>
                  </a:cubicBezTo>
                  <a:cubicBezTo>
                    <a:pt x="556" y="4338"/>
                    <a:pt x="635" y="4363"/>
                    <a:pt x="712" y="4363"/>
                  </a:cubicBezTo>
                  <a:cubicBezTo>
                    <a:pt x="906" y="4363"/>
                    <a:pt x="1092" y="4208"/>
                    <a:pt x="1084" y="3987"/>
                  </a:cubicBezTo>
                  <a:cubicBezTo>
                    <a:pt x="1048" y="3760"/>
                    <a:pt x="1013" y="3534"/>
                    <a:pt x="989" y="3308"/>
                  </a:cubicBezTo>
                  <a:lnTo>
                    <a:pt x="989" y="3308"/>
                  </a:lnTo>
                  <a:lnTo>
                    <a:pt x="1036" y="3344"/>
                  </a:lnTo>
                  <a:cubicBezTo>
                    <a:pt x="1265" y="3524"/>
                    <a:pt x="1590" y="3667"/>
                    <a:pt x="1894" y="3667"/>
                  </a:cubicBezTo>
                  <a:cubicBezTo>
                    <a:pt x="2114" y="3667"/>
                    <a:pt x="2322" y="3593"/>
                    <a:pt x="2477" y="3403"/>
                  </a:cubicBezTo>
                  <a:cubicBezTo>
                    <a:pt x="2489" y="3391"/>
                    <a:pt x="2489" y="3379"/>
                    <a:pt x="2501" y="3367"/>
                  </a:cubicBezTo>
                  <a:cubicBezTo>
                    <a:pt x="2525" y="3344"/>
                    <a:pt x="2537" y="3308"/>
                    <a:pt x="2560" y="3284"/>
                  </a:cubicBezTo>
                  <a:cubicBezTo>
                    <a:pt x="2707" y="3054"/>
                    <a:pt x="2532" y="2779"/>
                    <a:pt x="2286" y="2779"/>
                  </a:cubicBezTo>
                  <a:cubicBezTo>
                    <a:pt x="2252" y="2779"/>
                    <a:pt x="2216" y="2784"/>
                    <a:pt x="2179" y="2796"/>
                  </a:cubicBezTo>
                  <a:lnTo>
                    <a:pt x="2144" y="2820"/>
                  </a:lnTo>
                  <a:lnTo>
                    <a:pt x="2108" y="2820"/>
                  </a:lnTo>
                  <a:cubicBezTo>
                    <a:pt x="2048" y="2832"/>
                    <a:pt x="1989" y="2855"/>
                    <a:pt x="1929" y="2867"/>
                  </a:cubicBezTo>
                  <a:lnTo>
                    <a:pt x="1894" y="2867"/>
                  </a:lnTo>
                  <a:cubicBezTo>
                    <a:pt x="1786" y="2855"/>
                    <a:pt x="1691" y="2808"/>
                    <a:pt x="1596" y="2760"/>
                  </a:cubicBezTo>
                  <a:cubicBezTo>
                    <a:pt x="1822" y="2582"/>
                    <a:pt x="2001" y="2355"/>
                    <a:pt x="2120" y="2093"/>
                  </a:cubicBezTo>
                  <a:cubicBezTo>
                    <a:pt x="2346" y="1462"/>
                    <a:pt x="2298" y="617"/>
                    <a:pt x="1739" y="165"/>
                  </a:cubicBezTo>
                  <a:cubicBezTo>
                    <a:pt x="1572" y="56"/>
                    <a:pt x="1383" y="0"/>
                    <a:pt x="1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8580700" y="122286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8579850" y="1135913"/>
              <a:ext cx="70625" cy="107325"/>
            </a:xfrm>
            <a:custGeom>
              <a:avLst/>
              <a:gdLst/>
              <a:ahLst/>
              <a:cxnLst/>
              <a:rect l="l" t="t" r="r" b="b"/>
              <a:pathLst>
                <a:path w="2825" h="4293" extrusionOk="0">
                  <a:moveTo>
                    <a:pt x="2247" y="1"/>
                  </a:moveTo>
                  <a:cubicBezTo>
                    <a:pt x="2236" y="1"/>
                    <a:pt x="2225" y="1"/>
                    <a:pt x="2213" y="2"/>
                  </a:cubicBezTo>
                  <a:cubicBezTo>
                    <a:pt x="1975" y="49"/>
                    <a:pt x="1665" y="109"/>
                    <a:pt x="1189" y="192"/>
                  </a:cubicBezTo>
                  <a:cubicBezTo>
                    <a:pt x="975" y="228"/>
                    <a:pt x="760" y="252"/>
                    <a:pt x="558" y="299"/>
                  </a:cubicBezTo>
                  <a:cubicBezTo>
                    <a:pt x="463" y="311"/>
                    <a:pt x="368" y="347"/>
                    <a:pt x="296" y="418"/>
                  </a:cubicBezTo>
                  <a:cubicBezTo>
                    <a:pt x="0" y="662"/>
                    <a:pt x="230" y="1121"/>
                    <a:pt x="568" y="1121"/>
                  </a:cubicBezTo>
                  <a:cubicBezTo>
                    <a:pt x="611" y="1121"/>
                    <a:pt x="656" y="1113"/>
                    <a:pt x="701" y="1097"/>
                  </a:cubicBezTo>
                  <a:cubicBezTo>
                    <a:pt x="808" y="1073"/>
                    <a:pt x="963" y="1038"/>
                    <a:pt x="1141" y="1014"/>
                  </a:cubicBezTo>
                  <a:cubicBezTo>
                    <a:pt x="1320" y="1585"/>
                    <a:pt x="1475" y="2157"/>
                    <a:pt x="1594" y="2752"/>
                  </a:cubicBezTo>
                  <a:cubicBezTo>
                    <a:pt x="1630" y="2859"/>
                    <a:pt x="1737" y="3586"/>
                    <a:pt x="1880" y="4014"/>
                  </a:cubicBezTo>
                  <a:cubicBezTo>
                    <a:pt x="1880" y="4026"/>
                    <a:pt x="1892" y="4038"/>
                    <a:pt x="1903" y="4050"/>
                  </a:cubicBezTo>
                  <a:cubicBezTo>
                    <a:pt x="1892" y="4038"/>
                    <a:pt x="1892" y="4038"/>
                    <a:pt x="1880" y="4026"/>
                  </a:cubicBezTo>
                  <a:lnTo>
                    <a:pt x="1880" y="4026"/>
                  </a:lnTo>
                  <a:cubicBezTo>
                    <a:pt x="1903" y="4074"/>
                    <a:pt x="1927" y="4121"/>
                    <a:pt x="1963" y="4157"/>
                  </a:cubicBezTo>
                  <a:cubicBezTo>
                    <a:pt x="2045" y="4249"/>
                    <a:pt x="2153" y="4293"/>
                    <a:pt x="2261" y="4293"/>
                  </a:cubicBezTo>
                  <a:cubicBezTo>
                    <a:pt x="2403" y="4293"/>
                    <a:pt x="2543" y="4216"/>
                    <a:pt x="2618" y="4074"/>
                  </a:cubicBezTo>
                  <a:cubicBezTo>
                    <a:pt x="2642" y="4002"/>
                    <a:pt x="2665" y="3931"/>
                    <a:pt x="2654" y="3859"/>
                  </a:cubicBezTo>
                  <a:lnTo>
                    <a:pt x="2665" y="3836"/>
                  </a:lnTo>
                  <a:cubicBezTo>
                    <a:pt x="2665" y="3824"/>
                    <a:pt x="2654" y="3800"/>
                    <a:pt x="2654" y="3788"/>
                  </a:cubicBezTo>
                  <a:cubicBezTo>
                    <a:pt x="2618" y="3633"/>
                    <a:pt x="2570" y="3502"/>
                    <a:pt x="2546" y="3359"/>
                  </a:cubicBezTo>
                  <a:cubicBezTo>
                    <a:pt x="2475" y="3050"/>
                    <a:pt x="2261" y="1871"/>
                    <a:pt x="2058" y="1216"/>
                  </a:cubicBezTo>
                  <a:cubicBezTo>
                    <a:pt x="2011" y="1097"/>
                    <a:pt x="1975" y="978"/>
                    <a:pt x="1951" y="859"/>
                  </a:cubicBezTo>
                  <a:lnTo>
                    <a:pt x="1999" y="859"/>
                  </a:lnTo>
                  <a:cubicBezTo>
                    <a:pt x="2154" y="811"/>
                    <a:pt x="2344" y="823"/>
                    <a:pt x="2487" y="716"/>
                  </a:cubicBezTo>
                  <a:cubicBezTo>
                    <a:pt x="2825" y="507"/>
                    <a:pt x="2741" y="1"/>
                    <a:pt x="2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8119925" y="615463"/>
              <a:ext cx="497700" cy="493250"/>
            </a:xfrm>
            <a:custGeom>
              <a:avLst/>
              <a:gdLst/>
              <a:ahLst/>
              <a:cxnLst/>
              <a:rect l="l" t="t" r="r" b="b"/>
              <a:pathLst>
                <a:path w="19908" h="19730" extrusionOk="0">
                  <a:moveTo>
                    <a:pt x="11037" y="913"/>
                  </a:moveTo>
                  <a:lnTo>
                    <a:pt x="11037" y="913"/>
                  </a:lnTo>
                  <a:cubicBezTo>
                    <a:pt x="11299" y="948"/>
                    <a:pt x="11573" y="996"/>
                    <a:pt x="11835" y="1044"/>
                  </a:cubicBezTo>
                  <a:lnTo>
                    <a:pt x="11847" y="1044"/>
                  </a:lnTo>
                  <a:cubicBezTo>
                    <a:pt x="11811" y="1067"/>
                    <a:pt x="11776" y="1103"/>
                    <a:pt x="11728" y="1127"/>
                  </a:cubicBezTo>
                  <a:lnTo>
                    <a:pt x="11621" y="1210"/>
                  </a:lnTo>
                  <a:cubicBezTo>
                    <a:pt x="11430" y="1103"/>
                    <a:pt x="11240" y="996"/>
                    <a:pt x="11037" y="913"/>
                  </a:cubicBezTo>
                  <a:close/>
                  <a:moveTo>
                    <a:pt x="9025" y="1067"/>
                  </a:moveTo>
                  <a:lnTo>
                    <a:pt x="9025" y="1067"/>
                  </a:lnTo>
                  <a:cubicBezTo>
                    <a:pt x="9716" y="1317"/>
                    <a:pt x="10204" y="1413"/>
                    <a:pt x="10799" y="1686"/>
                  </a:cubicBezTo>
                  <a:lnTo>
                    <a:pt x="10680" y="1746"/>
                  </a:lnTo>
                  <a:cubicBezTo>
                    <a:pt x="10192" y="1972"/>
                    <a:pt x="9680" y="2151"/>
                    <a:pt x="9156" y="2282"/>
                  </a:cubicBezTo>
                  <a:cubicBezTo>
                    <a:pt x="9121" y="2020"/>
                    <a:pt x="9085" y="1758"/>
                    <a:pt x="9061" y="1496"/>
                  </a:cubicBezTo>
                  <a:cubicBezTo>
                    <a:pt x="9049" y="1353"/>
                    <a:pt x="9037" y="1210"/>
                    <a:pt x="9025" y="1067"/>
                  </a:cubicBezTo>
                  <a:close/>
                  <a:moveTo>
                    <a:pt x="4763" y="1675"/>
                  </a:moveTo>
                  <a:cubicBezTo>
                    <a:pt x="4513" y="1901"/>
                    <a:pt x="4287" y="2151"/>
                    <a:pt x="4048" y="2389"/>
                  </a:cubicBezTo>
                  <a:lnTo>
                    <a:pt x="3965" y="2484"/>
                  </a:lnTo>
                  <a:lnTo>
                    <a:pt x="3691" y="2448"/>
                  </a:lnTo>
                  <a:cubicBezTo>
                    <a:pt x="4037" y="2163"/>
                    <a:pt x="4394" y="1913"/>
                    <a:pt x="4763" y="1675"/>
                  </a:cubicBezTo>
                  <a:close/>
                  <a:moveTo>
                    <a:pt x="5906" y="1806"/>
                  </a:moveTo>
                  <a:lnTo>
                    <a:pt x="5906" y="1806"/>
                  </a:lnTo>
                  <a:cubicBezTo>
                    <a:pt x="5811" y="1925"/>
                    <a:pt x="5727" y="2044"/>
                    <a:pt x="5644" y="2175"/>
                  </a:cubicBezTo>
                  <a:cubicBezTo>
                    <a:pt x="5537" y="2318"/>
                    <a:pt x="5441" y="2484"/>
                    <a:pt x="5358" y="2639"/>
                  </a:cubicBezTo>
                  <a:cubicBezTo>
                    <a:pt x="5203" y="2627"/>
                    <a:pt x="5060" y="2615"/>
                    <a:pt x="4906" y="2591"/>
                  </a:cubicBezTo>
                  <a:cubicBezTo>
                    <a:pt x="5215" y="2306"/>
                    <a:pt x="5549" y="2044"/>
                    <a:pt x="5906" y="1806"/>
                  </a:cubicBezTo>
                  <a:close/>
                  <a:moveTo>
                    <a:pt x="8323" y="960"/>
                  </a:moveTo>
                  <a:cubicBezTo>
                    <a:pt x="8335" y="1448"/>
                    <a:pt x="8382" y="1948"/>
                    <a:pt x="8442" y="2448"/>
                  </a:cubicBezTo>
                  <a:cubicBezTo>
                    <a:pt x="7775" y="2615"/>
                    <a:pt x="7096" y="2710"/>
                    <a:pt x="6406" y="2722"/>
                  </a:cubicBezTo>
                  <a:cubicBezTo>
                    <a:pt x="6358" y="2722"/>
                    <a:pt x="6299" y="2722"/>
                    <a:pt x="6239" y="2710"/>
                  </a:cubicBezTo>
                  <a:cubicBezTo>
                    <a:pt x="6549" y="2234"/>
                    <a:pt x="6930" y="1794"/>
                    <a:pt x="7382" y="1425"/>
                  </a:cubicBezTo>
                  <a:cubicBezTo>
                    <a:pt x="7466" y="1341"/>
                    <a:pt x="7561" y="1282"/>
                    <a:pt x="7656" y="1210"/>
                  </a:cubicBezTo>
                  <a:cubicBezTo>
                    <a:pt x="7763" y="1151"/>
                    <a:pt x="7882" y="1103"/>
                    <a:pt x="8001" y="1055"/>
                  </a:cubicBezTo>
                  <a:cubicBezTo>
                    <a:pt x="8120" y="1020"/>
                    <a:pt x="8228" y="984"/>
                    <a:pt x="8323" y="960"/>
                  </a:cubicBezTo>
                  <a:close/>
                  <a:moveTo>
                    <a:pt x="12907" y="1270"/>
                  </a:moveTo>
                  <a:cubicBezTo>
                    <a:pt x="13109" y="1317"/>
                    <a:pt x="13300" y="1365"/>
                    <a:pt x="13442" y="1401"/>
                  </a:cubicBezTo>
                  <a:cubicBezTo>
                    <a:pt x="14681" y="1853"/>
                    <a:pt x="15800" y="2579"/>
                    <a:pt x="16729" y="3520"/>
                  </a:cubicBezTo>
                  <a:cubicBezTo>
                    <a:pt x="17038" y="3853"/>
                    <a:pt x="17312" y="4234"/>
                    <a:pt x="17538" y="4627"/>
                  </a:cubicBezTo>
                  <a:cubicBezTo>
                    <a:pt x="17943" y="5223"/>
                    <a:pt x="18181" y="5818"/>
                    <a:pt x="18479" y="6699"/>
                  </a:cubicBezTo>
                  <a:cubicBezTo>
                    <a:pt x="18622" y="7104"/>
                    <a:pt x="18741" y="7521"/>
                    <a:pt x="18836" y="7937"/>
                  </a:cubicBezTo>
                  <a:cubicBezTo>
                    <a:pt x="18765" y="7961"/>
                    <a:pt x="18705" y="7985"/>
                    <a:pt x="18634" y="8009"/>
                  </a:cubicBezTo>
                  <a:lnTo>
                    <a:pt x="18598" y="8021"/>
                  </a:lnTo>
                  <a:cubicBezTo>
                    <a:pt x="18443" y="8056"/>
                    <a:pt x="18288" y="8092"/>
                    <a:pt x="18134" y="8140"/>
                  </a:cubicBezTo>
                  <a:cubicBezTo>
                    <a:pt x="17514" y="8283"/>
                    <a:pt x="16848" y="8425"/>
                    <a:pt x="16157" y="8556"/>
                  </a:cubicBezTo>
                  <a:cubicBezTo>
                    <a:pt x="15979" y="7437"/>
                    <a:pt x="15645" y="6354"/>
                    <a:pt x="15169" y="5318"/>
                  </a:cubicBezTo>
                  <a:cubicBezTo>
                    <a:pt x="14526" y="3913"/>
                    <a:pt x="13562" y="2687"/>
                    <a:pt x="12359" y="1722"/>
                  </a:cubicBezTo>
                  <a:lnTo>
                    <a:pt x="12371" y="1710"/>
                  </a:lnTo>
                  <a:cubicBezTo>
                    <a:pt x="12538" y="1579"/>
                    <a:pt x="12704" y="1448"/>
                    <a:pt x="12871" y="1294"/>
                  </a:cubicBezTo>
                  <a:lnTo>
                    <a:pt x="12907" y="1270"/>
                  </a:lnTo>
                  <a:close/>
                  <a:moveTo>
                    <a:pt x="11609" y="2175"/>
                  </a:moveTo>
                  <a:cubicBezTo>
                    <a:pt x="13502" y="3520"/>
                    <a:pt x="14859" y="5877"/>
                    <a:pt x="15288" y="8354"/>
                  </a:cubicBezTo>
                  <a:lnTo>
                    <a:pt x="15300" y="8354"/>
                  </a:lnTo>
                  <a:cubicBezTo>
                    <a:pt x="15324" y="8473"/>
                    <a:pt x="15347" y="8592"/>
                    <a:pt x="15359" y="8711"/>
                  </a:cubicBezTo>
                  <a:cubicBezTo>
                    <a:pt x="13728" y="9009"/>
                    <a:pt x="11942" y="9295"/>
                    <a:pt x="10192" y="9556"/>
                  </a:cubicBezTo>
                  <a:cubicBezTo>
                    <a:pt x="10097" y="8937"/>
                    <a:pt x="10025" y="8330"/>
                    <a:pt x="9942" y="7711"/>
                  </a:cubicBezTo>
                  <a:cubicBezTo>
                    <a:pt x="9823" y="6723"/>
                    <a:pt x="9716" y="5735"/>
                    <a:pt x="9561" y="4758"/>
                  </a:cubicBezTo>
                  <a:cubicBezTo>
                    <a:pt x="9478" y="4199"/>
                    <a:pt x="9371" y="3627"/>
                    <a:pt x="9275" y="3068"/>
                  </a:cubicBezTo>
                  <a:cubicBezTo>
                    <a:pt x="10097" y="2877"/>
                    <a:pt x="10883" y="2579"/>
                    <a:pt x="11609" y="2175"/>
                  </a:cubicBezTo>
                  <a:close/>
                  <a:moveTo>
                    <a:pt x="8537" y="3222"/>
                  </a:moveTo>
                  <a:cubicBezTo>
                    <a:pt x="8668" y="4151"/>
                    <a:pt x="8835" y="5056"/>
                    <a:pt x="8930" y="5985"/>
                  </a:cubicBezTo>
                  <a:lnTo>
                    <a:pt x="8930" y="5973"/>
                  </a:lnTo>
                  <a:cubicBezTo>
                    <a:pt x="9061" y="7211"/>
                    <a:pt x="9228" y="8437"/>
                    <a:pt x="9394" y="9676"/>
                  </a:cubicBezTo>
                  <a:cubicBezTo>
                    <a:pt x="8442" y="9818"/>
                    <a:pt x="7513" y="9949"/>
                    <a:pt x="6620" y="10092"/>
                  </a:cubicBezTo>
                  <a:cubicBezTo>
                    <a:pt x="5822" y="10199"/>
                    <a:pt x="5037" y="10354"/>
                    <a:pt x="4239" y="10497"/>
                  </a:cubicBezTo>
                  <a:cubicBezTo>
                    <a:pt x="4203" y="10068"/>
                    <a:pt x="4179" y="9652"/>
                    <a:pt x="4191" y="9223"/>
                  </a:cubicBezTo>
                  <a:cubicBezTo>
                    <a:pt x="4227" y="7985"/>
                    <a:pt x="4608" y="6413"/>
                    <a:pt x="4882" y="5556"/>
                  </a:cubicBezTo>
                  <a:cubicBezTo>
                    <a:pt x="5144" y="4830"/>
                    <a:pt x="5441" y="4127"/>
                    <a:pt x="5799" y="3437"/>
                  </a:cubicBezTo>
                  <a:cubicBezTo>
                    <a:pt x="6117" y="3473"/>
                    <a:pt x="6435" y="3489"/>
                    <a:pt x="6754" y="3489"/>
                  </a:cubicBezTo>
                  <a:cubicBezTo>
                    <a:pt x="6852" y="3489"/>
                    <a:pt x="6950" y="3487"/>
                    <a:pt x="7049" y="3484"/>
                  </a:cubicBezTo>
                  <a:cubicBezTo>
                    <a:pt x="7549" y="3437"/>
                    <a:pt x="8049" y="3353"/>
                    <a:pt x="8537" y="3222"/>
                  </a:cubicBezTo>
                  <a:close/>
                  <a:moveTo>
                    <a:pt x="3108" y="3008"/>
                  </a:moveTo>
                  <a:cubicBezTo>
                    <a:pt x="3155" y="3044"/>
                    <a:pt x="3215" y="3068"/>
                    <a:pt x="3275" y="3080"/>
                  </a:cubicBezTo>
                  <a:lnTo>
                    <a:pt x="3477" y="3103"/>
                  </a:lnTo>
                  <a:cubicBezTo>
                    <a:pt x="3441" y="3175"/>
                    <a:pt x="3394" y="3246"/>
                    <a:pt x="3346" y="3306"/>
                  </a:cubicBezTo>
                  <a:cubicBezTo>
                    <a:pt x="3366" y="3273"/>
                    <a:pt x="3373" y="3260"/>
                    <a:pt x="3372" y="3260"/>
                  </a:cubicBezTo>
                  <a:lnTo>
                    <a:pt x="3372" y="3260"/>
                  </a:lnTo>
                  <a:cubicBezTo>
                    <a:pt x="3368" y="3260"/>
                    <a:pt x="3241" y="3447"/>
                    <a:pt x="3203" y="3484"/>
                  </a:cubicBezTo>
                  <a:cubicBezTo>
                    <a:pt x="3036" y="3734"/>
                    <a:pt x="2965" y="3770"/>
                    <a:pt x="2905" y="3937"/>
                  </a:cubicBezTo>
                  <a:cubicBezTo>
                    <a:pt x="2848" y="4121"/>
                    <a:pt x="2991" y="4294"/>
                    <a:pt x="3184" y="4294"/>
                  </a:cubicBezTo>
                  <a:cubicBezTo>
                    <a:pt x="3190" y="4294"/>
                    <a:pt x="3197" y="4294"/>
                    <a:pt x="3203" y="4294"/>
                  </a:cubicBezTo>
                  <a:cubicBezTo>
                    <a:pt x="3298" y="4270"/>
                    <a:pt x="3382" y="4222"/>
                    <a:pt x="3429" y="4139"/>
                  </a:cubicBezTo>
                  <a:lnTo>
                    <a:pt x="3429" y="4139"/>
                  </a:lnTo>
                  <a:lnTo>
                    <a:pt x="3394" y="4175"/>
                  </a:lnTo>
                  <a:cubicBezTo>
                    <a:pt x="3441" y="4127"/>
                    <a:pt x="3489" y="4080"/>
                    <a:pt x="3525" y="4020"/>
                  </a:cubicBezTo>
                  <a:cubicBezTo>
                    <a:pt x="3894" y="3603"/>
                    <a:pt x="4037" y="3461"/>
                    <a:pt x="4251" y="3246"/>
                  </a:cubicBezTo>
                  <a:cubicBezTo>
                    <a:pt x="4489" y="3282"/>
                    <a:pt x="4727" y="3318"/>
                    <a:pt x="4965" y="3353"/>
                  </a:cubicBezTo>
                  <a:cubicBezTo>
                    <a:pt x="4644" y="3972"/>
                    <a:pt x="4358" y="4615"/>
                    <a:pt x="4132" y="5282"/>
                  </a:cubicBezTo>
                  <a:cubicBezTo>
                    <a:pt x="3727" y="6616"/>
                    <a:pt x="3406" y="7997"/>
                    <a:pt x="3394" y="9390"/>
                  </a:cubicBezTo>
                  <a:cubicBezTo>
                    <a:pt x="3394" y="9807"/>
                    <a:pt x="3406" y="10223"/>
                    <a:pt x="3441" y="10640"/>
                  </a:cubicBezTo>
                  <a:cubicBezTo>
                    <a:pt x="2644" y="10783"/>
                    <a:pt x="1834" y="10902"/>
                    <a:pt x="1024" y="10961"/>
                  </a:cubicBezTo>
                  <a:lnTo>
                    <a:pt x="989" y="10973"/>
                  </a:lnTo>
                  <a:cubicBezTo>
                    <a:pt x="834" y="9818"/>
                    <a:pt x="858" y="8664"/>
                    <a:pt x="1048" y="7509"/>
                  </a:cubicBezTo>
                  <a:cubicBezTo>
                    <a:pt x="1250" y="6413"/>
                    <a:pt x="1381" y="5806"/>
                    <a:pt x="1858" y="4806"/>
                  </a:cubicBezTo>
                  <a:cubicBezTo>
                    <a:pt x="2191" y="4151"/>
                    <a:pt x="2608" y="3544"/>
                    <a:pt x="3108" y="3008"/>
                  </a:cubicBezTo>
                  <a:close/>
                  <a:moveTo>
                    <a:pt x="15478" y="9509"/>
                  </a:moveTo>
                  <a:cubicBezTo>
                    <a:pt x="15550" y="10080"/>
                    <a:pt x="15586" y="10664"/>
                    <a:pt x="15609" y="11247"/>
                  </a:cubicBezTo>
                  <a:cubicBezTo>
                    <a:pt x="15645" y="12295"/>
                    <a:pt x="15550" y="13355"/>
                    <a:pt x="15312" y="14379"/>
                  </a:cubicBezTo>
                  <a:cubicBezTo>
                    <a:pt x="15288" y="14474"/>
                    <a:pt x="15252" y="14581"/>
                    <a:pt x="15217" y="14676"/>
                  </a:cubicBezTo>
                  <a:cubicBezTo>
                    <a:pt x="14612" y="14607"/>
                    <a:pt x="14002" y="14573"/>
                    <a:pt x="13394" y="14573"/>
                  </a:cubicBezTo>
                  <a:cubicBezTo>
                    <a:pt x="13056" y="14573"/>
                    <a:pt x="12719" y="14583"/>
                    <a:pt x="12383" y="14605"/>
                  </a:cubicBezTo>
                  <a:cubicBezTo>
                    <a:pt x="11907" y="14676"/>
                    <a:pt x="11430" y="14771"/>
                    <a:pt x="10966" y="14902"/>
                  </a:cubicBezTo>
                  <a:cubicBezTo>
                    <a:pt x="10918" y="14581"/>
                    <a:pt x="10883" y="14259"/>
                    <a:pt x="10847" y="13938"/>
                  </a:cubicBezTo>
                  <a:lnTo>
                    <a:pt x="10859" y="13938"/>
                  </a:lnTo>
                  <a:cubicBezTo>
                    <a:pt x="10668" y="12747"/>
                    <a:pt x="10478" y="11557"/>
                    <a:pt x="10311" y="10354"/>
                  </a:cubicBezTo>
                  <a:cubicBezTo>
                    <a:pt x="12038" y="10104"/>
                    <a:pt x="13764" y="9830"/>
                    <a:pt x="15478" y="9509"/>
                  </a:cubicBezTo>
                  <a:close/>
                  <a:moveTo>
                    <a:pt x="18931" y="8759"/>
                  </a:moveTo>
                  <a:lnTo>
                    <a:pt x="18931" y="8759"/>
                  </a:lnTo>
                  <a:cubicBezTo>
                    <a:pt x="18943" y="8985"/>
                    <a:pt x="18943" y="9211"/>
                    <a:pt x="18919" y="9437"/>
                  </a:cubicBezTo>
                  <a:lnTo>
                    <a:pt x="18931" y="9437"/>
                  </a:lnTo>
                  <a:cubicBezTo>
                    <a:pt x="18729" y="11569"/>
                    <a:pt x="18384" y="13378"/>
                    <a:pt x="17372" y="14962"/>
                  </a:cubicBezTo>
                  <a:cubicBezTo>
                    <a:pt x="17252" y="14938"/>
                    <a:pt x="17133" y="14926"/>
                    <a:pt x="17002" y="14914"/>
                  </a:cubicBezTo>
                  <a:lnTo>
                    <a:pt x="16955" y="14902"/>
                  </a:lnTo>
                  <a:cubicBezTo>
                    <a:pt x="16800" y="14819"/>
                    <a:pt x="16586" y="14843"/>
                    <a:pt x="16407" y="14807"/>
                  </a:cubicBezTo>
                  <a:cubicBezTo>
                    <a:pt x="16288" y="14795"/>
                    <a:pt x="16157" y="14783"/>
                    <a:pt x="16026" y="14771"/>
                  </a:cubicBezTo>
                  <a:cubicBezTo>
                    <a:pt x="16086" y="14593"/>
                    <a:pt x="16121" y="14414"/>
                    <a:pt x="16169" y="14224"/>
                  </a:cubicBezTo>
                  <a:cubicBezTo>
                    <a:pt x="16371" y="13164"/>
                    <a:pt x="16455" y="12081"/>
                    <a:pt x="16395" y="11009"/>
                  </a:cubicBezTo>
                  <a:cubicBezTo>
                    <a:pt x="16383" y="10449"/>
                    <a:pt x="16336" y="9902"/>
                    <a:pt x="16276" y="9354"/>
                  </a:cubicBezTo>
                  <a:cubicBezTo>
                    <a:pt x="16693" y="9271"/>
                    <a:pt x="17110" y="9187"/>
                    <a:pt x="17526" y="9104"/>
                  </a:cubicBezTo>
                  <a:cubicBezTo>
                    <a:pt x="17884" y="9021"/>
                    <a:pt x="18241" y="8937"/>
                    <a:pt x="18586" y="8842"/>
                  </a:cubicBezTo>
                  <a:cubicBezTo>
                    <a:pt x="18693" y="8818"/>
                    <a:pt x="18812" y="8794"/>
                    <a:pt x="18931" y="8759"/>
                  </a:cubicBezTo>
                  <a:close/>
                  <a:moveTo>
                    <a:pt x="9513" y="10473"/>
                  </a:moveTo>
                  <a:cubicBezTo>
                    <a:pt x="9680" y="11640"/>
                    <a:pt x="9859" y="12807"/>
                    <a:pt x="10049" y="13974"/>
                  </a:cubicBezTo>
                  <a:cubicBezTo>
                    <a:pt x="10097" y="14367"/>
                    <a:pt x="10144" y="14771"/>
                    <a:pt x="10192" y="15176"/>
                  </a:cubicBezTo>
                  <a:cubicBezTo>
                    <a:pt x="9966" y="15260"/>
                    <a:pt x="9752" y="15355"/>
                    <a:pt x="9537" y="15462"/>
                  </a:cubicBezTo>
                  <a:cubicBezTo>
                    <a:pt x="8573" y="15903"/>
                    <a:pt x="7692" y="16510"/>
                    <a:pt x="6954" y="17272"/>
                  </a:cubicBezTo>
                  <a:cubicBezTo>
                    <a:pt x="6835" y="17141"/>
                    <a:pt x="6727" y="17010"/>
                    <a:pt x="6608" y="16855"/>
                  </a:cubicBezTo>
                  <a:cubicBezTo>
                    <a:pt x="5346" y="15295"/>
                    <a:pt x="4608" y="13224"/>
                    <a:pt x="4322" y="11247"/>
                  </a:cubicBezTo>
                  <a:lnTo>
                    <a:pt x="4334" y="11247"/>
                  </a:lnTo>
                  <a:cubicBezTo>
                    <a:pt x="5394" y="11104"/>
                    <a:pt x="6465" y="10914"/>
                    <a:pt x="7525" y="10759"/>
                  </a:cubicBezTo>
                  <a:lnTo>
                    <a:pt x="9513" y="10473"/>
                  </a:lnTo>
                  <a:close/>
                  <a:moveTo>
                    <a:pt x="15776" y="15557"/>
                  </a:moveTo>
                  <a:cubicBezTo>
                    <a:pt x="15943" y="15569"/>
                    <a:pt x="16109" y="15593"/>
                    <a:pt x="16276" y="15605"/>
                  </a:cubicBezTo>
                  <a:cubicBezTo>
                    <a:pt x="16395" y="15605"/>
                    <a:pt x="16526" y="15641"/>
                    <a:pt x="16657" y="15652"/>
                  </a:cubicBezTo>
                  <a:lnTo>
                    <a:pt x="16824" y="15724"/>
                  </a:lnTo>
                  <a:cubicBezTo>
                    <a:pt x="16812" y="15748"/>
                    <a:pt x="16800" y="15760"/>
                    <a:pt x="16776" y="15772"/>
                  </a:cubicBezTo>
                  <a:lnTo>
                    <a:pt x="16788" y="15772"/>
                  </a:lnTo>
                  <a:cubicBezTo>
                    <a:pt x="16288" y="16391"/>
                    <a:pt x="16038" y="16736"/>
                    <a:pt x="15526" y="17129"/>
                  </a:cubicBezTo>
                  <a:cubicBezTo>
                    <a:pt x="15300" y="17307"/>
                    <a:pt x="15062" y="17474"/>
                    <a:pt x="14812" y="17617"/>
                  </a:cubicBezTo>
                  <a:cubicBezTo>
                    <a:pt x="15002" y="17307"/>
                    <a:pt x="15169" y="16974"/>
                    <a:pt x="15336" y="16641"/>
                  </a:cubicBezTo>
                  <a:cubicBezTo>
                    <a:pt x="15490" y="16284"/>
                    <a:pt x="15633" y="15914"/>
                    <a:pt x="15776" y="15557"/>
                  </a:cubicBezTo>
                  <a:close/>
                  <a:moveTo>
                    <a:pt x="3525" y="11354"/>
                  </a:moveTo>
                  <a:cubicBezTo>
                    <a:pt x="3834" y="13581"/>
                    <a:pt x="4668" y="15772"/>
                    <a:pt x="6096" y="17522"/>
                  </a:cubicBezTo>
                  <a:cubicBezTo>
                    <a:pt x="6203" y="17641"/>
                    <a:pt x="6299" y="17748"/>
                    <a:pt x="6394" y="17867"/>
                  </a:cubicBezTo>
                  <a:cubicBezTo>
                    <a:pt x="6287" y="17998"/>
                    <a:pt x="6180" y="18141"/>
                    <a:pt x="6084" y="18272"/>
                  </a:cubicBezTo>
                  <a:cubicBezTo>
                    <a:pt x="5180" y="17903"/>
                    <a:pt x="4334" y="17355"/>
                    <a:pt x="3620" y="16676"/>
                  </a:cubicBezTo>
                  <a:cubicBezTo>
                    <a:pt x="2691" y="15855"/>
                    <a:pt x="1512" y="13700"/>
                    <a:pt x="1239" y="12450"/>
                  </a:cubicBezTo>
                  <a:cubicBezTo>
                    <a:pt x="1179" y="12152"/>
                    <a:pt x="1120" y="11878"/>
                    <a:pt x="1072" y="11616"/>
                  </a:cubicBezTo>
                  <a:cubicBezTo>
                    <a:pt x="1751" y="11581"/>
                    <a:pt x="2417" y="11485"/>
                    <a:pt x="3096" y="11402"/>
                  </a:cubicBezTo>
                  <a:cubicBezTo>
                    <a:pt x="3239" y="11390"/>
                    <a:pt x="3382" y="11366"/>
                    <a:pt x="3525" y="11354"/>
                  </a:cubicBezTo>
                  <a:close/>
                  <a:moveTo>
                    <a:pt x="6846" y="18331"/>
                  </a:moveTo>
                  <a:cubicBezTo>
                    <a:pt x="6942" y="18427"/>
                    <a:pt x="7037" y="18510"/>
                    <a:pt x="7144" y="18605"/>
                  </a:cubicBezTo>
                  <a:cubicBezTo>
                    <a:pt x="6989" y="18570"/>
                    <a:pt x="6846" y="18534"/>
                    <a:pt x="6704" y="18498"/>
                  </a:cubicBezTo>
                  <a:lnTo>
                    <a:pt x="6715" y="18498"/>
                  </a:lnTo>
                  <a:cubicBezTo>
                    <a:pt x="6763" y="18439"/>
                    <a:pt x="6811" y="18379"/>
                    <a:pt x="6846" y="18331"/>
                  </a:cubicBezTo>
                  <a:close/>
                  <a:moveTo>
                    <a:pt x="13312" y="15367"/>
                  </a:moveTo>
                  <a:cubicBezTo>
                    <a:pt x="13716" y="15367"/>
                    <a:pt x="14121" y="15383"/>
                    <a:pt x="14526" y="15414"/>
                  </a:cubicBezTo>
                  <a:cubicBezTo>
                    <a:pt x="14669" y="15426"/>
                    <a:pt x="14812" y="15450"/>
                    <a:pt x="14955" y="15462"/>
                  </a:cubicBezTo>
                  <a:cubicBezTo>
                    <a:pt x="14645" y="16284"/>
                    <a:pt x="14204" y="17188"/>
                    <a:pt x="13764" y="17736"/>
                  </a:cubicBezTo>
                  <a:cubicBezTo>
                    <a:pt x="13657" y="17879"/>
                    <a:pt x="13502" y="17998"/>
                    <a:pt x="13395" y="18141"/>
                  </a:cubicBezTo>
                  <a:lnTo>
                    <a:pt x="13407" y="18141"/>
                  </a:lnTo>
                  <a:cubicBezTo>
                    <a:pt x="13359" y="18189"/>
                    <a:pt x="13323" y="18236"/>
                    <a:pt x="13276" y="18284"/>
                  </a:cubicBezTo>
                  <a:cubicBezTo>
                    <a:pt x="13228" y="18319"/>
                    <a:pt x="13192" y="18367"/>
                    <a:pt x="13157" y="18391"/>
                  </a:cubicBezTo>
                  <a:cubicBezTo>
                    <a:pt x="12764" y="18534"/>
                    <a:pt x="12371" y="18653"/>
                    <a:pt x="11966" y="18736"/>
                  </a:cubicBezTo>
                  <a:cubicBezTo>
                    <a:pt x="11788" y="18784"/>
                    <a:pt x="11609" y="18820"/>
                    <a:pt x="11430" y="18843"/>
                  </a:cubicBezTo>
                  <a:lnTo>
                    <a:pt x="11430" y="18808"/>
                  </a:lnTo>
                  <a:cubicBezTo>
                    <a:pt x="11430" y="18546"/>
                    <a:pt x="11418" y="18272"/>
                    <a:pt x="11383" y="17998"/>
                  </a:cubicBezTo>
                  <a:cubicBezTo>
                    <a:pt x="11264" y="17236"/>
                    <a:pt x="11156" y="16474"/>
                    <a:pt x="11061" y="15712"/>
                  </a:cubicBezTo>
                  <a:cubicBezTo>
                    <a:pt x="11192" y="15676"/>
                    <a:pt x="11323" y="15641"/>
                    <a:pt x="11466" y="15593"/>
                  </a:cubicBezTo>
                  <a:cubicBezTo>
                    <a:pt x="11871" y="15498"/>
                    <a:pt x="12288" y="15426"/>
                    <a:pt x="12704" y="15379"/>
                  </a:cubicBezTo>
                  <a:cubicBezTo>
                    <a:pt x="12907" y="15371"/>
                    <a:pt x="13109" y="15367"/>
                    <a:pt x="13312" y="15367"/>
                  </a:cubicBezTo>
                  <a:close/>
                  <a:moveTo>
                    <a:pt x="10287" y="15974"/>
                  </a:moveTo>
                  <a:cubicBezTo>
                    <a:pt x="10347" y="16462"/>
                    <a:pt x="10406" y="16962"/>
                    <a:pt x="10490" y="17450"/>
                  </a:cubicBezTo>
                  <a:cubicBezTo>
                    <a:pt x="10549" y="17796"/>
                    <a:pt x="10645" y="18153"/>
                    <a:pt x="10680" y="18510"/>
                  </a:cubicBezTo>
                  <a:cubicBezTo>
                    <a:pt x="10704" y="18629"/>
                    <a:pt x="10704" y="18784"/>
                    <a:pt x="10740" y="18915"/>
                  </a:cubicBezTo>
                  <a:cubicBezTo>
                    <a:pt x="10609" y="18927"/>
                    <a:pt x="10502" y="18927"/>
                    <a:pt x="10383" y="18927"/>
                  </a:cubicBezTo>
                  <a:lnTo>
                    <a:pt x="10394" y="18927"/>
                  </a:lnTo>
                  <a:cubicBezTo>
                    <a:pt x="10307" y="18929"/>
                    <a:pt x="10220" y="18930"/>
                    <a:pt x="10133" y="18930"/>
                  </a:cubicBezTo>
                  <a:cubicBezTo>
                    <a:pt x="9700" y="18930"/>
                    <a:pt x="9273" y="18905"/>
                    <a:pt x="8847" y="18855"/>
                  </a:cubicBezTo>
                  <a:cubicBezTo>
                    <a:pt x="8787" y="18831"/>
                    <a:pt x="8728" y="18796"/>
                    <a:pt x="8668" y="18772"/>
                  </a:cubicBezTo>
                  <a:cubicBezTo>
                    <a:pt x="8525" y="18700"/>
                    <a:pt x="8382" y="18605"/>
                    <a:pt x="8251" y="18498"/>
                  </a:cubicBezTo>
                  <a:cubicBezTo>
                    <a:pt x="7906" y="18200"/>
                    <a:pt x="7632" y="17974"/>
                    <a:pt x="7394" y="17748"/>
                  </a:cubicBezTo>
                  <a:cubicBezTo>
                    <a:pt x="8228" y="16962"/>
                    <a:pt x="9216" y="16355"/>
                    <a:pt x="10287" y="15974"/>
                  </a:cubicBezTo>
                  <a:close/>
                  <a:moveTo>
                    <a:pt x="9701" y="1"/>
                  </a:moveTo>
                  <a:cubicBezTo>
                    <a:pt x="8833" y="1"/>
                    <a:pt x="7965" y="114"/>
                    <a:pt x="7120" y="341"/>
                  </a:cubicBezTo>
                  <a:cubicBezTo>
                    <a:pt x="6894" y="401"/>
                    <a:pt x="6692" y="484"/>
                    <a:pt x="6477" y="579"/>
                  </a:cubicBezTo>
                  <a:cubicBezTo>
                    <a:pt x="6239" y="627"/>
                    <a:pt x="6001" y="686"/>
                    <a:pt x="5751" y="746"/>
                  </a:cubicBezTo>
                  <a:cubicBezTo>
                    <a:pt x="3036" y="1567"/>
                    <a:pt x="929" y="3794"/>
                    <a:pt x="369" y="6806"/>
                  </a:cubicBezTo>
                  <a:cubicBezTo>
                    <a:pt x="12" y="8473"/>
                    <a:pt x="0" y="10188"/>
                    <a:pt x="310" y="11866"/>
                  </a:cubicBezTo>
                  <a:cubicBezTo>
                    <a:pt x="465" y="12866"/>
                    <a:pt x="786" y="13819"/>
                    <a:pt x="1262" y="14712"/>
                  </a:cubicBezTo>
                  <a:cubicBezTo>
                    <a:pt x="2167" y="16665"/>
                    <a:pt x="3787" y="18212"/>
                    <a:pt x="5787" y="19022"/>
                  </a:cubicBezTo>
                  <a:cubicBezTo>
                    <a:pt x="5854" y="19108"/>
                    <a:pt x="5951" y="19163"/>
                    <a:pt x="6055" y="19163"/>
                  </a:cubicBezTo>
                  <a:cubicBezTo>
                    <a:pt x="6080" y="19163"/>
                    <a:pt x="6106" y="19160"/>
                    <a:pt x="6132" y="19153"/>
                  </a:cubicBezTo>
                  <a:cubicBezTo>
                    <a:pt x="6192" y="19177"/>
                    <a:pt x="6239" y="19189"/>
                    <a:pt x="6299" y="19212"/>
                  </a:cubicBezTo>
                  <a:cubicBezTo>
                    <a:pt x="6858" y="19391"/>
                    <a:pt x="7430" y="19510"/>
                    <a:pt x="8013" y="19570"/>
                  </a:cubicBezTo>
                  <a:cubicBezTo>
                    <a:pt x="8725" y="19671"/>
                    <a:pt x="9446" y="19730"/>
                    <a:pt x="10167" y="19730"/>
                  </a:cubicBezTo>
                  <a:cubicBezTo>
                    <a:pt x="10291" y="19730"/>
                    <a:pt x="10414" y="19728"/>
                    <a:pt x="10537" y="19724"/>
                  </a:cubicBezTo>
                  <a:cubicBezTo>
                    <a:pt x="10585" y="19726"/>
                    <a:pt x="10632" y="19727"/>
                    <a:pt x="10680" y="19727"/>
                  </a:cubicBezTo>
                  <a:cubicBezTo>
                    <a:pt x="11321" y="19727"/>
                    <a:pt x="11953" y="19581"/>
                    <a:pt x="12585" y="19415"/>
                  </a:cubicBezTo>
                  <a:cubicBezTo>
                    <a:pt x="13835" y="19105"/>
                    <a:pt x="15026" y="18534"/>
                    <a:pt x="16050" y="17736"/>
                  </a:cubicBezTo>
                  <a:cubicBezTo>
                    <a:pt x="16550" y="17319"/>
                    <a:pt x="16991" y="16855"/>
                    <a:pt x="17372" y="16331"/>
                  </a:cubicBezTo>
                  <a:cubicBezTo>
                    <a:pt x="17764" y="15843"/>
                    <a:pt x="18110" y="15319"/>
                    <a:pt x="18419" y="14760"/>
                  </a:cubicBezTo>
                  <a:cubicBezTo>
                    <a:pt x="18860" y="13938"/>
                    <a:pt x="19098" y="13033"/>
                    <a:pt x="19336" y="12128"/>
                  </a:cubicBezTo>
                  <a:cubicBezTo>
                    <a:pt x="19634" y="10676"/>
                    <a:pt x="19908" y="9140"/>
                    <a:pt x="19598" y="7663"/>
                  </a:cubicBezTo>
                  <a:cubicBezTo>
                    <a:pt x="19384" y="6806"/>
                    <a:pt x="19098" y="5961"/>
                    <a:pt x="18741" y="5139"/>
                  </a:cubicBezTo>
                  <a:cubicBezTo>
                    <a:pt x="18455" y="4580"/>
                    <a:pt x="18134" y="4044"/>
                    <a:pt x="17776" y="3532"/>
                  </a:cubicBezTo>
                  <a:cubicBezTo>
                    <a:pt x="16919" y="2389"/>
                    <a:pt x="15693" y="1556"/>
                    <a:pt x="14431" y="936"/>
                  </a:cubicBezTo>
                  <a:cubicBezTo>
                    <a:pt x="13657" y="579"/>
                    <a:pt x="12823" y="413"/>
                    <a:pt x="12002" y="270"/>
                  </a:cubicBezTo>
                  <a:cubicBezTo>
                    <a:pt x="11245" y="90"/>
                    <a:pt x="10473" y="1"/>
                    <a:pt x="9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7989475" y="777013"/>
              <a:ext cx="83750" cy="141525"/>
            </a:xfrm>
            <a:custGeom>
              <a:avLst/>
              <a:gdLst/>
              <a:ahLst/>
              <a:cxnLst/>
              <a:rect l="l" t="t" r="r" b="b"/>
              <a:pathLst>
                <a:path w="3350" h="5661" extrusionOk="0">
                  <a:moveTo>
                    <a:pt x="2122" y="1"/>
                  </a:moveTo>
                  <a:cubicBezTo>
                    <a:pt x="1925" y="1"/>
                    <a:pt x="1745" y="193"/>
                    <a:pt x="1658" y="392"/>
                  </a:cubicBezTo>
                  <a:cubicBezTo>
                    <a:pt x="1539" y="737"/>
                    <a:pt x="1480" y="1106"/>
                    <a:pt x="1515" y="1463"/>
                  </a:cubicBezTo>
                  <a:cubicBezTo>
                    <a:pt x="1432" y="1344"/>
                    <a:pt x="1349" y="1213"/>
                    <a:pt x="1265" y="1082"/>
                  </a:cubicBezTo>
                  <a:cubicBezTo>
                    <a:pt x="1134" y="856"/>
                    <a:pt x="956" y="642"/>
                    <a:pt x="753" y="475"/>
                  </a:cubicBezTo>
                  <a:cubicBezTo>
                    <a:pt x="687" y="417"/>
                    <a:pt x="608" y="390"/>
                    <a:pt x="530" y="390"/>
                  </a:cubicBezTo>
                  <a:cubicBezTo>
                    <a:pt x="371" y="390"/>
                    <a:pt x="218" y="501"/>
                    <a:pt x="194" y="678"/>
                  </a:cubicBezTo>
                  <a:cubicBezTo>
                    <a:pt x="170" y="797"/>
                    <a:pt x="182" y="928"/>
                    <a:pt x="218" y="1035"/>
                  </a:cubicBezTo>
                  <a:cubicBezTo>
                    <a:pt x="218" y="1070"/>
                    <a:pt x="230" y="1094"/>
                    <a:pt x="242" y="1130"/>
                  </a:cubicBezTo>
                  <a:cubicBezTo>
                    <a:pt x="265" y="1201"/>
                    <a:pt x="289" y="1273"/>
                    <a:pt x="325" y="1344"/>
                  </a:cubicBezTo>
                  <a:cubicBezTo>
                    <a:pt x="408" y="1559"/>
                    <a:pt x="515" y="1761"/>
                    <a:pt x="658" y="1940"/>
                  </a:cubicBezTo>
                  <a:cubicBezTo>
                    <a:pt x="873" y="2273"/>
                    <a:pt x="1111" y="2571"/>
                    <a:pt x="1349" y="2880"/>
                  </a:cubicBezTo>
                  <a:cubicBezTo>
                    <a:pt x="1408" y="2975"/>
                    <a:pt x="1468" y="3047"/>
                    <a:pt x="1551" y="3130"/>
                  </a:cubicBezTo>
                  <a:cubicBezTo>
                    <a:pt x="1551" y="3130"/>
                    <a:pt x="1563" y="3142"/>
                    <a:pt x="1563" y="3154"/>
                  </a:cubicBezTo>
                  <a:cubicBezTo>
                    <a:pt x="1639" y="3284"/>
                    <a:pt x="1774" y="3355"/>
                    <a:pt x="1911" y="3355"/>
                  </a:cubicBezTo>
                  <a:cubicBezTo>
                    <a:pt x="1988" y="3355"/>
                    <a:pt x="2066" y="3332"/>
                    <a:pt x="2135" y="3285"/>
                  </a:cubicBezTo>
                  <a:cubicBezTo>
                    <a:pt x="2147" y="3273"/>
                    <a:pt x="2170" y="3261"/>
                    <a:pt x="2182" y="3249"/>
                  </a:cubicBezTo>
                  <a:lnTo>
                    <a:pt x="2182" y="3249"/>
                  </a:lnTo>
                  <a:cubicBezTo>
                    <a:pt x="2182" y="3273"/>
                    <a:pt x="2170" y="3285"/>
                    <a:pt x="2158" y="3309"/>
                  </a:cubicBezTo>
                  <a:cubicBezTo>
                    <a:pt x="2063" y="3618"/>
                    <a:pt x="1992" y="3940"/>
                    <a:pt x="1956" y="4261"/>
                  </a:cubicBezTo>
                  <a:cubicBezTo>
                    <a:pt x="1766" y="4035"/>
                    <a:pt x="1563" y="3833"/>
                    <a:pt x="1337" y="3654"/>
                  </a:cubicBezTo>
                  <a:cubicBezTo>
                    <a:pt x="1305" y="3629"/>
                    <a:pt x="1287" y="3614"/>
                    <a:pt x="1286" y="3614"/>
                  </a:cubicBezTo>
                  <a:lnTo>
                    <a:pt x="1286" y="3614"/>
                  </a:lnTo>
                  <a:cubicBezTo>
                    <a:pt x="1285" y="3614"/>
                    <a:pt x="1297" y="3626"/>
                    <a:pt x="1325" y="3654"/>
                  </a:cubicBezTo>
                  <a:cubicBezTo>
                    <a:pt x="1146" y="3487"/>
                    <a:pt x="944" y="3356"/>
                    <a:pt x="718" y="3261"/>
                  </a:cubicBezTo>
                  <a:cubicBezTo>
                    <a:pt x="639" y="3230"/>
                    <a:pt x="565" y="3216"/>
                    <a:pt x="498" y="3216"/>
                  </a:cubicBezTo>
                  <a:cubicBezTo>
                    <a:pt x="155" y="3216"/>
                    <a:pt x="0" y="3589"/>
                    <a:pt x="230" y="3928"/>
                  </a:cubicBezTo>
                  <a:cubicBezTo>
                    <a:pt x="444" y="4297"/>
                    <a:pt x="813" y="4547"/>
                    <a:pt x="1134" y="4809"/>
                  </a:cubicBezTo>
                  <a:cubicBezTo>
                    <a:pt x="1444" y="5083"/>
                    <a:pt x="1777" y="5333"/>
                    <a:pt x="2123" y="5559"/>
                  </a:cubicBezTo>
                  <a:cubicBezTo>
                    <a:pt x="2240" y="5630"/>
                    <a:pt x="2340" y="5660"/>
                    <a:pt x="2426" y="5660"/>
                  </a:cubicBezTo>
                  <a:cubicBezTo>
                    <a:pt x="2730" y="5660"/>
                    <a:pt x="2854" y="5277"/>
                    <a:pt x="2956" y="4952"/>
                  </a:cubicBezTo>
                  <a:cubicBezTo>
                    <a:pt x="3170" y="4368"/>
                    <a:pt x="3349" y="3761"/>
                    <a:pt x="3301" y="3154"/>
                  </a:cubicBezTo>
                  <a:cubicBezTo>
                    <a:pt x="3292" y="2859"/>
                    <a:pt x="3087" y="2564"/>
                    <a:pt x="2801" y="2564"/>
                  </a:cubicBezTo>
                  <a:cubicBezTo>
                    <a:pt x="2741" y="2564"/>
                    <a:pt x="2677" y="2577"/>
                    <a:pt x="2611" y="2606"/>
                  </a:cubicBezTo>
                  <a:cubicBezTo>
                    <a:pt x="2480" y="2678"/>
                    <a:pt x="2373" y="2797"/>
                    <a:pt x="2301" y="2940"/>
                  </a:cubicBezTo>
                  <a:cubicBezTo>
                    <a:pt x="2325" y="2892"/>
                    <a:pt x="2337" y="2844"/>
                    <a:pt x="2349" y="2797"/>
                  </a:cubicBezTo>
                  <a:cubicBezTo>
                    <a:pt x="2385" y="2713"/>
                    <a:pt x="2408" y="2630"/>
                    <a:pt x="2432" y="2547"/>
                  </a:cubicBezTo>
                  <a:lnTo>
                    <a:pt x="2432" y="2547"/>
                  </a:lnTo>
                  <a:cubicBezTo>
                    <a:pt x="2425" y="2577"/>
                    <a:pt x="2423" y="2591"/>
                    <a:pt x="2426" y="2591"/>
                  </a:cubicBezTo>
                  <a:cubicBezTo>
                    <a:pt x="2438" y="2591"/>
                    <a:pt x="2577" y="2175"/>
                    <a:pt x="2587" y="2094"/>
                  </a:cubicBezTo>
                  <a:cubicBezTo>
                    <a:pt x="2647" y="1725"/>
                    <a:pt x="2658" y="1368"/>
                    <a:pt x="2635" y="999"/>
                  </a:cubicBezTo>
                  <a:cubicBezTo>
                    <a:pt x="2587" y="689"/>
                    <a:pt x="2575" y="332"/>
                    <a:pt x="2349" y="94"/>
                  </a:cubicBezTo>
                  <a:cubicBezTo>
                    <a:pt x="2274" y="29"/>
                    <a:pt x="2196" y="1"/>
                    <a:pt x="2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8004300" y="926688"/>
              <a:ext cx="86775" cy="80550"/>
            </a:xfrm>
            <a:custGeom>
              <a:avLst/>
              <a:gdLst/>
              <a:ahLst/>
              <a:cxnLst/>
              <a:rect l="l" t="t" r="r" b="b"/>
              <a:pathLst>
                <a:path w="3471" h="3222" extrusionOk="0">
                  <a:moveTo>
                    <a:pt x="2804" y="1"/>
                  </a:moveTo>
                  <a:cubicBezTo>
                    <a:pt x="2494" y="48"/>
                    <a:pt x="2316" y="334"/>
                    <a:pt x="2208" y="608"/>
                  </a:cubicBezTo>
                  <a:cubicBezTo>
                    <a:pt x="2101" y="906"/>
                    <a:pt x="2042" y="1227"/>
                    <a:pt x="2030" y="1537"/>
                  </a:cubicBezTo>
                  <a:cubicBezTo>
                    <a:pt x="1661" y="1132"/>
                    <a:pt x="1292" y="703"/>
                    <a:pt x="780" y="501"/>
                  </a:cubicBezTo>
                  <a:cubicBezTo>
                    <a:pt x="694" y="458"/>
                    <a:pt x="609" y="438"/>
                    <a:pt x="530" y="438"/>
                  </a:cubicBezTo>
                  <a:cubicBezTo>
                    <a:pt x="214" y="438"/>
                    <a:pt x="1" y="758"/>
                    <a:pt x="268" y="1215"/>
                  </a:cubicBezTo>
                  <a:cubicBezTo>
                    <a:pt x="482" y="1632"/>
                    <a:pt x="875" y="1930"/>
                    <a:pt x="1244" y="2227"/>
                  </a:cubicBezTo>
                  <a:cubicBezTo>
                    <a:pt x="1542" y="2477"/>
                    <a:pt x="1851" y="2727"/>
                    <a:pt x="2173" y="2942"/>
                  </a:cubicBezTo>
                  <a:cubicBezTo>
                    <a:pt x="2196" y="2989"/>
                    <a:pt x="2220" y="3025"/>
                    <a:pt x="2268" y="3049"/>
                  </a:cubicBezTo>
                  <a:cubicBezTo>
                    <a:pt x="2327" y="3096"/>
                    <a:pt x="2399" y="3132"/>
                    <a:pt x="2470" y="3132"/>
                  </a:cubicBezTo>
                  <a:lnTo>
                    <a:pt x="2566" y="3192"/>
                  </a:lnTo>
                  <a:cubicBezTo>
                    <a:pt x="2623" y="3212"/>
                    <a:pt x="2675" y="3221"/>
                    <a:pt x="2723" y="3221"/>
                  </a:cubicBezTo>
                  <a:cubicBezTo>
                    <a:pt x="3066" y="3221"/>
                    <a:pt x="3191" y="2744"/>
                    <a:pt x="3232" y="2441"/>
                  </a:cubicBezTo>
                  <a:cubicBezTo>
                    <a:pt x="3328" y="1965"/>
                    <a:pt x="3375" y="1477"/>
                    <a:pt x="3375" y="989"/>
                  </a:cubicBezTo>
                  <a:cubicBezTo>
                    <a:pt x="3387" y="715"/>
                    <a:pt x="3470" y="1"/>
                    <a:pt x="2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8047300" y="1007538"/>
              <a:ext cx="83350" cy="71425"/>
            </a:xfrm>
            <a:custGeom>
              <a:avLst/>
              <a:gdLst/>
              <a:ahLst/>
              <a:cxnLst/>
              <a:rect l="l" t="t" r="r" b="b"/>
              <a:pathLst>
                <a:path w="3334" h="2857" extrusionOk="0">
                  <a:moveTo>
                    <a:pt x="2275" y="1"/>
                  </a:moveTo>
                  <a:cubicBezTo>
                    <a:pt x="2040" y="1"/>
                    <a:pt x="1842" y="184"/>
                    <a:pt x="1786" y="481"/>
                  </a:cubicBezTo>
                  <a:cubicBezTo>
                    <a:pt x="1715" y="803"/>
                    <a:pt x="1703" y="1136"/>
                    <a:pt x="1762" y="1458"/>
                  </a:cubicBezTo>
                  <a:cubicBezTo>
                    <a:pt x="1512" y="1398"/>
                    <a:pt x="1250" y="1339"/>
                    <a:pt x="1000" y="1291"/>
                  </a:cubicBezTo>
                  <a:cubicBezTo>
                    <a:pt x="887" y="1267"/>
                    <a:pt x="771" y="1255"/>
                    <a:pt x="655" y="1255"/>
                  </a:cubicBezTo>
                  <a:cubicBezTo>
                    <a:pt x="539" y="1255"/>
                    <a:pt x="423" y="1267"/>
                    <a:pt x="310" y="1291"/>
                  </a:cubicBezTo>
                  <a:cubicBezTo>
                    <a:pt x="107" y="1374"/>
                    <a:pt x="0" y="1613"/>
                    <a:pt x="84" y="1815"/>
                  </a:cubicBezTo>
                  <a:cubicBezTo>
                    <a:pt x="226" y="2053"/>
                    <a:pt x="155" y="1934"/>
                    <a:pt x="357" y="2125"/>
                  </a:cubicBezTo>
                  <a:cubicBezTo>
                    <a:pt x="857" y="2506"/>
                    <a:pt x="1441" y="2636"/>
                    <a:pt x="2048" y="2720"/>
                  </a:cubicBezTo>
                  <a:cubicBezTo>
                    <a:pt x="2274" y="2767"/>
                    <a:pt x="2501" y="2815"/>
                    <a:pt x="2727" y="2839"/>
                  </a:cubicBezTo>
                  <a:cubicBezTo>
                    <a:pt x="2786" y="2851"/>
                    <a:pt x="2846" y="2857"/>
                    <a:pt x="2905" y="2857"/>
                  </a:cubicBezTo>
                  <a:cubicBezTo>
                    <a:pt x="2965" y="2857"/>
                    <a:pt x="3024" y="2851"/>
                    <a:pt x="3084" y="2839"/>
                  </a:cubicBezTo>
                  <a:cubicBezTo>
                    <a:pt x="3334" y="2732"/>
                    <a:pt x="3322" y="2434"/>
                    <a:pt x="3310" y="2208"/>
                  </a:cubicBezTo>
                  <a:cubicBezTo>
                    <a:pt x="3274" y="1791"/>
                    <a:pt x="3191" y="1386"/>
                    <a:pt x="3072" y="982"/>
                  </a:cubicBezTo>
                  <a:cubicBezTo>
                    <a:pt x="3001" y="660"/>
                    <a:pt x="2846" y="374"/>
                    <a:pt x="2631" y="136"/>
                  </a:cubicBezTo>
                  <a:cubicBezTo>
                    <a:pt x="2511" y="43"/>
                    <a:pt x="2389" y="1"/>
                    <a:pt x="2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8116950" y="1052888"/>
              <a:ext cx="70575" cy="74350"/>
            </a:xfrm>
            <a:custGeom>
              <a:avLst/>
              <a:gdLst/>
              <a:ahLst/>
              <a:cxnLst/>
              <a:rect l="l" t="t" r="r" b="b"/>
              <a:pathLst>
                <a:path w="2823" h="2974" extrusionOk="0">
                  <a:moveTo>
                    <a:pt x="1513" y="0"/>
                  </a:moveTo>
                  <a:cubicBezTo>
                    <a:pt x="1189" y="0"/>
                    <a:pt x="963" y="385"/>
                    <a:pt x="953" y="703"/>
                  </a:cubicBezTo>
                  <a:cubicBezTo>
                    <a:pt x="893" y="1168"/>
                    <a:pt x="1000" y="1644"/>
                    <a:pt x="1262" y="2037"/>
                  </a:cubicBezTo>
                  <a:cubicBezTo>
                    <a:pt x="1202" y="2032"/>
                    <a:pt x="1140" y="2030"/>
                    <a:pt x="1079" y="2030"/>
                  </a:cubicBezTo>
                  <a:cubicBezTo>
                    <a:pt x="839" y="2030"/>
                    <a:pt x="597" y="2066"/>
                    <a:pt x="369" y="2132"/>
                  </a:cubicBezTo>
                  <a:cubicBezTo>
                    <a:pt x="12" y="2263"/>
                    <a:pt x="0" y="2763"/>
                    <a:pt x="357" y="2906"/>
                  </a:cubicBezTo>
                  <a:cubicBezTo>
                    <a:pt x="510" y="2957"/>
                    <a:pt x="670" y="2974"/>
                    <a:pt x="833" y="2974"/>
                  </a:cubicBezTo>
                  <a:cubicBezTo>
                    <a:pt x="1088" y="2974"/>
                    <a:pt x="1348" y="2933"/>
                    <a:pt x="1596" y="2918"/>
                  </a:cubicBezTo>
                  <a:cubicBezTo>
                    <a:pt x="1798" y="2894"/>
                    <a:pt x="1989" y="2870"/>
                    <a:pt x="2179" y="2823"/>
                  </a:cubicBezTo>
                  <a:cubicBezTo>
                    <a:pt x="2346" y="2799"/>
                    <a:pt x="2501" y="2716"/>
                    <a:pt x="2620" y="2596"/>
                  </a:cubicBezTo>
                  <a:cubicBezTo>
                    <a:pt x="2822" y="2335"/>
                    <a:pt x="2715" y="2013"/>
                    <a:pt x="2632" y="1739"/>
                  </a:cubicBezTo>
                  <a:cubicBezTo>
                    <a:pt x="2512" y="1382"/>
                    <a:pt x="2370" y="1037"/>
                    <a:pt x="2203" y="703"/>
                  </a:cubicBezTo>
                  <a:cubicBezTo>
                    <a:pt x="2143" y="572"/>
                    <a:pt x="2060" y="441"/>
                    <a:pt x="1989" y="322"/>
                  </a:cubicBezTo>
                  <a:cubicBezTo>
                    <a:pt x="1917" y="203"/>
                    <a:pt x="1822" y="108"/>
                    <a:pt x="1715" y="49"/>
                  </a:cubicBezTo>
                  <a:cubicBezTo>
                    <a:pt x="1644" y="15"/>
                    <a:pt x="1577" y="0"/>
                    <a:pt x="1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8561050" y="988563"/>
              <a:ext cx="79500" cy="81025"/>
            </a:xfrm>
            <a:custGeom>
              <a:avLst/>
              <a:gdLst/>
              <a:ahLst/>
              <a:cxnLst/>
              <a:rect l="l" t="t" r="r" b="b"/>
              <a:pathLst>
                <a:path w="3180" h="3241" extrusionOk="0">
                  <a:moveTo>
                    <a:pt x="1561" y="1"/>
                  </a:moveTo>
                  <a:cubicBezTo>
                    <a:pt x="1436" y="1"/>
                    <a:pt x="1305" y="55"/>
                    <a:pt x="1215" y="145"/>
                  </a:cubicBezTo>
                  <a:cubicBezTo>
                    <a:pt x="1036" y="336"/>
                    <a:pt x="917" y="562"/>
                    <a:pt x="858" y="812"/>
                  </a:cubicBezTo>
                  <a:cubicBezTo>
                    <a:pt x="703" y="1252"/>
                    <a:pt x="560" y="1693"/>
                    <a:pt x="381" y="2122"/>
                  </a:cubicBezTo>
                  <a:cubicBezTo>
                    <a:pt x="334" y="2276"/>
                    <a:pt x="227" y="2419"/>
                    <a:pt x="191" y="2574"/>
                  </a:cubicBezTo>
                  <a:cubicBezTo>
                    <a:pt x="0" y="2776"/>
                    <a:pt x="60" y="3098"/>
                    <a:pt x="310" y="3205"/>
                  </a:cubicBezTo>
                  <a:cubicBezTo>
                    <a:pt x="369" y="3229"/>
                    <a:pt x="435" y="3241"/>
                    <a:pt x="500" y="3241"/>
                  </a:cubicBezTo>
                  <a:cubicBezTo>
                    <a:pt x="566" y="3241"/>
                    <a:pt x="631" y="3229"/>
                    <a:pt x="691" y="3205"/>
                  </a:cubicBezTo>
                  <a:cubicBezTo>
                    <a:pt x="1179" y="3169"/>
                    <a:pt x="1667" y="3038"/>
                    <a:pt x="2096" y="2800"/>
                  </a:cubicBezTo>
                  <a:cubicBezTo>
                    <a:pt x="2536" y="2574"/>
                    <a:pt x="2977" y="2217"/>
                    <a:pt x="3072" y="1705"/>
                  </a:cubicBezTo>
                  <a:cubicBezTo>
                    <a:pt x="3179" y="1419"/>
                    <a:pt x="3001" y="1109"/>
                    <a:pt x="2703" y="1050"/>
                  </a:cubicBezTo>
                  <a:cubicBezTo>
                    <a:pt x="2686" y="1049"/>
                    <a:pt x="2670" y="1049"/>
                    <a:pt x="2653" y="1049"/>
                  </a:cubicBezTo>
                  <a:cubicBezTo>
                    <a:pt x="2374" y="1049"/>
                    <a:pt x="2106" y="1143"/>
                    <a:pt x="1882" y="1300"/>
                  </a:cubicBezTo>
                  <a:cubicBezTo>
                    <a:pt x="1953" y="1074"/>
                    <a:pt x="1989" y="848"/>
                    <a:pt x="2001" y="609"/>
                  </a:cubicBezTo>
                  <a:cubicBezTo>
                    <a:pt x="1989" y="455"/>
                    <a:pt x="1953" y="300"/>
                    <a:pt x="1870" y="169"/>
                  </a:cubicBezTo>
                  <a:cubicBezTo>
                    <a:pt x="1799" y="52"/>
                    <a:pt x="1683" y="1"/>
                    <a:pt x="1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8611650" y="908513"/>
              <a:ext cx="69675" cy="79450"/>
            </a:xfrm>
            <a:custGeom>
              <a:avLst/>
              <a:gdLst/>
              <a:ahLst/>
              <a:cxnLst/>
              <a:rect l="l" t="t" r="r" b="b"/>
              <a:pathLst>
                <a:path w="2787" h="3178" extrusionOk="0">
                  <a:moveTo>
                    <a:pt x="925" y="0"/>
                  </a:moveTo>
                  <a:cubicBezTo>
                    <a:pt x="882" y="0"/>
                    <a:pt x="838" y="8"/>
                    <a:pt x="798" y="25"/>
                  </a:cubicBezTo>
                  <a:cubicBezTo>
                    <a:pt x="643" y="109"/>
                    <a:pt x="536" y="251"/>
                    <a:pt x="501" y="418"/>
                  </a:cubicBezTo>
                  <a:cubicBezTo>
                    <a:pt x="405" y="692"/>
                    <a:pt x="334" y="966"/>
                    <a:pt x="286" y="1252"/>
                  </a:cubicBezTo>
                  <a:cubicBezTo>
                    <a:pt x="215" y="1561"/>
                    <a:pt x="155" y="1883"/>
                    <a:pt x="96" y="2204"/>
                  </a:cubicBezTo>
                  <a:cubicBezTo>
                    <a:pt x="84" y="2359"/>
                    <a:pt x="0" y="2514"/>
                    <a:pt x="96" y="2645"/>
                  </a:cubicBezTo>
                  <a:cubicBezTo>
                    <a:pt x="108" y="2657"/>
                    <a:pt x="120" y="2657"/>
                    <a:pt x="131" y="2668"/>
                  </a:cubicBezTo>
                  <a:cubicBezTo>
                    <a:pt x="143" y="2728"/>
                    <a:pt x="155" y="2776"/>
                    <a:pt x="191" y="2823"/>
                  </a:cubicBezTo>
                  <a:cubicBezTo>
                    <a:pt x="203" y="2930"/>
                    <a:pt x="250" y="3026"/>
                    <a:pt x="334" y="3097"/>
                  </a:cubicBezTo>
                  <a:cubicBezTo>
                    <a:pt x="396" y="3151"/>
                    <a:pt x="472" y="3177"/>
                    <a:pt x="551" y="3177"/>
                  </a:cubicBezTo>
                  <a:cubicBezTo>
                    <a:pt x="578" y="3177"/>
                    <a:pt x="605" y="3174"/>
                    <a:pt x="631" y="3168"/>
                  </a:cubicBezTo>
                  <a:cubicBezTo>
                    <a:pt x="655" y="3168"/>
                    <a:pt x="679" y="3157"/>
                    <a:pt x="703" y="3145"/>
                  </a:cubicBezTo>
                  <a:cubicBezTo>
                    <a:pt x="727" y="3133"/>
                    <a:pt x="751" y="3133"/>
                    <a:pt x="774" y="3121"/>
                  </a:cubicBezTo>
                  <a:lnTo>
                    <a:pt x="870" y="3085"/>
                  </a:lnTo>
                  <a:cubicBezTo>
                    <a:pt x="1085" y="2960"/>
                    <a:pt x="1322" y="2857"/>
                    <a:pt x="1540" y="2734"/>
                  </a:cubicBezTo>
                  <a:lnTo>
                    <a:pt x="1540" y="2734"/>
                  </a:lnTo>
                  <a:lnTo>
                    <a:pt x="1489" y="2764"/>
                  </a:lnTo>
                  <a:cubicBezTo>
                    <a:pt x="1786" y="2597"/>
                    <a:pt x="2120" y="2466"/>
                    <a:pt x="2358" y="2216"/>
                  </a:cubicBezTo>
                  <a:cubicBezTo>
                    <a:pt x="2548" y="2037"/>
                    <a:pt x="2691" y="1823"/>
                    <a:pt x="2751" y="1573"/>
                  </a:cubicBezTo>
                  <a:cubicBezTo>
                    <a:pt x="2787" y="1287"/>
                    <a:pt x="2632" y="1025"/>
                    <a:pt x="2370" y="930"/>
                  </a:cubicBezTo>
                  <a:cubicBezTo>
                    <a:pt x="2334" y="918"/>
                    <a:pt x="2298" y="906"/>
                    <a:pt x="2263" y="894"/>
                  </a:cubicBezTo>
                  <a:cubicBezTo>
                    <a:pt x="2179" y="894"/>
                    <a:pt x="2096" y="894"/>
                    <a:pt x="2025" y="906"/>
                  </a:cubicBezTo>
                  <a:cubicBezTo>
                    <a:pt x="1763" y="966"/>
                    <a:pt x="1513" y="1073"/>
                    <a:pt x="1298" y="1228"/>
                  </a:cubicBezTo>
                  <a:cubicBezTo>
                    <a:pt x="1393" y="871"/>
                    <a:pt x="1358" y="490"/>
                    <a:pt x="1215" y="156"/>
                  </a:cubicBezTo>
                  <a:cubicBezTo>
                    <a:pt x="1147" y="54"/>
                    <a:pt x="1035" y="0"/>
                    <a:pt x="9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8633075" y="814813"/>
              <a:ext cx="65525" cy="76675"/>
            </a:xfrm>
            <a:custGeom>
              <a:avLst/>
              <a:gdLst/>
              <a:ahLst/>
              <a:cxnLst/>
              <a:rect l="l" t="t" r="r" b="b"/>
              <a:pathLst>
                <a:path w="2621" h="3067" extrusionOk="0">
                  <a:moveTo>
                    <a:pt x="531" y="1"/>
                  </a:moveTo>
                  <a:cubicBezTo>
                    <a:pt x="418" y="1"/>
                    <a:pt x="304" y="56"/>
                    <a:pt x="215" y="178"/>
                  </a:cubicBezTo>
                  <a:cubicBezTo>
                    <a:pt x="1" y="487"/>
                    <a:pt x="48" y="892"/>
                    <a:pt x="84" y="1237"/>
                  </a:cubicBezTo>
                  <a:cubicBezTo>
                    <a:pt x="144" y="1725"/>
                    <a:pt x="239" y="2202"/>
                    <a:pt x="358" y="2666"/>
                  </a:cubicBezTo>
                  <a:lnTo>
                    <a:pt x="358" y="2678"/>
                  </a:lnTo>
                  <a:cubicBezTo>
                    <a:pt x="337" y="2891"/>
                    <a:pt x="516" y="3066"/>
                    <a:pt x="725" y="3066"/>
                  </a:cubicBezTo>
                  <a:cubicBezTo>
                    <a:pt x="749" y="3066"/>
                    <a:pt x="774" y="3064"/>
                    <a:pt x="798" y="3059"/>
                  </a:cubicBezTo>
                  <a:cubicBezTo>
                    <a:pt x="906" y="3035"/>
                    <a:pt x="1013" y="2999"/>
                    <a:pt x="1108" y="2952"/>
                  </a:cubicBezTo>
                  <a:cubicBezTo>
                    <a:pt x="1858" y="2595"/>
                    <a:pt x="2215" y="2273"/>
                    <a:pt x="2453" y="1630"/>
                  </a:cubicBezTo>
                  <a:cubicBezTo>
                    <a:pt x="2525" y="1428"/>
                    <a:pt x="2572" y="1225"/>
                    <a:pt x="2596" y="1011"/>
                  </a:cubicBezTo>
                  <a:cubicBezTo>
                    <a:pt x="2620" y="856"/>
                    <a:pt x="2608" y="690"/>
                    <a:pt x="2549" y="535"/>
                  </a:cubicBezTo>
                  <a:cubicBezTo>
                    <a:pt x="2420" y="324"/>
                    <a:pt x="2263" y="258"/>
                    <a:pt x="2113" y="258"/>
                  </a:cubicBezTo>
                  <a:cubicBezTo>
                    <a:pt x="1916" y="258"/>
                    <a:pt x="1732" y="373"/>
                    <a:pt x="1644" y="428"/>
                  </a:cubicBezTo>
                  <a:cubicBezTo>
                    <a:pt x="1441" y="570"/>
                    <a:pt x="1263" y="737"/>
                    <a:pt x="1132" y="951"/>
                  </a:cubicBezTo>
                  <a:cubicBezTo>
                    <a:pt x="1096" y="690"/>
                    <a:pt x="1013" y="428"/>
                    <a:pt x="882" y="201"/>
                  </a:cubicBezTo>
                  <a:cubicBezTo>
                    <a:pt x="793" y="74"/>
                    <a:pt x="662" y="1"/>
                    <a:pt x="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8633675" y="730113"/>
              <a:ext cx="66100" cy="68325"/>
            </a:xfrm>
            <a:custGeom>
              <a:avLst/>
              <a:gdLst/>
              <a:ahLst/>
              <a:cxnLst/>
              <a:rect l="l" t="t" r="r" b="b"/>
              <a:pathLst>
                <a:path w="2644" h="2733" extrusionOk="0">
                  <a:moveTo>
                    <a:pt x="1847" y="0"/>
                  </a:moveTo>
                  <a:cubicBezTo>
                    <a:pt x="1583" y="0"/>
                    <a:pt x="1331" y="276"/>
                    <a:pt x="1215" y="518"/>
                  </a:cubicBezTo>
                  <a:cubicBezTo>
                    <a:pt x="1179" y="613"/>
                    <a:pt x="1144" y="696"/>
                    <a:pt x="1108" y="791"/>
                  </a:cubicBezTo>
                  <a:cubicBezTo>
                    <a:pt x="1072" y="684"/>
                    <a:pt x="1024" y="589"/>
                    <a:pt x="965" y="494"/>
                  </a:cubicBezTo>
                  <a:cubicBezTo>
                    <a:pt x="863" y="299"/>
                    <a:pt x="645" y="111"/>
                    <a:pt x="419" y="111"/>
                  </a:cubicBezTo>
                  <a:cubicBezTo>
                    <a:pt x="355" y="111"/>
                    <a:pt x="290" y="126"/>
                    <a:pt x="227" y="160"/>
                  </a:cubicBezTo>
                  <a:cubicBezTo>
                    <a:pt x="1" y="279"/>
                    <a:pt x="24" y="565"/>
                    <a:pt x="84" y="791"/>
                  </a:cubicBezTo>
                  <a:cubicBezTo>
                    <a:pt x="131" y="1041"/>
                    <a:pt x="203" y="1291"/>
                    <a:pt x="310" y="1530"/>
                  </a:cubicBezTo>
                  <a:cubicBezTo>
                    <a:pt x="429" y="1827"/>
                    <a:pt x="572" y="2113"/>
                    <a:pt x="727" y="2387"/>
                  </a:cubicBezTo>
                  <a:cubicBezTo>
                    <a:pt x="822" y="2518"/>
                    <a:pt x="870" y="2708"/>
                    <a:pt x="1048" y="2732"/>
                  </a:cubicBezTo>
                  <a:cubicBezTo>
                    <a:pt x="1108" y="2732"/>
                    <a:pt x="1167" y="2720"/>
                    <a:pt x="1215" y="2696"/>
                  </a:cubicBezTo>
                  <a:cubicBezTo>
                    <a:pt x="1254" y="2711"/>
                    <a:pt x="1295" y="2717"/>
                    <a:pt x="1336" y="2717"/>
                  </a:cubicBezTo>
                  <a:cubicBezTo>
                    <a:pt x="1433" y="2717"/>
                    <a:pt x="1529" y="2680"/>
                    <a:pt x="1596" y="2613"/>
                  </a:cubicBezTo>
                  <a:lnTo>
                    <a:pt x="1608" y="2601"/>
                  </a:lnTo>
                  <a:cubicBezTo>
                    <a:pt x="2298" y="1934"/>
                    <a:pt x="2644" y="660"/>
                    <a:pt x="2108" y="101"/>
                  </a:cubicBezTo>
                  <a:cubicBezTo>
                    <a:pt x="2022" y="30"/>
                    <a:pt x="1934" y="0"/>
                    <a:pt x="1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8630700" y="655738"/>
              <a:ext cx="33950" cy="69025"/>
            </a:xfrm>
            <a:custGeom>
              <a:avLst/>
              <a:gdLst/>
              <a:ahLst/>
              <a:cxnLst/>
              <a:rect l="l" t="t" r="r" b="b"/>
              <a:pathLst>
                <a:path w="1358" h="2761" extrusionOk="0">
                  <a:moveTo>
                    <a:pt x="639" y="0"/>
                  </a:moveTo>
                  <a:cubicBezTo>
                    <a:pt x="501" y="0"/>
                    <a:pt x="362" y="69"/>
                    <a:pt x="274" y="183"/>
                  </a:cubicBezTo>
                  <a:cubicBezTo>
                    <a:pt x="36" y="480"/>
                    <a:pt x="0" y="909"/>
                    <a:pt x="72" y="1278"/>
                  </a:cubicBezTo>
                  <a:cubicBezTo>
                    <a:pt x="155" y="1599"/>
                    <a:pt x="274" y="1909"/>
                    <a:pt x="453" y="2195"/>
                  </a:cubicBezTo>
                  <a:cubicBezTo>
                    <a:pt x="477" y="2254"/>
                    <a:pt x="512" y="2326"/>
                    <a:pt x="560" y="2385"/>
                  </a:cubicBezTo>
                  <a:lnTo>
                    <a:pt x="560" y="2469"/>
                  </a:lnTo>
                  <a:cubicBezTo>
                    <a:pt x="572" y="2564"/>
                    <a:pt x="620" y="2659"/>
                    <a:pt x="715" y="2719"/>
                  </a:cubicBezTo>
                  <a:cubicBezTo>
                    <a:pt x="765" y="2747"/>
                    <a:pt x="821" y="2761"/>
                    <a:pt x="876" y="2761"/>
                  </a:cubicBezTo>
                  <a:cubicBezTo>
                    <a:pt x="1004" y="2761"/>
                    <a:pt x="1129" y="2689"/>
                    <a:pt x="1179" y="2564"/>
                  </a:cubicBezTo>
                  <a:cubicBezTo>
                    <a:pt x="1298" y="2207"/>
                    <a:pt x="1358" y="1838"/>
                    <a:pt x="1346" y="1469"/>
                  </a:cubicBezTo>
                  <a:cubicBezTo>
                    <a:pt x="1334" y="1004"/>
                    <a:pt x="1263" y="230"/>
                    <a:pt x="786" y="28"/>
                  </a:cubicBezTo>
                  <a:cubicBezTo>
                    <a:pt x="739" y="9"/>
                    <a:pt x="689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7988650" y="703213"/>
              <a:ext cx="34250" cy="69400"/>
            </a:xfrm>
            <a:custGeom>
              <a:avLst/>
              <a:gdLst/>
              <a:ahLst/>
              <a:cxnLst/>
              <a:rect l="l" t="t" r="r" b="b"/>
              <a:pathLst>
                <a:path w="1370" h="2776" extrusionOk="0">
                  <a:moveTo>
                    <a:pt x="328" y="126"/>
                  </a:moveTo>
                  <a:cubicBezTo>
                    <a:pt x="325" y="128"/>
                    <a:pt x="321" y="130"/>
                    <a:pt x="318" y="133"/>
                  </a:cubicBezTo>
                  <a:lnTo>
                    <a:pt x="318" y="133"/>
                  </a:lnTo>
                  <a:cubicBezTo>
                    <a:pt x="319" y="132"/>
                    <a:pt x="321" y="130"/>
                    <a:pt x="322" y="129"/>
                  </a:cubicBezTo>
                  <a:lnTo>
                    <a:pt x="328" y="126"/>
                  </a:lnTo>
                  <a:close/>
                  <a:moveTo>
                    <a:pt x="604" y="0"/>
                  </a:moveTo>
                  <a:cubicBezTo>
                    <a:pt x="526" y="0"/>
                    <a:pt x="447" y="26"/>
                    <a:pt x="382" y="70"/>
                  </a:cubicBezTo>
                  <a:cubicBezTo>
                    <a:pt x="346" y="105"/>
                    <a:pt x="310" y="129"/>
                    <a:pt x="275" y="165"/>
                  </a:cubicBezTo>
                  <a:cubicBezTo>
                    <a:pt x="283" y="156"/>
                    <a:pt x="298" y="147"/>
                    <a:pt x="310" y="139"/>
                  </a:cubicBezTo>
                  <a:lnTo>
                    <a:pt x="310" y="139"/>
                  </a:lnTo>
                  <a:cubicBezTo>
                    <a:pt x="251" y="186"/>
                    <a:pt x="205" y="247"/>
                    <a:pt x="179" y="308"/>
                  </a:cubicBezTo>
                  <a:cubicBezTo>
                    <a:pt x="1" y="653"/>
                    <a:pt x="72" y="1058"/>
                    <a:pt x="179" y="1415"/>
                  </a:cubicBezTo>
                  <a:cubicBezTo>
                    <a:pt x="251" y="1725"/>
                    <a:pt x="382" y="2034"/>
                    <a:pt x="536" y="2320"/>
                  </a:cubicBezTo>
                  <a:cubicBezTo>
                    <a:pt x="584" y="2379"/>
                    <a:pt x="620" y="2463"/>
                    <a:pt x="667" y="2522"/>
                  </a:cubicBezTo>
                  <a:cubicBezTo>
                    <a:pt x="691" y="2653"/>
                    <a:pt x="786" y="2748"/>
                    <a:pt x="917" y="2772"/>
                  </a:cubicBezTo>
                  <a:cubicBezTo>
                    <a:pt x="934" y="2775"/>
                    <a:pt x="951" y="2776"/>
                    <a:pt x="966" y="2776"/>
                  </a:cubicBezTo>
                  <a:cubicBezTo>
                    <a:pt x="1180" y="2776"/>
                    <a:pt x="1266" y="2556"/>
                    <a:pt x="1310" y="2367"/>
                  </a:cubicBezTo>
                  <a:cubicBezTo>
                    <a:pt x="1346" y="2201"/>
                    <a:pt x="1370" y="2034"/>
                    <a:pt x="1370" y="1855"/>
                  </a:cubicBezTo>
                  <a:cubicBezTo>
                    <a:pt x="1346" y="1534"/>
                    <a:pt x="1298" y="1201"/>
                    <a:pt x="1215" y="879"/>
                  </a:cubicBezTo>
                  <a:cubicBezTo>
                    <a:pt x="1144" y="570"/>
                    <a:pt x="1037" y="201"/>
                    <a:pt x="751" y="34"/>
                  </a:cubicBezTo>
                  <a:cubicBezTo>
                    <a:pt x="704" y="11"/>
                    <a:pt x="654" y="0"/>
                    <a:pt x="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8071400" y="524763"/>
              <a:ext cx="102425" cy="93075"/>
            </a:xfrm>
            <a:custGeom>
              <a:avLst/>
              <a:gdLst/>
              <a:ahLst/>
              <a:cxnLst/>
              <a:rect l="l" t="t" r="r" b="b"/>
              <a:pathLst>
                <a:path w="4097" h="3723" extrusionOk="0">
                  <a:moveTo>
                    <a:pt x="2052" y="1"/>
                  </a:moveTo>
                  <a:cubicBezTo>
                    <a:pt x="1909" y="1"/>
                    <a:pt x="1765" y="17"/>
                    <a:pt x="1620" y="52"/>
                  </a:cubicBezTo>
                  <a:cubicBezTo>
                    <a:pt x="620" y="290"/>
                    <a:pt x="1" y="1290"/>
                    <a:pt x="239" y="2290"/>
                  </a:cubicBezTo>
                  <a:cubicBezTo>
                    <a:pt x="442" y="3146"/>
                    <a:pt x="1203" y="3722"/>
                    <a:pt x="2045" y="3722"/>
                  </a:cubicBezTo>
                  <a:cubicBezTo>
                    <a:pt x="2188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5" y="578"/>
                    <a:pt x="2893" y="1"/>
                    <a:pt x="2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8428600" y="456013"/>
              <a:ext cx="102400" cy="93075"/>
            </a:xfrm>
            <a:custGeom>
              <a:avLst/>
              <a:gdLst/>
              <a:ahLst/>
              <a:cxnLst/>
              <a:rect l="l" t="t" r="r" b="b"/>
              <a:pathLst>
                <a:path w="4096" h="3723" extrusionOk="0">
                  <a:moveTo>
                    <a:pt x="2051" y="1"/>
                  </a:moveTo>
                  <a:cubicBezTo>
                    <a:pt x="1909" y="1"/>
                    <a:pt x="1764" y="17"/>
                    <a:pt x="1619" y="52"/>
                  </a:cubicBezTo>
                  <a:cubicBezTo>
                    <a:pt x="619" y="290"/>
                    <a:pt x="0" y="1290"/>
                    <a:pt x="238" y="2290"/>
                  </a:cubicBezTo>
                  <a:cubicBezTo>
                    <a:pt x="442" y="3145"/>
                    <a:pt x="1203" y="3722"/>
                    <a:pt x="2045" y="3722"/>
                  </a:cubicBezTo>
                  <a:cubicBezTo>
                    <a:pt x="2187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4" y="577"/>
                    <a:pt x="2893" y="1"/>
                    <a:pt x="20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850" y="570219"/>
            <a:ext cx="5275160" cy="338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43854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39"/>
          <p:cNvSpPr txBox="1">
            <a:spLocks noGrp="1"/>
          </p:cNvSpPr>
          <p:nvPr>
            <p:ph type="title"/>
          </p:nvPr>
        </p:nvSpPr>
        <p:spPr>
          <a:xfrm>
            <a:off x="1470510" y="3981758"/>
            <a:ext cx="62277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Kumanovo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131" name="Google Shape;1131;p39"/>
          <p:cNvGrpSpPr/>
          <p:nvPr/>
        </p:nvGrpSpPr>
        <p:grpSpPr>
          <a:xfrm>
            <a:off x="7862800" y="428225"/>
            <a:ext cx="1132177" cy="680447"/>
            <a:chOff x="7918325" y="228600"/>
            <a:chExt cx="1132177" cy="680447"/>
          </a:xfrm>
        </p:grpSpPr>
        <p:sp>
          <p:nvSpPr>
            <p:cNvPr id="1132" name="Google Shape;1132;p39"/>
            <p:cNvSpPr/>
            <p:nvPr/>
          </p:nvSpPr>
          <p:spPr>
            <a:xfrm>
              <a:off x="8114147" y="228600"/>
              <a:ext cx="185562" cy="102034"/>
            </a:xfrm>
            <a:custGeom>
              <a:avLst/>
              <a:gdLst/>
              <a:ahLst/>
              <a:cxnLst/>
              <a:rect l="l" t="t" r="r" b="b"/>
              <a:pathLst>
                <a:path w="5585" h="3071" extrusionOk="0">
                  <a:moveTo>
                    <a:pt x="2480" y="0"/>
                  </a:moveTo>
                  <a:cubicBezTo>
                    <a:pt x="2244" y="0"/>
                    <a:pt x="2007" y="30"/>
                    <a:pt x="1774" y="91"/>
                  </a:cubicBezTo>
                  <a:cubicBezTo>
                    <a:pt x="1203" y="198"/>
                    <a:pt x="750" y="663"/>
                    <a:pt x="322" y="1091"/>
                  </a:cubicBezTo>
                  <a:cubicBezTo>
                    <a:pt x="0" y="1603"/>
                    <a:pt x="524" y="1865"/>
                    <a:pt x="727" y="1901"/>
                  </a:cubicBezTo>
                  <a:cubicBezTo>
                    <a:pt x="1143" y="2020"/>
                    <a:pt x="1560" y="2127"/>
                    <a:pt x="1977" y="2258"/>
                  </a:cubicBezTo>
                  <a:cubicBezTo>
                    <a:pt x="2870" y="2532"/>
                    <a:pt x="3786" y="2758"/>
                    <a:pt x="4703" y="2937"/>
                  </a:cubicBezTo>
                  <a:cubicBezTo>
                    <a:pt x="4852" y="2967"/>
                    <a:pt x="5000" y="3070"/>
                    <a:pt x="5149" y="3070"/>
                  </a:cubicBezTo>
                  <a:cubicBezTo>
                    <a:pt x="5179" y="3070"/>
                    <a:pt x="5209" y="3066"/>
                    <a:pt x="5239" y="3056"/>
                  </a:cubicBezTo>
                  <a:cubicBezTo>
                    <a:pt x="5465" y="2961"/>
                    <a:pt x="5584" y="2711"/>
                    <a:pt x="5513" y="2484"/>
                  </a:cubicBezTo>
                  <a:lnTo>
                    <a:pt x="5513" y="2461"/>
                  </a:lnTo>
                  <a:cubicBezTo>
                    <a:pt x="5489" y="2294"/>
                    <a:pt x="5441" y="2127"/>
                    <a:pt x="5370" y="1984"/>
                  </a:cubicBezTo>
                  <a:cubicBezTo>
                    <a:pt x="5239" y="1651"/>
                    <a:pt x="5060" y="1341"/>
                    <a:pt x="4834" y="1068"/>
                  </a:cubicBezTo>
                  <a:cubicBezTo>
                    <a:pt x="4199" y="395"/>
                    <a:pt x="3343" y="0"/>
                    <a:pt x="2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7918325" y="262953"/>
              <a:ext cx="849364" cy="646093"/>
            </a:xfrm>
            <a:custGeom>
              <a:avLst/>
              <a:gdLst/>
              <a:ahLst/>
              <a:cxnLst/>
              <a:rect l="l" t="t" r="r" b="b"/>
              <a:pathLst>
                <a:path w="25564" h="19446" extrusionOk="0">
                  <a:moveTo>
                    <a:pt x="4908" y="1"/>
                  </a:moveTo>
                  <a:cubicBezTo>
                    <a:pt x="4733" y="1"/>
                    <a:pt x="4564" y="28"/>
                    <a:pt x="4394" y="81"/>
                  </a:cubicBezTo>
                  <a:cubicBezTo>
                    <a:pt x="4073" y="165"/>
                    <a:pt x="3787" y="319"/>
                    <a:pt x="3525" y="534"/>
                  </a:cubicBezTo>
                  <a:cubicBezTo>
                    <a:pt x="2870" y="1188"/>
                    <a:pt x="2477" y="2022"/>
                    <a:pt x="2203" y="2903"/>
                  </a:cubicBezTo>
                  <a:cubicBezTo>
                    <a:pt x="2144" y="3046"/>
                    <a:pt x="2084" y="3189"/>
                    <a:pt x="2037" y="3332"/>
                  </a:cubicBezTo>
                  <a:cubicBezTo>
                    <a:pt x="1513" y="4832"/>
                    <a:pt x="989" y="6332"/>
                    <a:pt x="656" y="7892"/>
                  </a:cubicBezTo>
                  <a:cubicBezTo>
                    <a:pt x="394" y="8880"/>
                    <a:pt x="215" y="9880"/>
                    <a:pt x="120" y="10904"/>
                  </a:cubicBezTo>
                  <a:cubicBezTo>
                    <a:pt x="84" y="11464"/>
                    <a:pt x="25" y="11487"/>
                    <a:pt x="1" y="12095"/>
                  </a:cubicBezTo>
                  <a:cubicBezTo>
                    <a:pt x="25" y="12714"/>
                    <a:pt x="286" y="13285"/>
                    <a:pt x="739" y="13702"/>
                  </a:cubicBezTo>
                  <a:cubicBezTo>
                    <a:pt x="1310" y="14345"/>
                    <a:pt x="2060" y="14726"/>
                    <a:pt x="2822" y="15083"/>
                  </a:cubicBezTo>
                  <a:cubicBezTo>
                    <a:pt x="3323" y="15333"/>
                    <a:pt x="3811" y="15619"/>
                    <a:pt x="4335" y="15833"/>
                  </a:cubicBezTo>
                  <a:cubicBezTo>
                    <a:pt x="4930" y="16083"/>
                    <a:pt x="5561" y="16286"/>
                    <a:pt x="6180" y="16476"/>
                  </a:cubicBezTo>
                  <a:cubicBezTo>
                    <a:pt x="6371" y="16547"/>
                    <a:pt x="6561" y="16595"/>
                    <a:pt x="6763" y="16631"/>
                  </a:cubicBezTo>
                  <a:cubicBezTo>
                    <a:pt x="7895" y="17012"/>
                    <a:pt x="9038" y="17345"/>
                    <a:pt x="10181" y="17667"/>
                  </a:cubicBezTo>
                  <a:cubicBezTo>
                    <a:pt x="12369" y="18237"/>
                    <a:pt x="16537" y="19445"/>
                    <a:pt x="19568" y="19445"/>
                  </a:cubicBezTo>
                  <a:cubicBezTo>
                    <a:pt x="20526" y="19445"/>
                    <a:pt x="21371" y="19324"/>
                    <a:pt x="22003" y="19024"/>
                  </a:cubicBezTo>
                  <a:cubicBezTo>
                    <a:pt x="23539" y="18310"/>
                    <a:pt x="23944" y="16762"/>
                    <a:pt x="24373" y="15154"/>
                  </a:cubicBezTo>
                  <a:cubicBezTo>
                    <a:pt x="24766" y="13595"/>
                    <a:pt x="25135" y="12023"/>
                    <a:pt x="25325" y="10428"/>
                  </a:cubicBezTo>
                  <a:cubicBezTo>
                    <a:pt x="25456" y="8975"/>
                    <a:pt x="25563" y="7499"/>
                    <a:pt x="25337" y="6058"/>
                  </a:cubicBezTo>
                  <a:cubicBezTo>
                    <a:pt x="25194" y="5260"/>
                    <a:pt x="24599" y="4879"/>
                    <a:pt x="23706" y="4498"/>
                  </a:cubicBezTo>
                  <a:cubicBezTo>
                    <a:pt x="20813" y="3522"/>
                    <a:pt x="17801" y="2962"/>
                    <a:pt x="14836" y="2224"/>
                  </a:cubicBezTo>
                  <a:cubicBezTo>
                    <a:pt x="13240" y="1784"/>
                    <a:pt x="11645" y="1284"/>
                    <a:pt x="10014" y="974"/>
                  </a:cubicBezTo>
                  <a:cubicBezTo>
                    <a:pt x="9859" y="938"/>
                    <a:pt x="9704" y="915"/>
                    <a:pt x="9550" y="891"/>
                  </a:cubicBezTo>
                  <a:cubicBezTo>
                    <a:pt x="9216" y="831"/>
                    <a:pt x="8883" y="772"/>
                    <a:pt x="8549" y="700"/>
                  </a:cubicBezTo>
                  <a:cubicBezTo>
                    <a:pt x="7847" y="593"/>
                    <a:pt x="7299" y="510"/>
                    <a:pt x="6763" y="438"/>
                  </a:cubicBezTo>
                  <a:cubicBezTo>
                    <a:pt x="6502" y="367"/>
                    <a:pt x="6228" y="284"/>
                    <a:pt x="5966" y="200"/>
                  </a:cubicBezTo>
                  <a:cubicBezTo>
                    <a:pt x="5692" y="105"/>
                    <a:pt x="5418" y="45"/>
                    <a:pt x="5144" y="10"/>
                  </a:cubicBezTo>
                  <a:lnTo>
                    <a:pt x="5085" y="10"/>
                  </a:lnTo>
                  <a:cubicBezTo>
                    <a:pt x="5025" y="4"/>
                    <a:pt x="4966" y="1"/>
                    <a:pt x="49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8053613" y="333388"/>
              <a:ext cx="191509" cy="154430"/>
            </a:xfrm>
            <a:custGeom>
              <a:avLst/>
              <a:gdLst/>
              <a:ahLst/>
              <a:cxnLst/>
              <a:rect l="l" t="t" r="r" b="b"/>
              <a:pathLst>
                <a:path w="5764" h="4648" extrusionOk="0">
                  <a:moveTo>
                    <a:pt x="1659" y="0"/>
                  </a:moveTo>
                  <a:cubicBezTo>
                    <a:pt x="1544" y="0"/>
                    <a:pt x="1431" y="10"/>
                    <a:pt x="1322" y="33"/>
                  </a:cubicBezTo>
                  <a:lnTo>
                    <a:pt x="1287" y="33"/>
                  </a:lnTo>
                  <a:cubicBezTo>
                    <a:pt x="1179" y="33"/>
                    <a:pt x="1084" y="69"/>
                    <a:pt x="1013" y="140"/>
                  </a:cubicBezTo>
                  <a:cubicBezTo>
                    <a:pt x="882" y="223"/>
                    <a:pt x="763" y="331"/>
                    <a:pt x="691" y="461"/>
                  </a:cubicBezTo>
                  <a:cubicBezTo>
                    <a:pt x="489" y="819"/>
                    <a:pt x="346" y="1200"/>
                    <a:pt x="263" y="1593"/>
                  </a:cubicBezTo>
                  <a:cubicBezTo>
                    <a:pt x="144" y="2045"/>
                    <a:pt x="1" y="2509"/>
                    <a:pt x="60" y="2974"/>
                  </a:cubicBezTo>
                  <a:cubicBezTo>
                    <a:pt x="96" y="3295"/>
                    <a:pt x="310" y="3569"/>
                    <a:pt x="608" y="3700"/>
                  </a:cubicBezTo>
                  <a:cubicBezTo>
                    <a:pt x="682" y="3742"/>
                    <a:pt x="964" y="3860"/>
                    <a:pt x="974" y="3860"/>
                  </a:cubicBezTo>
                  <a:cubicBezTo>
                    <a:pt x="976" y="3860"/>
                    <a:pt x="973" y="3859"/>
                    <a:pt x="965" y="3855"/>
                  </a:cubicBezTo>
                  <a:lnTo>
                    <a:pt x="965" y="3855"/>
                  </a:lnTo>
                  <a:cubicBezTo>
                    <a:pt x="1489" y="4081"/>
                    <a:pt x="2037" y="4271"/>
                    <a:pt x="2584" y="4414"/>
                  </a:cubicBezTo>
                  <a:cubicBezTo>
                    <a:pt x="2966" y="4543"/>
                    <a:pt x="3415" y="4647"/>
                    <a:pt x="3838" y="4647"/>
                  </a:cubicBezTo>
                  <a:cubicBezTo>
                    <a:pt x="4469" y="4647"/>
                    <a:pt x="5040" y="4415"/>
                    <a:pt x="5239" y="3688"/>
                  </a:cubicBezTo>
                  <a:cubicBezTo>
                    <a:pt x="5478" y="2950"/>
                    <a:pt x="5763" y="2033"/>
                    <a:pt x="5394" y="1283"/>
                  </a:cubicBezTo>
                  <a:cubicBezTo>
                    <a:pt x="5358" y="1223"/>
                    <a:pt x="5311" y="1164"/>
                    <a:pt x="5251" y="1104"/>
                  </a:cubicBezTo>
                  <a:cubicBezTo>
                    <a:pt x="5227" y="1069"/>
                    <a:pt x="5204" y="1033"/>
                    <a:pt x="5168" y="997"/>
                  </a:cubicBezTo>
                  <a:cubicBezTo>
                    <a:pt x="4942" y="783"/>
                    <a:pt x="4620" y="723"/>
                    <a:pt x="4335" y="628"/>
                  </a:cubicBezTo>
                  <a:cubicBezTo>
                    <a:pt x="3739" y="438"/>
                    <a:pt x="3144" y="247"/>
                    <a:pt x="2537" y="116"/>
                  </a:cubicBezTo>
                  <a:cubicBezTo>
                    <a:pt x="2270" y="65"/>
                    <a:pt x="1959" y="0"/>
                    <a:pt x="16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8250232" y="455685"/>
              <a:ext cx="365940" cy="358597"/>
            </a:xfrm>
            <a:custGeom>
              <a:avLst/>
              <a:gdLst/>
              <a:ahLst/>
              <a:cxnLst/>
              <a:rect l="l" t="t" r="r" b="b"/>
              <a:pathLst>
                <a:path w="11014" h="10793" extrusionOk="0">
                  <a:moveTo>
                    <a:pt x="5144" y="0"/>
                  </a:moveTo>
                  <a:cubicBezTo>
                    <a:pt x="4155" y="0"/>
                    <a:pt x="3190" y="343"/>
                    <a:pt x="2429" y="971"/>
                  </a:cubicBezTo>
                  <a:cubicBezTo>
                    <a:pt x="1107" y="1936"/>
                    <a:pt x="0" y="3353"/>
                    <a:pt x="107" y="5055"/>
                  </a:cubicBezTo>
                  <a:cubicBezTo>
                    <a:pt x="107" y="6877"/>
                    <a:pt x="893" y="8758"/>
                    <a:pt x="2429" y="9794"/>
                  </a:cubicBezTo>
                  <a:cubicBezTo>
                    <a:pt x="3360" y="10504"/>
                    <a:pt x="4542" y="10793"/>
                    <a:pt x="5708" y="10793"/>
                  </a:cubicBezTo>
                  <a:cubicBezTo>
                    <a:pt x="6047" y="10793"/>
                    <a:pt x="6385" y="10768"/>
                    <a:pt x="6715" y="10723"/>
                  </a:cubicBezTo>
                  <a:cubicBezTo>
                    <a:pt x="8608" y="10508"/>
                    <a:pt x="10168" y="9020"/>
                    <a:pt x="10692" y="7222"/>
                  </a:cubicBezTo>
                  <a:cubicBezTo>
                    <a:pt x="11013" y="5960"/>
                    <a:pt x="10906" y="4639"/>
                    <a:pt x="10382" y="3448"/>
                  </a:cubicBezTo>
                  <a:cubicBezTo>
                    <a:pt x="10156" y="2615"/>
                    <a:pt x="9668" y="1876"/>
                    <a:pt x="8977" y="1341"/>
                  </a:cubicBezTo>
                  <a:cubicBezTo>
                    <a:pt x="8009" y="522"/>
                    <a:pt x="6785" y="5"/>
                    <a:pt x="5509" y="5"/>
                  </a:cubicBezTo>
                  <a:cubicBezTo>
                    <a:pt x="5467" y="5"/>
                    <a:pt x="5424" y="6"/>
                    <a:pt x="5382" y="7"/>
                  </a:cubicBezTo>
                  <a:cubicBezTo>
                    <a:pt x="5302" y="3"/>
                    <a:pt x="5223" y="0"/>
                    <a:pt x="5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8270000" y="489972"/>
              <a:ext cx="319259" cy="296732"/>
            </a:xfrm>
            <a:custGeom>
              <a:avLst/>
              <a:gdLst/>
              <a:ahLst/>
              <a:cxnLst/>
              <a:rect l="l" t="t" r="r" b="b"/>
              <a:pathLst>
                <a:path w="9609" h="8931" extrusionOk="0">
                  <a:moveTo>
                    <a:pt x="4658" y="1"/>
                  </a:moveTo>
                  <a:cubicBezTo>
                    <a:pt x="3684" y="1"/>
                    <a:pt x="2753" y="299"/>
                    <a:pt x="2048" y="1094"/>
                  </a:cubicBezTo>
                  <a:cubicBezTo>
                    <a:pt x="1989" y="1166"/>
                    <a:pt x="1917" y="1249"/>
                    <a:pt x="1858" y="1333"/>
                  </a:cubicBezTo>
                  <a:cubicBezTo>
                    <a:pt x="262" y="2928"/>
                    <a:pt x="0" y="5797"/>
                    <a:pt x="1608" y="7488"/>
                  </a:cubicBezTo>
                  <a:cubicBezTo>
                    <a:pt x="1977" y="7893"/>
                    <a:pt x="2441" y="8191"/>
                    <a:pt x="2965" y="8357"/>
                  </a:cubicBezTo>
                  <a:cubicBezTo>
                    <a:pt x="3421" y="8676"/>
                    <a:pt x="3932" y="8930"/>
                    <a:pt x="4497" y="8930"/>
                  </a:cubicBezTo>
                  <a:cubicBezTo>
                    <a:pt x="4522" y="8930"/>
                    <a:pt x="4547" y="8930"/>
                    <a:pt x="4572" y="8929"/>
                  </a:cubicBezTo>
                  <a:cubicBezTo>
                    <a:pt x="4870" y="8929"/>
                    <a:pt x="5180" y="8893"/>
                    <a:pt x="5489" y="8845"/>
                  </a:cubicBezTo>
                  <a:cubicBezTo>
                    <a:pt x="5621" y="8862"/>
                    <a:pt x="5755" y="8870"/>
                    <a:pt x="5888" y="8870"/>
                  </a:cubicBezTo>
                  <a:cubicBezTo>
                    <a:pt x="6234" y="8870"/>
                    <a:pt x="6579" y="8814"/>
                    <a:pt x="6906" y="8702"/>
                  </a:cubicBezTo>
                  <a:cubicBezTo>
                    <a:pt x="7739" y="8345"/>
                    <a:pt x="8442" y="7738"/>
                    <a:pt x="8906" y="6952"/>
                  </a:cubicBezTo>
                  <a:cubicBezTo>
                    <a:pt x="8978" y="6821"/>
                    <a:pt x="9037" y="6690"/>
                    <a:pt x="9097" y="6559"/>
                  </a:cubicBezTo>
                  <a:cubicBezTo>
                    <a:pt x="9299" y="6178"/>
                    <a:pt x="9442" y="5762"/>
                    <a:pt x="9502" y="5321"/>
                  </a:cubicBezTo>
                  <a:cubicBezTo>
                    <a:pt x="9609" y="4250"/>
                    <a:pt x="9359" y="3166"/>
                    <a:pt x="8799" y="2237"/>
                  </a:cubicBezTo>
                  <a:cubicBezTo>
                    <a:pt x="8668" y="2059"/>
                    <a:pt x="8537" y="1904"/>
                    <a:pt x="8382" y="1749"/>
                  </a:cubicBezTo>
                  <a:cubicBezTo>
                    <a:pt x="8085" y="1392"/>
                    <a:pt x="7739" y="1071"/>
                    <a:pt x="7347" y="821"/>
                  </a:cubicBezTo>
                  <a:cubicBezTo>
                    <a:pt x="6930" y="535"/>
                    <a:pt x="6465" y="309"/>
                    <a:pt x="5989" y="166"/>
                  </a:cubicBezTo>
                  <a:cubicBezTo>
                    <a:pt x="5548" y="62"/>
                    <a:pt x="5098" y="1"/>
                    <a:pt x="4658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8296512" y="513295"/>
              <a:ext cx="268624" cy="250018"/>
            </a:xfrm>
            <a:custGeom>
              <a:avLst/>
              <a:gdLst/>
              <a:ahLst/>
              <a:cxnLst/>
              <a:rect l="l" t="t" r="r" b="b"/>
              <a:pathLst>
                <a:path w="8085" h="7525" extrusionOk="0">
                  <a:moveTo>
                    <a:pt x="3908" y="1"/>
                  </a:moveTo>
                  <a:cubicBezTo>
                    <a:pt x="3090" y="1"/>
                    <a:pt x="2312" y="253"/>
                    <a:pt x="1715" y="916"/>
                  </a:cubicBezTo>
                  <a:cubicBezTo>
                    <a:pt x="1655" y="988"/>
                    <a:pt x="1607" y="1059"/>
                    <a:pt x="1548" y="1131"/>
                  </a:cubicBezTo>
                  <a:cubicBezTo>
                    <a:pt x="214" y="2476"/>
                    <a:pt x="0" y="4881"/>
                    <a:pt x="1345" y="6310"/>
                  </a:cubicBezTo>
                  <a:cubicBezTo>
                    <a:pt x="1667" y="6643"/>
                    <a:pt x="2060" y="6893"/>
                    <a:pt x="2500" y="7036"/>
                  </a:cubicBezTo>
                  <a:cubicBezTo>
                    <a:pt x="2883" y="7314"/>
                    <a:pt x="3322" y="7525"/>
                    <a:pt x="3806" y="7525"/>
                  </a:cubicBezTo>
                  <a:cubicBezTo>
                    <a:pt x="3819" y="7525"/>
                    <a:pt x="3833" y="7525"/>
                    <a:pt x="3846" y="7524"/>
                  </a:cubicBezTo>
                  <a:cubicBezTo>
                    <a:pt x="4108" y="7524"/>
                    <a:pt x="4358" y="7500"/>
                    <a:pt x="4620" y="7453"/>
                  </a:cubicBezTo>
                  <a:cubicBezTo>
                    <a:pt x="4730" y="7466"/>
                    <a:pt x="4842" y="7473"/>
                    <a:pt x="4954" y="7473"/>
                  </a:cubicBezTo>
                  <a:cubicBezTo>
                    <a:pt x="5243" y="7473"/>
                    <a:pt x="5536" y="7428"/>
                    <a:pt x="5810" y="7334"/>
                  </a:cubicBezTo>
                  <a:cubicBezTo>
                    <a:pt x="6513" y="7036"/>
                    <a:pt x="7108" y="6524"/>
                    <a:pt x="7489" y="5857"/>
                  </a:cubicBezTo>
                  <a:cubicBezTo>
                    <a:pt x="7549" y="5750"/>
                    <a:pt x="7608" y="5643"/>
                    <a:pt x="7656" y="5536"/>
                  </a:cubicBezTo>
                  <a:cubicBezTo>
                    <a:pt x="7834" y="5203"/>
                    <a:pt x="7942" y="4857"/>
                    <a:pt x="8001" y="4488"/>
                  </a:cubicBezTo>
                  <a:cubicBezTo>
                    <a:pt x="8084" y="3583"/>
                    <a:pt x="7870" y="2666"/>
                    <a:pt x="7406" y="1881"/>
                  </a:cubicBezTo>
                  <a:cubicBezTo>
                    <a:pt x="7299" y="1738"/>
                    <a:pt x="7180" y="1607"/>
                    <a:pt x="7060" y="1476"/>
                  </a:cubicBezTo>
                  <a:cubicBezTo>
                    <a:pt x="6799" y="1166"/>
                    <a:pt x="6501" y="904"/>
                    <a:pt x="6168" y="690"/>
                  </a:cubicBezTo>
                  <a:cubicBezTo>
                    <a:pt x="5822" y="452"/>
                    <a:pt x="5441" y="261"/>
                    <a:pt x="5036" y="142"/>
                  </a:cubicBezTo>
                  <a:cubicBezTo>
                    <a:pt x="4661" y="53"/>
                    <a:pt x="4280" y="1"/>
                    <a:pt x="3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8114512" y="738121"/>
              <a:ext cx="50768" cy="26979"/>
            </a:xfrm>
            <a:custGeom>
              <a:avLst/>
              <a:gdLst/>
              <a:ahLst/>
              <a:cxnLst/>
              <a:rect l="l" t="t" r="r" b="b"/>
              <a:pathLst>
                <a:path w="1528" h="812" extrusionOk="0">
                  <a:moveTo>
                    <a:pt x="278" y="0"/>
                  </a:moveTo>
                  <a:cubicBezTo>
                    <a:pt x="116" y="0"/>
                    <a:pt x="0" y="180"/>
                    <a:pt x="96" y="341"/>
                  </a:cubicBezTo>
                  <a:cubicBezTo>
                    <a:pt x="204" y="471"/>
                    <a:pt x="156" y="400"/>
                    <a:pt x="275" y="460"/>
                  </a:cubicBezTo>
                  <a:cubicBezTo>
                    <a:pt x="573" y="579"/>
                    <a:pt x="882" y="674"/>
                    <a:pt x="1180" y="805"/>
                  </a:cubicBezTo>
                  <a:cubicBezTo>
                    <a:pt x="1199" y="809"/>
                    <a:pt x="1218" y="812"/>
                    <a:pt x="1237" y="812"/>
                  </a:cubicBezTo>
                  <a:cubicBezTo>
                    <a:pt x="1410" y="812"/>
                    <a:pt x="1528" y="621"/>
                    <a:pt x="1442" y="460"/>
                  </a:cubicBezTo>
                  <a:cubicBezTo>
                    <a:pt x="1394" y="364"/>
                    <a:pt x="1287" y="341"/>
                    <a:pt x="1204" y="305"/>
                  </a:cubicBezTo>
                  <a:cubicBezTo>
                    <a:pt x="918" y="198"/>
                    <a:pt x="632" y="90"/>
                    <a:pt x="335" y="7"/>
                  </a:cubicBezTo>
                  <a:cubicBezTo>
                    <a:pt x="315" y="2"/>
                    <a:pt x="297" y="0"/>
                    <a:pt x="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8014076" y="707256"/>
              <a:ext cx="77614" cy="34521"/>
            </a:xfrm>
            <a:custGeom>
              <a:avLst/>
              <a:gdLst/>
              <a:ahLst/>
              <a:cxnLst/>
              <a:rect l="l" t="t" r="r" b="b"/>
              <a:pathLst>
                <a:path w="2336" h="1039" extrusionOk="0">
                  <a:moveTo>
                    <a:pt x="277" y="0"/>
                  </a:moveTo>
                  <a:cubicBezTo>
                    <a:pt x="257" y="0"/>
                    <a:pt x="236" y="2"/>
                    <a:pt x="214" y="7"/>
                  </a:cubicBezTo>
                  <a:cubicBezTo>
                    <a:pt x="71" y="55"/>
                    <a:pt x="0" y="222"/>
                    <a:pt x="71" y="353"/>
                  </a:cubicBezTo>
                  <a:cubicBezTo>
                    <a:pt x="191" y="519"/>
                    <a:pt x="476" y="531"/>
                    <a:pt x="667" y="615"/>
                  </a:cubicBezTo>
                  <a:cubicBezTo>
                    <a:pt x="1107" y="758"/>
                    <a:pt x="1560" y="889"/>
                    <a:pt x="2000" y="1031"/>
                  </a:cubicBezTo>
                  <a:cubicBezTo>
                    <a:pt x="2020" y="1036"/>
                    <a:pt x="2040" y="1039"/>
                    <a:pt x="2059" y="1039"/>
                  </a:cubicBezTo>
                  <a:cubicBezTo>
                    <a:pt x="2221" y="1039"/>
                    <a:pt x="2335" y="871"/>
                    <a:pt x="2250" y="722"/>
                  </a:cubicBezTo>
                  <a:cubicBezTo>
                    <a:pt x="2226" y="674"/>
                    <a:pt x="2179" y="638"/>
                    <a:pt x="2119" y="615"/>
                  </a:cubicBezTo>
                  <a:cubicBezTo>
                    <a:pt x="1631" y="436"/>
                    <a:pt x="1119" y="281"/>
                    <a:pt x="619" y="115"/>
                  </a:cubicBezTo>
                  <a:cubicBezTo>
                    <a:pt x="506" y="84"/>
                    <a:pt x="403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8037798" y="735929"/>
              <a:ext cx="75986" cy="34787"/>
            </a:xfrm>
            <a:custGeom>
              <a:avLst/>
              <a:gdLst/>
              <a:ahLst/>
              <a:cxnLst/>
              <a:rect l="l" t="t" r="r" b="b"/>
              <a:pathLst>
                <a:path w="2287" h="1047" extrusionOk="0">
                  <a:moveTo>
                    <a:pt x="203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60" y="37"/>
                    <a:pt x="0" y="156"/>
                    <a:pt x="36" y="276"/>
                  </a:cubicBezTo>
                  <a:cubicBezTo>
                    <a:pt x="60" y="383"/>
                    <a:pt x="167" y="418"/>
                    <a:pt x="250" y="466"/>
                  </a:cubicBezTo>
                  <a:cubicBezTo>
                    <a:pt x="774" y="740"/>
                    <a:pt x="1358" y="823"/>
                    <a:pt x="1905" y="1038"/>
                  </a:cubicBezTo>
                  <a:cubicBezTo>
                    <a:pt x="1928" y="1044"/>
                    <a:pt x="1951" y="1047"/>
                    <a:pt x="1972" y="1047"/>
                  </a:cubicBezTo>
                  <a:cubicBezTo>
                    <a:pt x="2155" y="1047"/>
                    <a:pt x="2287" y="839"/>
                    <a:pt x="2191" y="668"/>
                  </a:cubicBezTo>
                  <a:cubicBezTo>
                    <a:pt x="2132" y="561"/>
                    <a:pt x="2013" y="537"/>
                    <a:pt x="1905" y="502"/>
                  </a:cubicBezTo>
                  <a:cubicBezTo>
                    <a:pt x="1596" y="383"/>
                    <a:pt x="1274" y="276"/>
                    <a:pt x="953" y="204"/>
                  </a:cubicBezTo>
                  <a:cubicBezTo>
                    <a:pt x="644" y="135"/>
                    <a:pt x="401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8092617" y="706525"/>
              <a:ext cx="37577" cy="18241"/>
            </a:xfrm>
            <a:custGeom>
              <a:avLst/>
              <a:gdLst/>
              <a:ahLst/>
              <a:cxnLst/>
              <a:rect l="l" t="t" r="r" b="b"/>
              <a:pathLst>
                <a:path w="1131" h="549" extrusionOk="0">
                  <a:moveTo>
                    <a:pt x="205" y="0"/>
                  </a:moveTo>
                  <a:cubicBezTo>
                    <a:pt x="91" y="0"/>
                    <a:pt x="1" y="137"/>
                    <a:pt x="65" y="244"/>
                  </a:cubicBezTo>
                  <a:cubicBezTo>
                    <a:pt x="113" y="327"/>
                    <a:pt x="208" y="327"/>
                    <a:pt x="291" y="363"/>
                  </a:cubicBezTo>
                  <a:cubicBezTo>
                    <a:pt x="470" y="434"/>
                    <a:pt x="648" y="482"/>
                    <a:pt x="827" y="541"/>
                  </a:cubicBezTo>
                  <a:cubicBezTo>
                    <a:pt x="845" y="546"/>
                    <a:pt x="862" y="548"/>
                    <a:pt x="878" y="548"/>
                  </a:cubicBezTo>
                  <a:cubicBezTo>
                    <a:pt x="1066" y="548"/>
                    <a:pt x="1131" y="251"/>
                    <a:pt x="922" y="196"/>
                  </a:cubicBezTo>
                  <a:cubicBezTo>
                    <a:pt x="696" y="137"/>
                    <a:pt x="470" y="65"/>
                    <a:pt x="243" y="6"/>
                  </a:cubicBezTo>
                  <a:cubicBezTo>
                    <a:pt x="230" y="2"/>
                    <a:pt x="217" y="0"/>
                    <a:pt x="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7971749" y="660311"/>
              <a:ext cx="56881" cy="31697"/>
            </a:xfrm>
            <a:custGeom>
              <a:avLst/>
              <a:gdLst/>
              <a:ahLst/>
              <a:cxnLst/>
              <a:rect l="l" t="t" r="r" b="b"/>
              <a:pathLst>
                <a:path w="1712" h="954" extrusionOk="0">
                  <a:moveTo>
                    <a:pt x="235" y="0"/>
                  </a:moveTo>
                  <a:cubicBezTo>
                    <a:pt x="220" y="0"/>
                    <a:pt x="205" y="1"/>
                    <a:pt x="191" y="4"/>
                  </a:cubicBezTo>
                  <a:cubicBezTo>
                    <a:pt x="71" y="39"/>
                    <a:pt x="0" y="158"/>
                    <a:pt x="12" y="277"/>
                  </a:cubicBezTo>
                  <a:cubicBezTo>
                    <a:pt x="71" y="492"/>
                    <a:pt x="143" y="444"/>
                    <a:pt x="250" y="504"/>
                  </a:cubicBezTo>
                  <a:cubicBezTo>
                    <a:pt x="691" y="682"/>
                    <a:pt x="917" y="766"/>
                    <a:pt x="1250" y="920"/>
                  </a:cubicBezTo>
                  <a:cubicBezTo>
                    <a:pt x="1292" y="943"/>
                    <a:pt x="1334" y="953"/>
                    <a:pt x="1374" y="953"/>
                  </a:cubicBezTo>
                  <a:cubicBezTo>
                    <a:pt x="1563" y="953"/>
                    <a:pt x="1711" y="726"/>
                    <a:pt x="1584" y="539"/>
                  </a:cubicBezTo>
                  <a:cubicBezTo>
                    <a:pt x="1369" y="361"/>
                    <a:pt x="964" y="266"/>
                    <a:pt x="691" y="146"/>
                  </a:cubicBezTo>
                  <a:cubicBezTo>
                    <a:pt x="539" y="103"/>
                    <a:pt x="387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8800053" y="275612"/>
              <a:ext cx="120308" cy="129312"/>
            </a:xfrm>
            <a:custGeom>
              <a:avLst/>
              <a:gdLst/>
              <a:ahLst/>
              <a:cxnLst/>
              <a:rect l="l" t="t" r="r" b="b"/>
              <a:pathLst>
                <a:path w="3621" h="3892" extrusionOk="0">
                  <a:moveTo>
                    <a:pt x="3256" y="1"/>
                  </a:moveTo>
                  <a:cubicBezTo>
                    <a:pt x="3207" y="1"/>
                    <a:pt x="3156" y="11"/>
                    <a:pt x="3108" y="34"/>
                  </a:cubicBezTo>
                  <a:cubicBezTo>
                    <a:pt x="2322" y="391"/>
                    <a:pt x="1525" y="1522"/>
                    <a:pt x="1179" y="1986"/>
                  </a:cubicBezTo>
                  <a:cubicBezTo>
                    <a:pt x="822" y="2486"/>
                    <a:pt x="477" y="3046"/>
                    <a:pt x="167" y="3391"/>
                  </a:cubicBezTo>
                  <a:cubicBezTo>
                    <a:pt x="48" y="3463"/>
                    <a:pt x="1" y="3605"/>
                    <a:pt x="48" y="3736"/>
                  </a:cubicBezTo>
                  <a:cubicBezTo>
                    <a:pt x="114" y="3846"/>
                    <a:pt x="188" y="3891"/>
                    <a:pt x="266" y="3891"/>
                  </a:cubicBezTo>
                  <a:cubicBezTo>
                    <a:pt x="399" y="3891"/>
                    <a:pt x="544" y="3759"/>
                    <a:pt x="679" y="3594"/>
                  </a:cubicBezTo>
                  <a:cubicBezTo>
                    <a:pt x="929" y="3391"/>
                    <a:pt x="1191" y="3177"/>
                    <a:pt x="1441" y="2962"/>
                  </a:cubicBezTo>
                  <a:cubicBezTo>
                    <a:pt x="2180" y="2391"/>
                    <a:pt x="2823" y="1700"/>
                    <a:pt x="3370" y="938"/>
                  </a:cubicBezTo>
                  <a:cubicBezTo>
                    <a:pt x="3477" y="724"/>
                    <a:pt x="3620" y="510"/>
                    <a:pt x="3608" y="284"/>
                  </a:cubicBezTo>
                  <a:cubicBezTo>
                    <a:pt x="3572" y="111"/>
                    <a:pt x="3417" y="1"/>
                    <a:pt x="3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8836866" y="390832"/>
              <a:ext cx="213637" cy="79541"/>
            </a:xfrm>
            <a:custGeom>
              <a:avLst/>
              <a:gdLst/>
              <a:ahLst/>
              <a:cxnLst/>
              <a:rect l="l" t="t" r="r" b="b"/>
              <a:pathLst>
                <a:path w="6430" h="2394" extrusionOk="0">
                  <a:moveTo>
                    <a:pt x="5973" y="0"/>
                  </a:moveTo>
                  <a:cubicBezTo>
                    <a:pt x="5594" y="0"/>
                    <a:pt x="5058" y="199"/>
                    <a:pt x="4572" y="340"/>
                  </a:cubicBezTo>
                  <a:cubicBezTo>
                    <a:pt x="4239" y="459"/>
                    <a:pt x="3893" y="578"/>
                    <a:pt x="3560" y="709"/>
                  </a:cubicBezTo>
                  <a:cubicBezTo>
                    <a:pt x="3429" y="721"/>
                    <a:pt x="3310" y="768"/>
                    <a:pt x="3203" y="840"/>
                  </a:cubicBezTo>
                  <a:cubicBezTo>
                    <a:pt x="2596" y="1078"/>
                    <a:pt x="1988" y="1328"/>
                    <a:pt x="1369" y="1542"/>
                  </a:cubicBezTo>
                  <a:cubicBezTo>
                    <a:pt x="1203" y="1578"/>
                    <a:pt x="1036" y="1626"/>
                    <a:pt x="869" y="1673"/>
                  </a:cubicBezTo>
                  <a:cubicBezTo>
                    <a:pt x="619" y="1745"/>
                    <a:pt x="345" y="1757"/>
                    <a:pt x="119" y="1876"/>
                  </a:cubicBezTo>
                  <a:cubicBezTo>
                    <a:pt x="36" y="1935"/>
                    <a:pt x="0" y="2042"/>
                    <a:pt x="48" y="2138"/>
                  </a:cubicBezTo>
                  <a:cubicBezTo>
                    <a:pt x="16" y="2275"/>
                    <a:pt x="125" y="2394"/>
                    <a:pt x="258" y="2394"/>
                  </a:cubicBezTo>
                  <a:cubicBezTo>
                    <a:pt x="275" y="2394"/>
                    <a:pt x="292" y="2392"/>
                    <a:pt x="310" y="2388"/>
                  </a:cubicBezTo>
                  <a:cubicBezTo>
                    <a:pt x="1953" y="2161"/>
                    <a:pt x="3560" y="1780"/>
                    <a:pt x="5120" y="1245"/>
                  </a:cubicBezTo>
                  <a:cubicBezTo>
                    <a:pt x="5489" y="1102"/>
                    <a:pt x="5834" y="923"/>
                    <a:pt x="6144" y="697"/>
                  </a:cubicBezTo>
                  <a:cubicBezTo>
                    <a:pt x="6287" y="578"/>
                    <a:pt x="6382" y="602"/>
                    <a:pt x="6429" y="328"/>
                  </a:cubicBezTo>
                  <a:cubicBezTo>
                    <a:pt x="6417" y="149"/>
                    <a:pt x="6263" y="6"/>
                    <a:pt x="6084" y="6"/>
                  </a:cubicBezTo>
                  <a:cubicBezTo>
                    <a:pt x="6049" y="2"/>
                    <a:pt x="6012" y="0"/>
                    <a:pt x="59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8860587" y="520771"/>
              <a:ext cx="182804" cy="64756"/>
            </a:xfrm>
            <a:custGeom>
              <a:avLst/>
              <a:gdLst/>
              <a:ahLst/>
              <a:cxnLst/>
              <a:rect l="l" t="t" r="r" b="b"/>
              <a:pathLst>
                <a:path w="5502" h="1949" extrusionOk="0">
                  <a:moveTo>
                    <a:pt x="512" y="1"/>
                  </a:moveTo>
                  <a:cubicBezTo>
                    <a:pt x="441" y="1"/>
                    <a:pt x="381" y="25"/>
                    <a:pt x="334" y="84"/>
                  </a:cubicBezTo>
                  <a:cubicBezTo>
                    <a:pt x="131" y="120"/>
                    <a:pt x="0" y="334"/>
                    <a:pt x="84" y="525"/>
                  </a:cubicBezTo>
                  <a:cubicBezTo>
                    <a:pt x="167" y="715"/>
                    <a:pt x="393" y="775"/>
                    <a:pt x="560" y="858"/>
                  </a:cubicBezTo>
                  <a:cubicBezTo>
                    <a:pt x="1084" y="1096"/>
                    <a:pt x="1608" y="1287"/>
                    <a:pt x="2155" y="1453"/>
                  </a:cubicBezTo>
                  <a:cubicBezTo>
                    <a:pt x="2786" y="1644"/>
                    <a:pt x="3441" y="1787"/>
                    <a:pt x="4096" y="1882"/>
                  </a:cubicBezTo>
                  <a:cubicBezTo>
                    <a:pt x="4290" y="1899"/>
                    <a:pt x="4535" y="1949"/>
                    <a:pt x="4769" y="1949"/>
                  </a:cubicBezTo>
                  <a:cubicBezTo>
                    <a:pt x="5009" y="1949"/>
                    <a:pt x="5237" y="1897"/>
                    <a:pt x="5382" y="1703"/>
                  </a:cubicBezTo>
                  <a:cubicBezTo>
                    <a:pt x="5501" y="1477"/>
                    <a:pt x="5430" y="1215"/>
                    <a:pt x="5215" y="1084"/>
                  </a:cubicBezTo>
                  <a:cubicBezTo>
                    <a:pt x="3763" y="370"/>
                    <a:pt x="2108" y="19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39"/>
          <p:cNvGrpSpPr/>
          <p:nvPr/>
        </p:nvGrpSpPr>
        <p:grpSpPr>
          <a:xfrm>
            <a:off x="378475" y="3455308"/>
            <a:ext cx="955800" cy="1211525"/>
            <a:chOff x="7869600" y="202463"/>
            <a:chExt cx="955800" cy="1211525"/>
          </a:xfrm>
        </p:grpSpPr>
        <p:sp>
          <p:nvSpPr>
            <p:cNvPr id="1147" name="Google Shape;1147;p39"/>
            <p:cNvSpPr/>
            <p:nvPr/>
          </p:nvSpPr>
          <p:spPr>
            <a:xfrm>
              <a:off x="7869600" y="202463"/>
              <a:ext cx="888225" cy="1137700"/>
            </a:xfrm>
            <a:custGeom>
              <a:avLst/>
              <a:gdLst/>
              <a:ahLst/>
              <a:cxnLst/>
              <a:rect l="l" t="t" r="r" b="b"/>
              <a:pathLst>
                <a:path w="35529" h="45508" extrusionOk="0">
                  <a:moveTo>
                    <a:pt x="28912" y="0"/>
                  </a:moveTo>
                  <a:cubicBezTo>
                    <a:pt x="28832" y="0"/>
                    <a:pt x="28752" y="5"/>
                    <a:pt x="28670" y="14"/>
                  </a:cubicBezTo>
                  <a:cubicBezTo>
                    <a:pt x="28670" y="14"/>
                    <a:pt x="0" y="5181"/>
                    <a:pt x="203" y="6479"/>
                  </a:cubicBezTo>
                  <a:cubicBezTo>
                    <a:pt x="226" y="6562"/>
                    <a:pt x="4703" y="45507"/>
                    <a:pt x="4703" y="45507"/>
                  </a:cubicBezTo>
                  <a:lnTo>
                    <a:pt x="33552" y="42162"/>
                  </a:lnTo>
                  <a:cubicBezTo>
                    <a:pt x="34707" y="42031"/>
                    <a:pt x="35528" y="40995"/>
                    <a:pt x="35397" y="39840"/>
                  </a:cubicBezTo>
                  <a:lnTo>
                    <a:pt x="30992" y="1859"/>
                  </a:lnTo>
                  <a:cubicBezTo>
                    <a:pt x="30870" y="786"/>
                    <a:pt x="29967" y="0"/>
                    <a:pt x="289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7873825" y="222438"/>
              <a:ext cx="793800" cy="179825"/>
            </a:xfrm>
            <a:custGeom>
              <a:avLst/>
              <a:gdLst/>
              <a:ahLst/>
              <a:cxnLst/>
              <a:rect l="l" t="t" r="r" b="b"/>
              <a:pathLst>
                <a:path w="31752" h="7193" extrusionOk="0">
                  <a:moveTo>
                    <a:pt x="28635" y="1"/>
                  </a:moveTo>
                  <a:cubicBezTo>
                    <a:pt x="28520" y="1"/>
                    <a:pt x="28406" y="16"/>
                    <a:pt x="28287" y="48"/>
                  </a:cubicBezTo>
                  <a:cubicBezTo>
                    <a:pt x="18798" y="1870"/>
                    <a:pt x="510" y="5013"/>
                    <a:pt x="224" y="5656"/>
                  </a:cubicBezTo>
                  <a:cubicBezTo>
                    <a:pt x="0" y="6151"/>
                    <a:pt x="953" y="7192"/>
                    <a:pt x="1883" y="7192"/>
                  </a:cubicBezTo>
                  <a:cubicBezTo>
                    <a:pt x="1894" y="7192"/>
                    <a:pt x="1904" y="7192"/>
                    <a:pt x="1915" y="7192"/>
                  </a:cubicBezTo>
                  <a:cubicBezTo>
                    <a:pt x="11499" y="6990"/>
                    <a:pt x="22453" y="5335"/>
                    <a:pt x="31752" y="3180"/>
                  </a:cubicBezTo>
                  <a:cubicBezTo>
                    <a:pt x="31145" y="2132"/>
                    <a:pt x="30371" y="1191"/>
                    <a:pt x="29454" y="382"/>
                  </a:cubicBezTo>
                  <a:cubicBezTo>
                    <a:pt x="29275" y="203"/>
                    <a:pt x="29061" y="72"/>
                    <a:pt x="28811" y="12"/>
                  </a:cubicBezTo>
                  <a:cubicBezTo>
                    <a:pt x="28751" y="5"/>
                    <a:pt x="28693" y="1"/>
                    <a:pt x="286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7874600" y="271613"/>
              <a:ext cx="950800" cy="1142375"/>
            </a:xfrm>
            <a:custGeom>
              <a:avLst/>
              <a:gdLst/>
              <a:ahLst/>
              <a:cxnLst/>
              <a:rect l="l" t="t" r="r" b="b"/>
              <a:pathLst>
                <a:path w="38032" h="45695" extrusionOk="0">
                  <a:moveTo>
                    <a:pt x="30804" y="1"/>
                  </a:moveTo>
                  <a:cubicBezTo>
                    <a:pt x="30690" y="1"/>
                    <a:pt x="30575" y="8"/>
                    <a:pt x="30459" y="22"/>
                  </a:cubicBezTo>
                  <a:cubicBezTo>
                    <a:pt x="30459" y="22"/>
                    <a:pt x="4051" y="3546"/>
                    <a:pt x="1241" y="3880"/>
                  </a:cubicBezTo>
                  <a:cubicBezTo>
                    <a:pt x="1087" y="3896"/>
                    <a:pt x="952" y="3904"/>
                    <a:pt x="833" y="3904"/>
                  </a:cubicBezTo>
                  <a:cubicBezTo>
                    <a:pt x="173" y="3904"/>
                    <a:pt x="29" y="3680"/>
                    <a:pt x="6" y="3680"/>
                  </a:cubicBezTo>
                  <a:cubicBezTo>
                    <a:pt x="1" y="3680"/>
                    <a:pt x="1" y="3690"/>
                    <a:pt x="3" y="3713"/>
                  </a:cubicBezTo>
                  <a:lnTo>
                    <a:pt x="4848" y="45694"/>
                  </a:lnTo>
                  <a:lnTo>
                    <a:pt x="35317" y="42170"/>
                  </a:lnTo>
                  <a:cubicBezTo>
                    <a:pt x="36900" y="41991"/>
                    <a:pt x="38031" y="40563"/>
                    <a:pt x="37853" y="38979"/>
                  </a:cubicBezTo>
                  <a:lnTo>
                    <a:pt x="33638" y="2546"/>
                  </a:lnTo>
                  <a:cubicBezTo>
                    <a:pt x="33472" y="1079"/>
                    <a:pt x="32235" y="1"/>
                    <a:pt x="30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8152650" y="472813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1"/>
                  </a:moveTo>
                  <a:cubicBezTo>
                    <a:pt x="385" y="1"/>
                    <a:pt x="0" y="357"/>
                    <a:pt x="61" y="832"/>
                  </a:cubicBezTo>
                  <a:cubicBezTo>
                    <a:pt x="94" y="1208"/>
                    <a:pt x="415" y="1492"/>
                    <a:pt x="795" y="1492"/>
                  </a:cubicBezTo>
                  <a:cubicBezTo>
                    <a:pt x="823" y="1492"/>
                    <a:pt x="853" y="1490"/>
                    <a:pt x="882" y="1487"/>
                  </a:cubicBezTo>
                  <a:cubicBezTo>
                    <a:pt x="1537" y="1416"/>
                    <a:pt x="1775" y="582"/>
                    <a:pt x="1251" y="165"/>
                  </a:cubicBezTo>
                  <a:cubicBezTo>
                    <a:pt x="1111" y="51"/>
                    <a:pt x="952" y="1"/>
                    <a:pt x="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8390175" y="419838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0"/>
                  </a:moveTo>
                  <a:cubicBezTo>
                    <a:pt x="385" y="0"/>
                    <a:pt x="0" y="356"/>
                    <a:pt x="61" y="832"/>
                  </a:cubicBezTo>
                  <a:cubicBezTo>
                    <a:pt x="94" y="1208"/>
                    <a:pt x="425" y="1492"/>
                    <a:pt x="797" y="1492"/>
                  </a:cubicBezTo>
                  <a:cubicBezTo>
                    <a:pt x="825" y="1492"/>
                    <a:pt x="854" y="1490"/>
                    <a:pt x="882" y="1487"/>
                  </a:cubicBezTo>
                  <a:cubicBezTo>
                    <a:pt x="1537" y="1403"/>
                    <a:pt x="1775" y="570"/>
                    <a:pt x="1251" y="165"/>
                  </a:cubicBezTo>
                  <a:cubicBezTo>
                    <a:pt x="1111" y="51"/>
                    <a:pt x="952" y="0"/>
                    <a:pt x="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8272825" y="448588"/>
              <a:ext cx="40900" cy="33375"/>
            </a:xfrm>
            <a:custGeom>
              <a:avLst/>
              <a:gdLst/>
              <a:ahLst/>
              <a:cxnLst/>
              <a:rect l="l" t="t" r="r" b="b"/>
              <a:pathLst>
                <a:path w="1636" h="1335" extrusionOk="0">
                  <a:moveTo>
                    <a:pt x="754" y="1"/>
                  </a:moveTo>
                  <a:cubicBezTo>
                    <a:pt x="358" y="1"/>
                    <a:pt x="0" y="363"/>
                    <a:pt x="99" y="813"/>
                  </a:cubicBezTo>
                  <a:cubicBezTo>
                    <a:pt x="153" y="1121"/>
                    <a:pt x="414" y="1334"/>
                    <a:pt x="715" y="1334"/>
                  </a:cubicBezTo>
                  <a:cubicBezTo>
                    <a:pt x="752" y="1334"/>
                    <a:pt x="789" y="1331"/>
                    <a:pt x="826" y="1325"/>
                  </a:cubicBezTo>
                  <a:cubicBezTo>
                    <a:pt x="1433" y="1253"/>
                    <a:pt x="1635" y="480"/>
                    <a:pt x="1135" y="122"/>
                  </a:cubicBezTo>
                  <a:cubicBezTo>
                    <a:pt x="1013" y="38"/>
                    <a:pt x="882" y="1"/>
                    <a:pt x="754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8245825" y="519188"/>
              <a:ext cx="140825" cy="55175"/>
            </a:xfrm>
            <a:custGeom>
              <a:avLst/>
              <a:gdLst/>
              <a:ahLst/>
              <a:cxnLst/>
              <a:rect l="l" t="t" r="r" b="b"/>
              <a:pathLst>
                <a:path w="5633" h="2207" extrusionOk="0">
                  <a:moveTo>
                    <a:pt x="3428" y="0"/>
                  </a:moveTo>
                  <a:cubicBezTo>
                    <a:pt x="2755" y="0"/>
                    <a:pt x="2087" y="172"/>
                    <a:pt x="1489" y="501"/>
                  </a:cubicBezTo>
                  <a:cubicBezTo>
                    <a:pt x="870" y="858"/>
                    <a:pt x="346" y="1382"/>
                    <a:pt x="1" y="2025"/>
                  </a:cubicBezTo>
                  <a:cubicBezTo>
                    <a:pt x="394" y="2145"/>
                    <a:pt x="816" y="2205"/>
                    <a:pt x="1233" y="2205"/>
                  </a:cubicBezTo>
                  <a:cubicBezTo>
                    <a:pt x="1271" y="2205"/>
                    <a:pt x="1308" y="2205"/>
                    <a:pt x="1346" y="2204"/>
                  </a:cubicBezTo>
                  <a:cubicBezTo>
                    <a:pt x="1411" y="2205"/>
                    <a:pt x="1475" y="2206"/>
                    <a:pt x="1539" y="2206"/>
                  </a:cubicBezTo>
                  <a:cubicBezTo>
                    <a:pt x="2378" y="2206"/>
                    <a:pt x="3205" y="2062"/>
                    <a:pt x="4001" y="1763"/>
                  </a:cubicBezTo>
                  <a:cubicBezTo>
                    <a:pt x="4620" y="1513"/>
                    <a:pt x="5180" y="1132"/>
                    <a:pt x="5632" y="632"/>
                  </a:cubicBezTo>
                  <a:cubicBezTo>
                    <a:pt x="5180" y="382"/>
                    <a:pt x="4692" y="192"/>
                    <a:pt x="4180" y="73"/>
                  </a:cubicBezTo>
                  <a:cubicBezTo>
                    <a:pt x="3931" y="24"/>
                    <a:pt x="3679" y="0"/>
                    <a:pt x="34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8211000" y="473313"/>
              <a:ext cx="195875" cy="96225"/>
            </a:xfrm>
            <a:custGeom>
              <a:avLst/>
              <a:gdLst/>
              <a:ahLst/>
              <a:cxnLst/>
              <a:rect l="l" t="t" r="r" b="b"/>
              <a:pathLst>
                <a:path w="7835" h="3849" extrusionOk="0">
                  <a:moveTo>
                    <a:pt x="6403" y="1"/>
                  </a:moveTo>
                  <a:cubicBezTo>
                    <a:pt x="6376" y="1"/>
                    <a:pt x="6349" y="1"/>
                    <a:pt x="6323" y="3"/>
                  </a:cubicBezTo>
                  <a:cubicBezTo>
                    <a:pt x="5835" y="62"/>
                    <a:pt x="5370" y="229"/>
                    <a:pt x="4966" y="503"/>
                  </a:cubicBezTo>
                  <a:cubicBezTo>
                    <a:pt x="4442" y="824"/>
                    <a:pt x="3918" y="1241"/>
                    <a:pt x="3311" y="1324"/>
                  </a:cubicBezTo>
                  <a:cubicBezTo>
                    <a:pt x="3250" y="1329"/>
                    <a:pt x="3190" y="1332"/>
                    <a:pt x="3130" y="1332"/>
                  </a:cubicBezTo>
                  <a:cubicBezTo>
                    <a:pt x="2788" y="1332"/>
                    <a:pt x="2454" y="1254"/>
                    <a:pt x="2120" y="1193"/>
                  </a:cubicBezTo>
                  <a:cubicBezTo>
                    <a:pt x="1916" y="1153"/>
                    <a:pt x="1698" y="1127"/>
                    <a:pt x="1484" y="1127"/>
                  </a:cubicBezTo>
                  <a:cubicBezTo>
                    <a:pt x="1059" y="1127"/>
                    <a:pt x="646" y="1230"/>
                    <a:pt x="370" y="1538"/>
                  </a:cubicBezTo>
                  <a:cubicBezTo>
                    <a:pt x="60" y="1919"/>
                    <a:pt x="1" y="2455"/>
                    <a:pt x="227" y="2908"/>
                  </a:cubicBezTo>
                  <a:cubicBezTo>
                    <a:pt x="453" y="3336"/>
                    <a:pt x="846" y="3670"/>
                    <a:pt x="1310" y="3824"/>
                  </a:cubicBezTo>
                  <a:lnTo>
                    <a:pt x="1394" y="3848"/>
                  </a:lnTo>
                  <a:cubicBezTo>
                    <a:pt x="2086" y="2594"/>
                    <a:pt x="3404" y="1839"/>
                    <a:pt x="4799" y="1839"/>
                  </a:cubicBezTo>
                  <a:cubicBezTo>
                    <a:pt x="5059" y="1839"/>
                    <a:pt x="5322" y="1865"/>
                    <a:pt x="5585" y="1919"/>
                  </a:cubicBezTo>
                  <a:cubicBezTo>
                    <a:pt x="6097" y="2027"/>
                    <a:pt x="6585" y="2217"/>
                    <a:pt x="7037" y="2479"/>
                  </a:cubicBezTo>
                  <a:cubicBezTo>
                    <a:pt x="7192" y="2300"/>
                    <a:pt x="7323" y="2122"/>
                    <a:pt x="7442" y="1919"/>
                  </a:cubicBezTo>
                  <a:cubicBezTo>
                    <a:pt x="7680" y="1515"/>
                    <a:pt x="7835" y="967"/>
                    <a:pt x="7585" y="574"/>
                  </a:cubicBezTo>
                  <a:cubicBezTo>
                    <a:pt x="7338" y="192"/>
                    <a:pt x="6857" y="1"/>
                    <a:pt x="6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8122000" y="1204563"/>
              <a:ext cx="67300" cy="114650"/>
            </a:xfrm>
            <a:custGeom>
              <a:avLst/>
              <a:gdLst/>
              <a:ahLst/>
              <a:cxnLst/>
              <a:rect l="l" t="t" r="r" b="b"/>
              <a:pathLst>
                <a:path w="2692" h="4586" extrusionOk="0">
                  <a:moveTo>
                    <a:pt x="1102" y="759"/>
                  </a:moveTo>
                  <a:cubicBezTo>
                    <a:pt x="1129" y="759"/>
                    <a:pt x="1156" y="762"/>
                    <a:pt x="1179" y="768"/>
                  </a:cubicBezTo>
                  <a:cubicBezTo>
                    <a:pt x="1394" y="780"/>
                    <a:pt x="1382" y="792"/>
                    <a:pt x="1441" y="816"/>
                  </a:cubicBezTo>
                  <a:cubicBezTo>
                    <a:pt x="1501" y="851"/>
                    <a:pt x="1548" y="899"/>
                    <a:pt x="1596" y="947"/>
                  </a:cubicBezTo>
                  <a:cubicBezTo>
                    <a:pt x="1620" y="971"/>
                    <a:pt x="1644" y="1006"/>
                    <a:pt x="1668" y="1042"/>
                  </a:cubicBezTo>
                  <a:lnTo>
                    <a:pt x="1691" y="1078"/>
                  </a:lnTo>
                  <a:cubicBezTo>
                    <a:pt x="1822" y="1375"/>
                    <a:pt x="1822" y="1709"/>
                    <a:pt x="1691" y="2006"/>
                  </a:cubicBezTo>
                  <a:cubicBezTo>
                    <a:pt x="1525" y="2304"/>
                    <a:pt x="1382" y="2459"/>
                    <a:pt x="977" y="2768"/>
                  </a:cubicBezTo>
                  <a:cubicBezTo>
                    <a:pt x="906" y="2828"/>
                    <a:pt x="810" y="2887"/>
                    <a:pt x="727" y="2935"/>
                  </a:cubicBezTo>
                  <a:cubicBezTo>
                    <a:pt x="632" y="2233"/>
                    <a:pt x="572" y="1566"/>
                    <a:pt x="620" y="1316"/>
                  </a:cubicBezTo>
                  <a:cubicBezTo>
                    <a:pt x="632" y="1221"/>
                    <a:pt x="644" y="1137"/>
                    <a:pt x="667" y="1054"/>
                  </a:cubicBezTo>
                  <a:lnTo>
                    <a:pt x="667" y="1042"/>
                  </a:lnTo>
                  <a:lnTo>
                    <a:pt x="679" y="1006"/>
                  </a:lnTo>
                  <a:lnTo>
                    <a:pt x="703" y="982"/>
                  </a:lnTo>
                  <a:cubicBezTo>
                    <a:pt x="715" y="971"/>
                    <a:pt x="727" y="959"/>
                    <a:pt x="739" y="947"/>
                  </a:cubicBezTo>
                  <a:cubicBezTo>
                    <a:pt x="751" y="935"/>
                    <a:pt x="786" y="887"/>
                    <a:pt x="810" y="863"/>
                  </a:cubicBezTo>
                  <a:cubicBezTo>
                    <a:pt x="846" y="840"/>
                    <a:pt x="870" y="816"/>
                    <a:pt x="906" y="804"/>
                  </a:cubicBezTo>
                  <a:cubicBezTo>
                    <a:pt x="941" y="780"/>
                    <a:pt x="977" y="768"/>
                    <a:pt x="1013" y="768"/>
                  </a:cubicBezTo>
                  <a:lnTo>
                    <a:pt x="1025" y="768"/>
                  </a:lnTo>
                  <a:cubicBezTo>
                    <a:pt x="1048" y="762"/>
                    <a:pt x="1075" y="759"/>
                    <a:pt x="1102" y="759"/>
                  </a:cubicBezTo>
                  <a:close/>
                  <a:moveTo>
                    <a:pt x="1140" y="0"/>
                  </a:moveTo>
                  <a:cubicBezTo>
                    <a:pt x="419" y="0"/>
                    <a:pt x="102" y="483"/>
                    <a:pt x="60" y="828"/>
                  </a:cubicBezTo>
                  <a:lnTo>
                    <a:pt x="60" y="840"/>
                  </a:lnTo>
                  <a:cubicBezTo>
                    <a:pt x="1" y="1244"/>
                    <a:pt x="36" y="1280"/>
                    <a:pt x="84" y="1673"/>
                  </a:cubicBezTo>
                  <a:cubicBezTo>
                    <a:pt x="144" y="2352"/>
                    <a:pt x="239" y="3030"/>
                    <a:pt x="382" y="3697"/>
                  </a:cubicBezTo>
                  <a:cubicBezTo>
                    <a:pt x="417" y="3923"/>
                    <a:pt x="453" y="4149"/>
                    <a:pt x="501" y="4376"/>
                  </a:cubicBezTo>
                  <a:cubicBezTo>
                    <a:pt x="501" y="4435"/>
                    <a:pt x="536" y="4483"/>
                    <a:pt x="584" y="4530"/>
                  </a:cubicBezTo>
                  <a:cubicBezTo>
                    <a:pt x="629" y="4568"/>
                    <a:pt x="680" y="4585"/>
                    <a:pt x="729" y="4585"/>
                  </a:cubicBezTo>
                  <a:cubicBezTo>
                    <a:pt x="851" y="4585"/>
                    <a:pt x="965" y="4484"/>
                    <a:pt x="965" y="4340"/>
                  </a:cubicBezTo>
                  <a:cubicBezTo>
                    <a:pt x="929" y="4149"/>
                    <a:pt x="882" y="3935"/>
                    <a:pt x="846" y="3709"/>
                  </a:cubicBezTo>
                  <a:lnTo>
                    <a:pt x="870" y="3709"/>
                  </a:lnTo>
                  <a:cubicBezTo>
                    <a:pt x="917" y="3697"/>
                    <a:pt x="953" y="3697"/>
                    <a:pt x="1001" y="3673"/>
                  </a:cubicBezTo>
                  <a:cubicBezTo>
                    <a:pt x="1120" y="3626"/>
                    <a:pt x="1239" y="3554"/>
                    <a:pt x="1346" y="3471"/>
                  </a:cubicBezTo>
                  <a:cubicBezTo>
                    <a:pt x="1584" y="3292"/>
                    <a:pt x="1822" y="3090"/>
                    <a:pt x="2037" y="2876"/>
                  </a:cubicBezTo>
                  <a:cubicBezTo>
                    <a:pt x="2251" y="2637"/>
                    <a:pt x="2406" y="2352"/>
                    <a:pt x="2489" y="2054"/>
                  </a:cubicBezTo>
                  <a:cubicBezTo>
                    <a:pt x="2691" y="1256"/>
                    <a:pt x="2334" y="197"/>
                    <a:pt x="1465" y="30"/>
                  </a:cubicBezTo>
                  <a:cubicBezTo>
                    <a:pt x="1349" y="10"/>
                    <a:pt x="1241" y="0"/>
                    <a:pt x="1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8197300" y="1209563"/>
              <a:ext cx="61050" cy="101850"/>
            </a:xfrm>
            <a:custGeom>
              <a:avLst/>
              <a:gdLst/>
              <a:ahLst/>
              <a:cxnLst/>
              <a:rect l="l" t="t" r="r" b="b"/>
              <a:pathLst>
                <a:path w="2442" h="4074" extrusionOk="0">
                  <a:moveTo>
                    <a:pt x="763" y="675"/>
                  </a:moveTo>
                  <a:cubicBezTo>
                    <a:pt x="906" y="806"/>
                    <a:pt x="1013" y="973"/>
                    <a:pt x="1084" y="1152"/>
                  </a:cubicBezTo>
                  <a:cubicBezTo>
                    <a:pt x="1239" y="1580"/>
                    <a:pt x="1370" y="2021"/>
                    <a:pt x="1477" y="2461"/>
                  </a:cubicBezTo>
                  <a:lnTo>
                    <a:pt x="1370" y="2461"/>
                  </a:lnTo>
                  <a:cubicBezTo>
                    <a:pt x="1215" y="2461"/>
                    <a:pt x="1084" y="2485"/>
                    <a:pt x="942" y="2533"/>
                  </a:cubicBezTo>
                  <a:cubicBezTo>
                    <a:pt x="870" y="2568"/>
                    <a:pt x="799" y="2604"/>
                    <a:pt x="703" y="2640"/>
                  </a:cubicBezTo>
                  <a:cubicBezTo>
                    <a:pt x="668" y="2056"/>
                    <a:pt x="644" y="1485"/>
                    <a:pt x="668" y="1259"/>
                  </a:cubicBezTo>
                  <a:cubicBezTo>
                    <a:pt x="692" y="830"/>
                    <a:pt x="632" y="961"/>
                    <a:pt x="763" y="675"/>
                  </a:cubicBezTo>
                  <a:close/>
                  <a:moveTo>
                    <a:pt x="1689" y="3289"/>
                  </a:moveTo>
                  <a:lnTo>
                    <a:pt x="1689" y="3289"/>
                  </a:lnTo>
                  <a:cubicBezTo>
                    <a:pt x="1689" y="3291"/>
                    <a:pt x="1689" y="3292"/>
                    <a:pt x="1689" y="3292"/>
                  </a:cubicBezTo>
                  <a:cubicBezTo>
                    <a:pt x="1689" y="3292"/>
                    <a:pt x="1689" y="3291"/>
                    <a:pt x="1689" y="3289"/>
                  </a:cubicBezTo>
                  <a:close/>
                  <a:moveTo>
                    <a:pt x="717" y="0"/>
                  </a:moveTo>
                  <a:cubicBezTo>
                    <a:pt x="455" y="0"/>
                    <a:pt x="222" y="206"/>
                    <a:pt x="120" y="520"/>
                  </a:cubicBezTo>
                  <a:cubicBezTo>
                    <a:pt x="25" y="806"/>
                    <a:pt x="1" y="1116"/>
                    <a:pt x="25" y="1425"/>
                  </a:cubicBezTo>
                  <a:cubicBezTo>
                    <a:pt x="49" y="1985"/>
                    <a:pt x="108" y="2533"/>
                    <a:pt x="180" y="3092"/>
                  </a:cubicBezTo>
                  <a:cubicBezTo>
                    <a:pt x="168" y="3164"/>
                    <a:pt x="168" y="3235"/>
                    <a:pt x="203" y="3307"/>
                  </a:cubicBezTo>
                  <a:cubicBezTo>
                    <a:pt x="215" y="3414"/>
                    <a:pt x="227" y="3521"/>
                    <a:pt x="239" y="3640"/>
                  </a:cubicBezTo>
                  <a:cubicBezTo>
                    <a:pt x="251" y="3747"/>
                    <a:pt x="239" y="3914"/>
                    <a:pt x="346" y="4009"/>
                  </a:cubicBezTo>
                  <a:cubicBezTo>
                    <a:pt x="398" y="4054"/>
                    <a:pt x="457" y="4074"/>
                    <a:pt x="515" y="4074"/>
                  </a:cubicBezTo>
                  <a:cubicBezTo>
                    <a:pt x="659" y="4074"/>
                    <a:pt x="795" y="3952"/>
                    <a:pt x="787" y="3783"/>
                  </a:cubicBezTo>
                  <a:cubicBezTo>
                    <a:pt x="787" y="3699"/>
                    <a:pt x="775" y="3616"/>
                    <a:pt x="775" y="3521"/>
                  </a:cubicBezTo>
                  <a:lnTo>
                    <a:pt x="811" y="3497"/>
                  </a:lnTo>
                  <a:cubicBezTo>
                    <a:pt x="977" y="3390"/>
                    <a:pt x="1156" y="3307"/>
                    <a:pt x="1346" y="3235"/>
                  </a:cubicBezTo>
                  <a:cubicBezTo>
                    <a:pt x="1430" y="3199"/>
                    <a:pt x="1525" y="3152"/>
                    <a:pt x="1608" y="3092"/>
                  </a:cubicBezTo>
                  <a:lnTo>
                    <a:pt x="1644" y="3068"/>
                  </a:lnTo>
                  <a:cubicBezTo>
                    <a:pt x="1660" y="3136"/>
                    <a:pt x="1673" y="3204"/>
                    <a:pt x="1681" y="3247"/>
                  </a:cubicBezTo>
                  <a:lnTo>
                    <a:pt x="1681" y="3247"/>
                  </a:lnTo>
                  <a:cubicBezTo>
                    <a:pt x="1693" y="3350"/>
                    <a:pt x="1716" y="3453"/>
                    <a:pt x="1739" y="3545"/>
                  </a:cubicBezTo>
                  <a:cubicBezTo>
                    <a:pt x="1751" y="3580"/>
                    <a:pt x="1763" y="3616"/>
                    <a:pt x="1787" y="3652"/>
                  </a:cubicBezTo>
                  <a:lnTo>
                    <a:pt x="1799" y="3688"/>
                  </a:lnTo>
                  <a:lnTo>
                    <a:pt x="1823" y="3723"/>
                  </a:lnTo>
                  <a:lnTo>
                    <a:pt x="1835" y="3759"/>
                  </a:lnTo>
                  <a:cubicBezTo>
                    <a:pt x="1900" y="3850"/>
                    <a:pt x="2004" y="3898"/>
                    <a:pt x="2108" y="3898"/>
                  </a:cubicBezTo>
                  <a:cubicBezTo>
                    <a:pt x="2195" y="3898"/>
                    <a:pt x="2282" y="3865"/>
                    <a:pt x="2346" y="3795"/>
                  </a:cubicBezTo>
                  <a:cubicBezTo>
                    <a:pt x="2358" y="3771"/>
                    <a:pt x="2370" y="3747"/>
                    <a:pt x="2382" y="3723"/>
                  </a:cubicBezTo>
                  <a:lnTo>
                    <a:pt x="2382" y="3711"/>
                  </a:lnTo>
                  <a:cubicBezTo>
                    <a:pt x="2418" y="3667"/>
                    <a:pt x="2433" y="3497"/>
                    <a:pt x="2429" y="3497"/>
                  </a:cubicBezTo>
                  <a:lnTo>
                    <a:pt x="2429" y="3497"/>
                  </a:lnTo>
                  <a:cubicBezTo>
                    <a:pt x="2428" y="3497"/>
                    <a:pt x="2424" y="3517"/>
                    <a:pt x="2418" y="3568"/>
                  </a:cubicBezTo>
                  <a:cubicBezTo>
                    <a:pt x="2442" y="3045"/>
                    <a:pt x="2263" y="2521"/>
                    <a:pt x="2108" y="2033"/>
                  </a:cubicBezTo>
                  <a:cubicBezTo>
                    <a:pt x="1906" y="1366"/>
                    <a:pt x="1680" y="640"/>
                    <a:pt x="1132" y="175"/>
                  </a:cubicBezTo>
                  <a:cubicBezTo>
                    <a:pt x="995" y="54"/>
                    <a:pt x="852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8263100" y="1199313"/>
              <a:ext cx="60750" cy="104175"/>
            </a:xfrm>
            <a:custGeom>
              <a:avLst/>
              <a:gdLst/>
              <a:ahLst/>
              <a:cxnLst/>
              <a:rect l="l" t="t" r="r" b="b"/>
              <a:pathLst>
                <a:path w="2430" h="4167" extrusionOk="0">
                  <a:moveTo>
                    <a:pt x="1090" y="1"/>
                  </a:moveTo>
                  <a:cubicBezTo>
                    <a:pt x="879" y="1"/>
                    <a:pt x="671" y="37"/>
                    <a:pt x="488" y="157"/>
                  </a:cubicBezTo>
                  <a:cubicBezTo>
                    <a:pt x="0" y="490"/>
                    <a:pt x="0" y="1204"/>
                    <a:pt x="369" y="1633"/>
                  </a:cubicBezTo>
                  <a:cubicBezTo>
                    <a:pt x="560" y="1859"/>
                    <a:pt x="786" y="2038"/>
                    <a:pt x="1060" y="2169"/>
                  </a:cubicBezTo>
                  <a:lnTo>
                    <a:pt x="1072" y="2181"/>
                  </a:lnTo>
                  <a:cubicBezTo>
                    <a:pt x="1369" y="2395"/>
                    <a:pt x="1405" y="2419"/>
                    <a:pt x="1548" y="2645"/>
                  </a:cubicBezTo>
                  <a:cubicBezTo>
                    <a:pt x="1596" y="2728"/>
                    <a:pt x="1619" y="2812"/>
                    <a:pt x="1619" y="2907"/>
                  </a:cubicBezTo>
                  <a:cubicBezTo>
                    <a:pt x="1631" y="3014"/>
                    <a:pt x="1619" y="3121"/>
                    <a:pt x="1584" y="3228"/>
                  </a:cubicBezTo>
                  <a:cubicBezTo>
                    <a:pt x="1584" y="3240"/>
                    <a:pt x="1584" y="3240"/>
                    <a:pt x="1584" y="3240"/>
                  </a:cubicBezTo>
                  <a:cubicBezTo>
                    <a:pt x="1572" y="3264"/>
                    <a:pt x="1560" y="3276"/>
                    <a:pt x="1548" y="3288"/>
                  </a:cubicBezTo>
                  <a:lnTo>
                    <a:pt x="1524" y="3312"/>
                  </a:lnTo>
                  <a:cubicBezTo>
                    <a:pt x="1500" y="3324"/>
                    <a:pt x="1489" y="3336"/>
                    <a:pt x="1465" y="3347"/>
                  </a:cubicBezTo>
                  <a:lnTo>
                    <a:pt x="1417" y="3359"/>
                  </a:lnTo>
                  <a:cubicBezTo>
                    <a:pt x="1405" y="3371"/>
                    <a:pt x="1393" y="3371"/>
                    <a:pt x="1369" y="3371"/>
                  </a:cubicBezTo>
                  <a:lnTo>
                    <a:pt x="1298" y="3371"/>
                  </a:lnTo>
                  <a:cubicBezTo>
                    <a:pt x="1262" y="3371"/>
                    <a:pt x="1227" y="3371"/>
                    <a:pt x="1191" y="3359"/>
                  </a:cubicBezTo>
                  <a:lnTo>
                    <a:pt x="1131" y="3324"/>
                  </a:lnTo>
                  <a:cubicBezTo>
                    <a:pt x="1072" y="3276"/>
                    <a:pt x="1012" y="3240"/>
                    <a:pt x="953" y="3181"/>
                  </a:cubicBezTo>
                  <a:lnTo>
                    <a:pt x="929" y="3157"/>
                  </a:lnTo>
                  <a:cubicBezTo>
                    <a:pt x="917" y="3145"/>
                    <a:pt x="905" y="3133"/>
                    <a:pt x="881" y="3109"/>
                  </a:cubicBezTo>
                  <a:cubicBezTo>
                    <a:pt x="881" y="3109"/>
                    <a:pt x="869" y="3109"/>
                    <a:pt x="857" y="3097"/>
                  </a:cubicBezTo>
                  <a:lnTo>
                    <a:pt x="834" y="3074"/>
                  </a:lnTo>
                  <a:cubicBezTo>
                    <a:pt x="767" y="2997"/>
                    <a:pt x="670" y="2959"/>
                    <a:pt x="573" y="2959"/>
                  </a:cubicBezTo>
                  <a:cubicBezTo>
                    <a:pt x="548" y="2959"/>
                    <a:pt x="524" y="2962"/>
                    <a:pt x="500" y="2966"/>
                  </a:cubicBezTo>
                  <a:cubicBezTo>
                    <a:pt x="274" y="3014"/>
                    <a:pt x="155" y="3252"/>
                    <a:pt x="238" y="3467"/>
                  </a:cubicBezTo>
                  <a:cubicBezTo>
                    <a:pt x="238" y="3478"/>
                    <a:pt x="250" y="3490"/>
                    <a:pt x="250" y="3502"/>
                  </a:cubicBezTo>
                  <a:lnTo>
                    <a:pt x="250" y="3514"/>
                  </a:lnTo>
                  <a:cubicBezTo>
                    <a:pt x="262" y="3538"/>
                    <a:pt x="274" y="3562"/>
                    <a:pt x="286" y="3574"/>
                  </a:cubicBezTo>
                  <a:cubicBezTo>
                    <a:pt x="298" y="3597"/>
                    <a:pt x="286" y="3586"/>
                    <a:pt x="298" y="3597"/>
                  </a:cubicBezTo>
                  <a:cubicBezTo>
                    <a:pt x="501" y="3951"/>
                    <a:pt x="913" y="4167"/>
                    <a:pt x="1318" y="4167"/>
                  </a:cubicBezTo>
                  <a:cubicBezTo>
                    <a:pt x="1554" y="4167"/>
                    <a:pt x="1788" y="4093"/>
                    <a:pt x="1977" y="3931"/>
                  </a:cubicBezTo>
                  <a:cubicBezTo>
                    <a:pt x="2417" y="3597"/>
                    <a:pt x="2429" y="2966"/>
                    <a:pt x="2274" y="2478"/>
                  </a:cubicBezTo>
                  <a:cubicBezTo>
                    <a:pt x="2155" y="2204"/>
                    <a:pt x="1965" y="1954"/>
                    <a:pt x="1727" y="1776"/>
                  </a:cubicBezTo>
                  <a:cubicBezTo>
                    <a:pt x="1429" y="1550"/>
                    <a:pt x="1108" y="1395"/>
                    <a:pt x="1000" y="1288"/>
                  </a:cubicBezTo>
                  <a:cubicBezTo>
                    <a:pt x="738" y="1026"/>
                    <a:pt x="727" y="788"/>
                    <a:pt x="881" y="692"/>
                  </a:cubicBezTo>
                  <a:cubicBezTo>
                    <a:pt x="917" y="680"/>
                    <a:pt x="953" y="669"/>
                    <a:pt x="988" y="657"/>
                  </a:cubicBezTo>
                  <a:lnTo>
                    <a:pt x="1215" y="657"/>
                  </a:lnTo>
                  <a:cubicBezTo>
                    <a:pt x="1290" y="663"/>
                    <a:pt x="1368" y="679"/>
                    <a:pt x="1445" y="679"/>
                  </a:cubicBezTo>
                  <a:cubicBezTo>
                    <a:pt x="1514" y="679"/>
                    <a:pt x="1581" y="666"/>
                    <a:pt x="1643" y="621"/>
                  </a:cubicBezTo>
                  <a:cubicBezTo>
                    <a:pt x="1870" y="454"/>
                    <a:pt x="1798" y="97"/>
                    <a:pt x="1524" y="38"/>
                  </a:cubicBezTo>
                  <a:cubicBezTo>
                    <a:pt x="1383" y="18"/>
                    <a:pt x="1236" y="1"/>
                    <a:pt x="10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8352100" y="1271688"/>
              <a:ext cx="1150" cy="700"/>
            </a:xfrm>
            <a:custGeom>
              <a:avLst/>
              <a:gdLst/>
              <a:ahLst/>
              <a:cxnLst/>
              <a:rect l="l" t="t" r="r" b="b"/>
              <a:pathLst>
                <a:path w="46" h="28" extrusionOk="0">
                  <a:moveTo>
                    <a:pt x="0" y="0"/>
                  </a:moveTo>
                  <a:cubicBezTo>
                    <a:pt x="21" y="14"/>
                    <a:pt x="41" y="28"/>
                    <a:pt x="44" y="28"/>
                  </a:cubicBezTo>
                  <a:cubicBezTo>
                    <a:pt x="45" y="28"/>
                    <a:pt x="37" y="2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8323825" y="1191113"/>
              <a:ext cx="73525" cy="103125"/>
            </a:xfrm>
            <a:custGeom>
              <a:avLst/>
              <a:gdLst/>
              <a:ahLst/>
              <a:cxnLst/>
              <a:rect l="l" t="t" r="r" b="b"/>
              <a:pathLst>
                <a:path w="2941" h="4125" extrusionOk="0">
                  <a:moveTo>
                    <a:pt x="1048" y="0"/>
                  </a:moveTo>
                  <a:cubicBezTo>
                    <a:pt x="745" y="0"/>
                    <a:pt x="437" y="137"/>
                    <a:pt x="191" y="556"/>
                  </a:cubicBezTo>
                  <a:cubicBezTo>
                    <a:pt x="0" y="997"/>
                    <a:pt x="226" y="1544"/>
                    <a:pt x="631" y="1782"/>
                  </a:cubicBezTo>
                  <a:cubicBezTo>
                    <a:pt x="881" y="1925"/>
                    <a:pt x="1167" y="2009"/>
                    <a:pt x="1429" y="2151"/>
                  </a:cubicBezTo>
                  <a:cubicBezTo>
                    <a:pt x="1548" y="2199"/>
                    <a:pt x="1655" y="2271"/>
                    <a:pt x="1750" y="2366"/>
                  </a:cubicBezTo>
                  <a:cubicBezTo>
                    <a:pt x="1774" y="2390"/>
                    <a:pt x="1786" y="2401"/>
                    <a:pt x="1798" y="2413"/>
                  </a:cubicBezTo>
                  <a:cubicBezTo>
                    <a:pt x="1822" y="2437"/>
                    <a:pt x="1822" y="2449"/>
                    <a:pt x="1834" y="2473"/>
                  </a:cubicBezTo>
                  <a:lnTo>
                    <a:pt x="1834" y="2449"/>
                  </a:lnTo>
                  <a:cubicBezTo>
                    <a:pt x="1834" y="2461"/>
                    <a:pt x="1857" y="2509"/>
                    <a:pt x="1881" y="2568"/>
                  </a:cubicBezTo>
                  <a:cubicBezTo>
                    <a:pt x="1893" y="2592"/>
                    <a:pt x="1905" y="2628"/>
                    <a:pt x="1905" y="2663"/>
                  </a:cubicBezTo>
                  <a:cubicBezTo>
                    <a:pt x="1917" y="2687"/>
                    <a:pt x="1917" y="2723"/>
                    <a:pt x="1929" y="2759"/>
                  </a:cubicBezTo>
                  <a:cubicBezTo>
                    <a:pt x="1929" y="2830"/>
                    <a:pt x="1929" y="2890"/>
                    <a:pt x="1929" y="2949"/>
                  </a:cubicBezTo>
                  <a:cubicBezTo>
                    <a:pt x="1917" y="3009"/>
                    <a:pt x="1917" y="3068"/>
                    <a:pt x="1905" y="3128"/>
                  </a:cubicBezTo>
                  <a:cubicBezTo>
                    <a:pt x="1893" y="3140"/>
                    <a:pt x="1881" y="3163"/>
                    <a:pt x="1881" y="3175"/>
                  </a:cubicBezTo>
                  <a:cubicBezTo>
                    <a:pt x="1846" y="3211"/>
                    <a:pt x="1810" y="3259"/>
                    <a:pt x="1774" y="3294"/>
                  </a:cubicBezTo>
                  <a:cubicBezTo>
                    <a:pt x="1762" y="3306"/>
                    <a:pt x="1750" y="3318"/>
                    <a:pt x="1727" y="3330"/>
                  </a:cubicBezTo>
                  <a:cubicBezTo>
                    <a:pt x="1703" y="3342"/>
                    <a:pt x="1679" y="3342"/>
                    <a:pt x="1643" y="3354"/>
                  </a:cubicBezTo>
                  <a:lnTo>
                    <a:pt x="1631" y="3354"/>
                  </a:lnTo>
                  <a:cubicBezTo>
                    <a:pt x="1572" y="3354"/>
                    <a:pt x="1524" y="3366"/>
                    <a:pt x="1465" y="3366"/>
                  </a:cubicBezTo>
                  <a:cubicBezTo>
                    <a:pt x="1441" y="3354"/>
                    <a:pt x="1405" y="3354"/>
                    <a:pt x="1369" y="3342"/>
                  </a:cubicBezTo>
                  <a:lnTo>
                    <a:pt x="1322" y="3330"/>
                  </a:lnTo>
                  <a:lnTo>
                    <a:pt x="1286" y="3306"/>
                  </a:lnTo>
                  <a:cubicBezTo>
                    <a:pt x="1262" y="3294"/>
                    <a:pt x="1238" y="3283"/>
                    <a:pt x="1215" y="3271"/>
                  </a:cubicBezTo>
                  <a:lnTo>
                    <a:pt x="1215" y="3271"/>
                  </a:lnTo>
                  <a:lnTo>
                    <a:pt x="1179" y="3247"/>
                  </a:lnTo>
                  <a:lnTo>
                    <a:pt x="1119" y="3211"/>
                  </a:lnTo>
                  <a:cubicBezTo>
                    <a:pt x="1095" y="3199"/>
                    <a:pt x="1084" y="3187"/>
                    <a:pt x="1048" y="3175"/>
                  </a:cubicBezTo>
                  <a:cubicBezTo>
                    <a:pt x="993" y="3147"/>
                    <a:pt x="938" y="3134"/>
                    <a:pt x="885" y="3134"/>
                  </a:cubicBezTo>
                  <a:cubicBezTo>
                    <a:pt x="648" y="3134"/>
                    <a:pt x="455" y="3387"/>
                    <a:pt x="572" y="3640"/>
                  </a:cubicBezTo>
                  <a:cubicBezTo>
                    <a:pt x="572" y="3664"/>
                    <a:pt x="584" y="3675"/>
                    <a:pt x="595" y="3699"/>
                  </a:cubicBezTo>
                  <a:cubicBezTo>
                    <a:pt x="738" y="3914"/>
                    <a:pt x="965" y="4056"/>
                    <a:pt x="1215" y="4092"/>
                  </a:cubicBezTo>
                  <a:cubicBezTo>
                    <a:pt x="1316" y="4114"/>
                    <a:pt x="1414" y="4124"/>
                    <a:pt x="1507" y="4124"/>
                  </a:cubicBezTo>
                  <a:cubicBezTo>
                    <a:pt x="2488" y="4124"/>
                    <a:pt x="2940" y="2982"/>
                    <a:pt x="2429" y="2068"/>
                  </a:cubicBezTo>
                  <a:cubicBezTo>
                    <a:pt x="2250" y="1806"/>
                    <a:pt x="2000" y="1592"/>
                    <a:pt x="1703" y="1461"/>
                  </a:cubicBezTo>
                  <a:cubicBezTo>
                    <a:pt x="1488" y="1330"/>
                    <a:pt x="1262" y="1247"/>
                    <a:pt x="1048" y="1128"/>
                  </a:cubicBezTo>
                  <a:lnTo>
                    <a:pt x="1012" y="1104"/>
                  </a:lnTo>
                  <a:cubicBezTo>
                    <a:pt x="988" y="1080"/>
                    <a:pt x="965" y="1044"/>
                    <a:pt x="941" y="1020"/>
                  </a:cubicBezTo>
                  <a:cubicBezTo>
                    <a:pt x="941" y="997"/>
                    <a:pt x="929" y="985"/>
                    <a:pt x="929" y="973"/>
                  </a:cubicBezTo>
                  <a:cubicBezTo>
                    <a:pt x="917" y="949"/>
                    <a:pt x="917" y="925"/>
                    <a:pt x="905" y="913"/>
                  </a:cubicBezTo>
                  <a:cubicBezTo>
                    <a:pt x="905" y="901"/>
                    <a:pt x="905" y="901"/>
                    <a:pt x="905" y="889"/>
                  </a:cubicBezTo>
                  <a:lnTo>
                    <a:pt x="929" y="866"/>
                  </a:lnTo>
                  <a:cubicBezTo>
                    <a:pt x="941" y="842"/>
                    <a:pt x="953" y="830"/>
                    <a:pt x="965" y="818"/>
                  </a:cubicBezTo>
                  <a:cubicBezTo>
                    <a:pt x="976" y="806"/>
                    <a:pt x="1000" y="794"/>
                    <a:pt x="1012" y="782"/>
                  </a:cubicBezTo>
                  <a:lnTo>
                    <a:pt x="1024" y="782"/>
                  </a:lnTo>
                  <a:lnTo>
                    <a:pt x="1060" y="770"/>
                  </a:lnTo>
                  <a:lnTo>
                    <a:pt x="1191" y="770"/>
                  </a:lnTo>
                  <a:cubicBezTo>
                    <a:pt x="1226" y="770"/>
                    <a:pt x="1274" y="782"/>
                    <a:pt x="1322" y="794"/>
                  </a:cubicBezTo>
                  <a:lnTo>
                    <a:pt x="1357" y="806"/>
                  </a:lnTo>
                  <a:cubicBezTo>
                    <a:pt x="1488" y="877"/>
                    <a:pt x="1619" y="925"/>
                    <a:pt x="1750" y="949"/>
                  </a:cubicBezTo>
                  <a:cubicBezTo>
                    <a:pt x="1766" y="951"/>
                    <a:pt x="1781" y="952"/>
                    <a:pt x="1796" y="952"/>
                  </a:cubicBezTo>
                  <a:cubicBezTo>
                    <a:pt x="2142" y="952"/>
                    <a:pt x="2260" y="442"/>
                    <a:pt x="1929" y="294"/>
                  </a:cubicBezTo>
                  <a:cubicBezTo>
                    <a:pt x="1695" y="158"/>
                    <a:pt x="1374" y="0"/>
                    <a:pt x="10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8351800" y="127138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8404175" y="1268988"/>
              <a:ext cx="375" cy="1275"/>
            </a:xfrm>
            <a:custGeom>
              <a:avLst/>
              <a:gdLst/>
              <a:ahLst/>
              <a:cxnLst/>
              <a:rect l="l" t="t" r="r" b="b"/>
              <a:pathLst>
                <a:path w="15" h="51" extrusionOk="0">
                  <a:moveTo>
                    <a:pt x="1" y="1"/>
                  </a:moveTo>
                  <a:cubicBezTo>
                    <a:pt x="8" y="28"/>
                    <a:pt x="14" y="51"/>
                    <a:pt x="15" y="51"/>
                  </a:cubicBezTo>
                  <a:cubicBezTo>
                    <a:pt x="15" y="51"/>
                    <a:pt x="11" y="3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8389600" y="1172563"/>
              <a:ext cx="70275" cy="109900"/>
            </a:xfrm>
            <a:custGeom>
              <a:avLst/>
              <a:gdLst/>
              <a:ahLst/>
              <a:cxnLst/>
              <a:rect l="l" t="t" r="r" b="b"/>
              <a:pathLst>
                <a:path w="2811" h="4396" extrusionOk="0">
                  <a:moveTo>
                    <a:pt x="1170" y="802"/>
                  </a:moveTo>
                  <a:cubicBezTo>
                    <a:pt x="1252" y="802"/>
                    <a:pt x="1336" y="820"/>
                    <a:pt x="1417" y="857"/>
                  </a:cubicBezTo>
                  <a:cubicBezTo>
                    <a:pt x="1893" y="1215"/>
                    <a:pt x="1858" y="1786"/>
                    <a:pt x="1548" y="2251"/>
                  </a:cubicBezTo>
                  <a:cubicBezTo>
                    <a:pt x="1512" y="2286"/>
                    <a:pt x="1489" y="2310"/>
                    <a:pt x="1477" y="2322"/>
                  </a:cubicBezTo>
                  <a:cubicBezTo>
                    <a:pt x="1441" y="2358"/>
                    <a:pt x="1405" y="2381"/>
                    <a:pt x="1370" y="2405"/>
                  </a:cubicBezTo>
                  <a:cubicBezTo>
                    <a:pt x="1251" y="2489"/>
                    <a:pt x="1131" y="2572"/>
                    <a:pt x="1001" y="2643"/>
                  </a:cubicBezTo>
                  <a:cubicBezTo>
                    <a:pt x="917" y="2215"/>
                    <a:pt x="858" y="1774"/>
                    <a:pt x="834" y="1334"/>
                  </a:cubicBezTo>
                  <a:lnTo>
                    <a:pt x="834" y="1250"/>
                  </a:lnTo>
                  <a:cubicBezTo>
                    <a:pt x="846" y="1143"/>
                    <a:pt x="870" y="1036"/>
                    <a:pt x="893" y="929"/>
                  </a:cubicBezTo>
                  <a:cubicBezTo>
                    <a:pt x="905" y="917"/>
                    <a:pt x="917" y="893"/>
                    <a:pt x="929" y="869"/>
                  </a:cubicBezTo>
                  <a:cubicBezTo>
                    <a:pt x="941" y="857"/>
                    <a:pt x="941" y="857"/>
                    <a:pt x="953" y="846"/>
                  </a:cubicBezTo>
                  <a:cubicBezTo>
                    <a:pt x="1021" y="817"/>
                    <a:pt x="1095" y="802"/>
                    <a:pt x="1170" y="802"/>
                  </a:cubicBezTo>
                  <a:close/>
                  <a:moveTo>
                    <a:pt x="1144" y="0"/>
                  </a:moveTo>
                  <a:cubicBezTo>
                    <a:pt x="674" y="0"/>
                    <a:pt x="248" y="253"/>
                    <a:pt x="131" y="750"/>
                  </a:cubicBezTo>
                  <a:cubicBezTo>
                    <a:pt x="0" y="1322"/>
                    <a:pt x="143" y="1929"/>
                    <a:pt x="274" y="2489"/>
                  </a:cubicBezTo>
                  <a:cubicBezTo>
                    <a:pt x="393" y="2977"/>
                    <a:pt x="453" y="3239"/>
                    <a:pt x="584" y="3858"/>
                  </a:cubicBezTo>
                  <a:lnTo>
                    <a:pt x="584" y="3834"/>
                  </a:lnTo>
                  <a:cubicBezTo>
                    <a:pt x="631" y="4001"/>
                    <a:pt x="608" y="4203"/>
                    <a:pt x="750" y="4322"/>
                  </a:cubicBezTo>
                  <a:cubicBezTo>
                    <a:pt x="812" y="4373"/>
                    <a:pt x="882" y="4396"/>
                    <a:pt x="952" y="4396"/>
                  </a:cubicBezTo>
                  <a:cubicBezTo>
                    <a:pt x="1127" y="4396"/>
                    <a:pt x="1295" y="4253"/>
                    <a:pt x="1286" y="4048"/>
                  </a:cubicBezTo>
                  <a:cubicBezTo>
                    <a:pt x="1251" y="3834"/>
                    <a:pt x="1203" y="3608"/>
                    <a:pt x="1167" y="3394"/>
                  </a:cubicBezTo>
                  <a:cubicBezTo>
                    <a:pt x="1382" y="3310"/>
                    <a:pt x="1584" y="3203"/>
                    <a:pt x="1774" y="3072"/>
                  </a:cubicBezTo>
                  <a:cubicBezTo>
                    <a:pt x="2560" y="2536"/>
                    <a:pt x="2810" y="1500"/>
                    <a:pt x="2334" y="679"/>
                  </a:cubicBezTo>
                  <a:cubicBezTo>
                    <a:pt x="2132" y="310"/>
                    <a:pt x="1751" y="60"/>
                    <a:pt x="1322" y="12"/>
                  </a:cubicBezTo>
                  <a:cubicBezTo>
                    <a:pt x="1262" y="4"/>
                    <a:pt x="1203" y="0"/>
                    <a:pt x="1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8458350" y="1174213"/>
              <a:ext cx="73850" cy="91900"/>
            </a:xfrm>
            <a:custGeom>
              <a:avLst/>
              <a:gdLst/>
              <a:ahLst/>
              <a:cxnLst/>
              <a:rect l="l" t="t" r="r" b="b"/>
              <a:pathLst>
                <a:path w="2954" h="3676" extrusionOk="0">
                  <a:moveTo>
                    <a:pt x="1382" y="803"/>
                  </a:moveTo>
                  <a:lnTo>
                    <a:pt x="1406" y="815"/>
                  </a:lnTo>
                  <a:cubicBezTo>
                    <a:pt x="1560" y="899"/>
                    <a:pt x="1691" y="1030"/>
                    <a:pt x="1799" y="1184"/>
                  </a:cubicBezTo>
                  <a:cubicBezTo>
                    <a:pt x="1941" y="1399"/>
                    <a:pt x="2037" y="1863"/>
                    <a:pt x="1930" y="2327"/>
                  </a:cubicBezTo>
                  <a:cubicBezTo>
                    <a:pt x="1834" y="2732"/>
                    <a:pt x="1703" y="2827"/>
                    <a:pt x="1584" y="2887"/>
                  </a:cubicBezTo>
                  <a:lnTo>
                    <a:pt x="1560" y="2887"/>
                  </a:lnTo>
                  <a:cubicBezTo>
                    <a:pt x="1525" y="2875"/>
                    <a:pt x="1489" y="2875"/>
                    <a:pt x="1465" y="2863"/>
                  </a:cubicBezTo>
                  <a:cubicBezTo>
                    <a:pt x="1394" y="2839"/>
                    <a:pt x="1334" y="2804"/>
                    <a:pt x="1275" y="2780"/>
                  </a:cubicBezTo>
                  <a:cubicBezTo>
                    <a:pt x="1156" y="2637"/>
                    <a:pt x="1060" y="2482"/>
                    <a:pt x="1001" y="2304"/>
                  </a:cubicBezTo>
                  <a:cubicBezTo>
                    <a:pt x="870" y="1899"/>
                    <a:pt x="858" y="1899"/>
                    <a:pt x="858" y="1434"/>
                  </a:cubicBezTo>
                  <a:cubicBezTo>
                    <a:pt x="858" y="1399"/>
                    <a:pt x="882" y="1280"/>
                    <a:pt x="894" y="1196"/>
                  </a:cubicBezTo>
                  <a:cubicBezTo>
                    <a:pt x="941" y="1172"/>
                    <a:pt x="989" y="1149"/>
                    <a:pt x="1025" y="1113"/>
                  </a:cubicBezTo>
                  <a:cubicBezTo>
                    <a:pt x="1108" y="1053"/>
                    <a:pt x="1120" y="1030"/>
                    <a:pt x="1144" y="994"/>
                  </a:cubicBezTo>
                  <a:cubicBezTo>
                    <a:pt x="1191" y="946"/>
                    <a:pt x="1227" y="911"/>
                    <a:pt x="1263" y="863"/>
                  </a:cubicBezTo>
                  <a:lnTo>
                    <a:pt x="1334" y="827"/>
                  </a:lnTo>
                  <a:lnTo>
                    <a:pt x="1382" y="803"/>
                  </a:lnTo>
                  <a:close/>
                  <a:moveTo>
                    <a:pt x="1382" y="1"/>
                  </a:moveTo>
                  <a:cubicBezTo>
                    <a:pt x="1251" y="1"/>
                    <a:pt x="1115" y="32"/>
                    <a:pt x="977" y="101"/>
                  </a:cubicBezTo>
                  <a:cubicBezTo>
                    <a:pt x="251" y="315"/>
                    <a:pt x="1" y="1208"/>
                    <a:pt x="84" y="1958"/>
                  </a:cubicBezTo>
                  <a:cubicBezTo>
                    <a:pt x="179" y="2530"/>
                    <a:pt x="406" y="3197"/>
                    <a:pt x="941" y="3494"/>
                  </a:cubicBezTo>
                  <a:cubicBezTo>
                    <a:pt x="1160" y="3609"/>
                    <a:pt x="1371" y="3676"/>
                    <a:pt x="1574" y="3676"/>
                  </a:cubicBezTo>
                  <a:cubicBezTo>
                    <a:pt x="1814" y="3676"/>
                    <a:pt x="2044" y="3582"/>
                    <a:pt x="2263" y="3363"/>
                  </a:cubicBezTo>
                  <a:cubicBezTo>
                    <a:pt x="2918" y="2720"/>
                    <a:pt x="2953" y="1172"/>
                    <a:pt x="2299" y="506"/>
                  </a:cubicBezTo>
                  <a:cubicBezTo>
                    <a:pt x="2040" y="213"/>
                    <a:pt x="1726" y="1"/>
                    <a:pt x="13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8532175" y="1151188"/>
              <a:ext cx="67675" cy="109075"/>
            </a:xfrm>
            <a:custGeom>
              <a:avLst/>
              <a:gdLst/>
              <a:ahLst/>
              <a:cxnLst/>
              <a:rect l="l" t="t" r="r" b="b"/>
              <a:pathLst>
                <a:path w="2707" h="4363" extrusionOk="0">
                  <a:moveTo>
                    <a:pt x="1274" y="808"/>
                  </a:moveTo>
                  <a:lnTo>
                    <a:pt x="1298" y="820"/>
                  </a:lnTo>
                  <a:lnTo>
                    <a:pt x="1298" y="831"/>
                  </a:lnTo>
                  <a:cubicBezTo>
                    <a:pt x="1310" y="843"/>
                    <a:pt x="1310" y="855"/>
                    <a:pt x="1322" y="867"/>
                  </a:cubicBezTo>
                  <a:cubicBezTo>
                    <a:pt x="1405" y="1022"/>
                    <a:pt x="1453" y="1212"/>
                    <a:pt x="1441" y="1391"/>
                  </a:cubicBezTo>
                  <a:cubicBezTo>
                    <a:pt x="1417" y="1712"/>
                    <a:pt x="1394" y="1974"/>
                    <a:pt x="905" y="2260"/>
                  </a:cubicBezTo>
                  <a:cubicBezTo>
                    <a:pt x="905" y="2141"/>
                    <a:pt x="893" y="2034"/>
                    <a:pt x="882" y="1927"/>
                  </a:cubicBezTo>
                  <a:cubicBezTo>
                    <a:pt x="846" y="1355"/>
                    <a:pt x="834" y="1320"/>
                    <a:pt x="977" y="974"/>
                  </a:cubicBezTo>
                  <a:cubicBezTo>
                    <a:pt x="989" y="939"/>
                    <a:pt x="1001" y="927"/>
                    <a:pt x="1024" y="903"/>
                  </a:cubicBezTo>
                  <a:lnTo>
                    <a:pt x="1036" y="867"/>
                  </a:lnTo>
                  <a:lnTo>
                    <a:pt x="1072" y="843"/>
                  </a:lnTo>
                  <a:lnTo>
                    <a:pt x="1096" y="820"/>
                  </a:lnTo>
                  <a:lnTo>
                    <a:pt x="1143" y="808"/>
                  </a:lnTo>
                  <a:close/>
                  <a:moveTo>
                    <a:pt x="1191" y="0"/>
                  </a:moveTo>
                  <a:cubicBezTo>
                    <a:pt x="1067" y="0"/>
                    <a:pt x="943" y="23"/>
                    <a:pt x="822" y="69"/>
                  </a:cubicBezTo>
                  <a:cubicBezTo>
                    <a:pt x="524" y="200"/>
                    <a:pt x="298" y="462"/>
                    <a:pt x="203" y="772"/>
                  </a:cubicBezTo>
                  <a:cubicBezTo>
                    <a:pt x="0" y="1260"/>
                    <a:pt x="96" y="1784"/>
                    <a:pt x="155" y="2296"/>
                  </a:cubicBezTo>
                  <a:cubicBezTo>
                    <a:pt x="203" y="2760"/>
                    <a:pt x="251" y="3236"/>
                    <a:pt x="310" y="3701"/>
                  </a:cubicBezTo>
                  <a:cubicBezTo>
                    <a:pt x="358" y="3903"/>
                    <a:pt x="322" y="4141"/>
                    <a:pt x="489" y="4284"/>
                  </a:cubicBezTo>
                  <a:cubicBezTo>
                    <a:pt x="556" y="4338"/>
                    <a:pt x="635" y="4363"/>
                    <a:pt x="712" y="4363"/>
                  </a:cubicBezTo>
                  <a:cubicBezTo>
                    <a:pt x="906" y="4363"/>
                    <a:pt x="1092" y="4208"/>
                    <a:pt x="1084" y="3987"/>
                  </a:cubicBezTo>
                  <a:cubicBezTo>
                    <a:pt x="1048" y="3760"/>
                    <a:pt x="1013" y="3534"/>
                    <a:pt x="989" y="3308"/>
                  </a:cubicBezTo>
                  <a:lnTo>
                    <a:pt x="989" y="3308"/>
                  </a:lnTo>
                  <a:lnTo>
                    <a:pt x="1036" y="3344"/>
                  </a:lnTo>
                  <a:cubicBezTo>
                    <a:pt x="1265" y="3524"/>
                    <a:pt x="1590" y="3667"/>
                    <a:pt x="1894" y="3667"/>
                  </a:cubicBezTo>
                  <a:cubicBezTo>
                    <a:pt x="2114" y="3667"/>
                    <a:pt x="2322" y="3593"/>
                    <a:pt x="2477" y="3403"/>
                  </a:cubicBezTo>
                  <a:cubicBezTo>
                    <a:pt x="2489" y="3391"/>
                    <a:pt x="2489" y="3379"/>
                    <a:pt x="2501" y="3367"/>
                  </a:cubicBezTo>
                  <a:cubicBezTo>
                    <a:pt x="2525" y="3344"/>
                    <a:pt x="2537" y="3308"/>
                    <a:pt x="2560" y="3284"/>
                  </a:cubicBezTo>
                  <a:cubicBezTo>
                    <a:pt x="2707" y="3054"/>
                    <a:pt x="2532" y="2779"/>
                    <a:pt x="2286" y="2779"/>
                  </a:cubicBezTo>
                  <a:cubicBezTo>
                    <a:pt x="2252" y="2779"/>
                    <a:pt x="2216" y="2784"/>
                    <a:pt x="2179" y="2796"/>
                  </a:cubicBezTo>
                  <a:lnTo>
                    <a:pt x="2144" y="2820"/>
                  </a:lnTo>
                  <a:lnTo>
                    <a:pt x="2108" y="2820"/>
                  </a:lnTo>
                  <a:cubicBezTo>
                    <a:pt x="2048" y="2832"/>
                    <a:pt x="1989" y="2855"/>
                    <a:pt x="1929" y="2867"/>
                  </a:cubicBezTo>
                  <a:lnTo>
                    <a:pt x="1894" y="2867"/>
                  </a:lnTo>
                  <a:cubicBezTo>
                    <a:pt x="1786" y="2855"/>
                    <a:pt x="1691" y="2808"/>
                    <a:pt x="1596" y="2760"/>
                  </a:cubicBezTo>
                  <a:cubicBezTo>
                    <a:pt x="1822" y="2582"/>
                    <a:pt x="2001" y="2355"/>
                    <a:pt x="2120" y="2093"/>
                  </a:cubicBezTo>
                  <a:cubicBezTo>
                    <a:pt x="2346" y="1462"/>
                    <a:pt x="2298" y="617"/>
                    <a:pt x="1739" y="165"/>
                  </a:cubicBezTo>
                  <a:cubicBezTo>
                    <a:pt x="1572" y="56"/>
                    <a:pt x="1383" y="0"/>
                    <a:pt x="1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8580700" y="122286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8579850" y="1135913"/>
              <a:ext cx="70625" cy="107325"/>
            </a:xfrm>
            <a:custGeom>
              <a:avLst/>
              <a:gdLst/>
              <a:ahLst/>
              <a:cxnLst/>
              <a:rect l="l" t="t" r="r" b="b"/>
              <a:pathLst>
                <a:path w="2825" h="4293" extrusionOk="0">
                  <a:moveTo>
                    <a:pt x="2247" y="1"/>
                  </a:moveTo>
                  <a:cubicBezTo>
                    <a:pt x="2236" y="1"/>
                    <a:pt x="2225" y="1"/>
                    <a:pt x="2213" y="2"/>
                  </a:cubicBezTo>
                  <a:cubicBezTo>
                    <a:pt x="1975" y="49"/>
                    <a:pt x="1665" y="109"/>
                    <a:pt x="1189" y="192"/>
                  </a:cubicBezTo>
                  <a:cubicBezTo>
                    <a:pt x="975" y="228"/>
                    <a:pt x="760" y="252"/>
                    <a:pt x="558" y="299"/>
                  </a:cubicBezTo>
                  <a:cubicBezTo>
                    <a:pt x="463" y="311"/>
                    <a:pt x="368" y="347"/>
                    <a:pt x="296" y="418"/>
                  </a:cubicBezTo>
                  <a:cubicBezTo>
                    <a:pt x="0" y="662"/>
                    <a:pt x="230" y="1121"/>
                    <a:pt x="568" y="1121"/>
                  </a:cubicBezTo>
                  <a:cubicBezTo>
                    <a:pt x="611" y="1121"/>
                    <a:pt x="656" y="1113"/>
                    <a:pt x="701" y="1097"/>
                  </a:cubicBezTo>
                  <a:cubicBezTo>
                    <a:pt x="808" y="1073"/>
                    <a:pt x="963" y="1038"/>
                    <a:pt x="1141" y="1014"/>
                  </a:cubicBezTo>
                  <a:cubicBezTo>
                    <a:pt x="1320" y="1585"/>
                    <a:pt x="1475" y="2157"/>
                    <a:pt x="1594" y="2752"/>
                  </a:cubicBezTo>
                  <a:cubicBezTo>
                    <a:pt x="1630" y="2859"/>
                    <a:pt x="1737" y="3586"/>
                    <a:pt x="1880" y="4014"/>
                  </a:cubicBezTo>
                  <a:cubicBezTo>
                    <a:pt x="1880" y="4026"/>
                    <a:pt x="1892" y="4038"/>
                    <a:pt x="1903" y="4050"/>
                  </a:cubicBezTo>
                  <a:cubicBezTo>
                    <a:pt x="1892" y="4038"/>
                    <a:pt x="1892" y="4038"/>
                    <a:pt x="1880" y="4026"/>
                  </a:cubicBezTo>
                  <a:lnTo>
                    <a:pt x="1880" y="4026"/>
                  </a:lnTo>
                  <a:cubicBezTo>
                    <a:pt x="1903" y="4074"/>
                    <a:pt x="1927" y="4121"/>
                    <a:pt x="1963" y="4157"/>
                  </a:cubicBezTo>
                  <a:cubicBezTo>
                    <a:pt x="2045" y="4249"/>
                    <a:pt x="2153" y="4293"/>
                    <a:pt x="2261" y="4293"/>
                  </a:cubicBezTo>
                  <a:cubicBezTo>
                    <a:pt x="2403" y="4293"/>
                    <a:pt x="2543" y="4216"/>
                    <a:pt x="2618" y="4074"/>
                  </a:cubicBezTo>
                  <a:cubicBezTo>
                    <a:pt x="2642" y="4002"/>
                    <a:pt x="2665" y="3931"/>
                    <a:pt x="2654" y="3859"/>
                  </a:cubicBezTo>
                  <a:lnTo>
                    <a:pt x="2665" y="3836"/>
                  </a:lnTo>
                  <a:cubicBezTo>
                    <a:pt x="2665" y="3824"/>
                    <a:pt x="2654" y="3800"/>
                    <a:pt x="2654" y="3788"/>
                  </a:cubicBezTo>
                  <a:cubicBezTo>
                    <a:pt x="2618" y="3633"/>
                    <a:pt x="2570" y="3502"/>
                    <a:pt x="2546" y="3359"/>
                  </a:cubicBezTo>
                  <a:cubicBezTo>
                    <a:pt x="2475" y="3050"/>
                    <a:pt x="2261" y="1871"/>
                    <a:pt x="2058" y="1216"/>
                  </a:cubicBezTo>
                  <a:cubicBezTo>
                    <a:pt x="2011" y="1097"/>
                    <a:pt x="1975" y="978"/>
                    <a:pt x="1951" y="859"/>
                  </a:cubicBezTo>
                  <a:lnTo>
                    <a:pt x="1999" y="859"/>
                  </a:lnTo>
                  <a:cubicBezTo>
                    <a:pt x="2154" y="811"/>
                    <a:pt x="2344" y="823"/>
                    <a:pt x="2487" y="716"/>
                  </a:cubicBezTo>
                  <a:cubicBezTo>
                    <a:pt x="2825" y="507"/>
                    <a:pt x="2741" y="1"/>
                    <a:pt x="2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8119925" y="615463"/>
              <a:ext cx="497700" cy="493250"/>
            </a:xfrm>
            <a:custGeom>
              <a:avLst/>
              <a:gdLst/>
              <a:ahLst/>
              <a:cxnLst/>
              <a:rect l="l" t="t" r="r" b="b"/>
              <a:pathLst>
                <a:path w="19908" h="19730" extrusionOk="0">
                  <a:moveTo>
                    <a:pt x="11037" y="913"/>
                  </a:moveTo>
                  <a:lnTo>
                    <a:pt x="11037" y="913"/>
                  </a:lnTo>
                  <a:cubicBezTo>
                    <a:pt x="11299" y="948"/>
                    <a:pt x="11573" y="996"/>
                    <a:pt x="11835" y="1044"/>
                  </a:cubicBezTo>
                  <a:lnTo>
                    <a:pt x="11847" y="1044"/>
                  </a:lnTo>
                  <a:cubicBezTo>
                    <a:pt x="11811" y="1067"/>
                    <a:pt x="11776" y="1103"/>
                    <a:pt x="11728" y="1127"/>
                  </a:cubicBezTo>
                  <a:lnTo>
                    <a:pt x="11621" y="1210"/>
                  </a:lnTo>
                  <a:cubicBezTo>
                    <a:pt x="11430" y="1103"/>
                    <a:pt x="11240" y="996"/>
                    <a:pt x="11037" y="913"/>
                  </a:cubicBezTo>
                  <a:close/>
                  <a:moveTo>
                    <a:pt x="9025" y="1067"/>
                  </a:moveTo>
                  <a:lnTo>
                    <a:pt x="9025" y="1067"/>
                  </a:lnTo>
                  <a:cubicBezTo>
                    <a:pt x="9716" y="1317"/>
                    <a:pt x="10204" y="1413"/>
                    <a:pt x="10799" y="1686"/>
                  </a:cubicBezTo>
                  <a:lnTo>
                    <a:pt x="10680" y="1746"/>
                  </a:lnTo>
                  <a:cubicBezTo>
                    <a:pt x="10192" y="1972"/>
                    <a:pt x="9680" y="2151"/>
                    <a:pt x="9156" y="2282"/>
                  </a:cubicBezTo>
                  <a:cubicBezTo>
                    <a:pt x="9121" y="2020"/>
                    <a:pt x="9085" y="1758"/>
                    <a:pt x="9061" y="1496"/>
                  </a:cubicBezTo>
                  <a:cubicBezTo>
                    <a:pt x="9049" y="1353"/>
                    <a:pt x="9037" y="1210"/>
                    <a:pt x="9025" y="1067"/>
                  </a:cubicBezTo>
                  <a:close/>
                  <a:moveTo>
                    <a:pt x="4763" y="1675"/>
                  </a:moveTo>
                  <a:cubicBezTo>
                    <a:pt x="4513" y="1901"/>
                    <a:pt x="4287" y="2151"/>
                    <a:pt x="4048" y="2389"/>
                  </a:cubicBezTo>
                  <a:lnTo>
                    <a:pt x="3965" y="2484"/>
                  </a:lnTo>
                  <a:lnTo>
                    <a:pt x="3691" y="2448"/>
                  </a:lnTo>
                  <a:cubicBezTo>
                    <a:pt x="4037" y="2163"/>
                    <a:pt x="4394" y="1913"/>
                    <a:pt x="4763" y="1675"/>
                  </a:cubicBezTo>
                  <a:close/>
                  <a:moveTo>
                    <a:pt x="5906" y="1806"/>
                  </a:moveTo>
                  <a:lnTo>
                    <a:pt x="5906" y="1806"/>
                  </a:lnTo>
                  <a:cubicBezTo>
                    <a:pt x="5811" y="1925"/>
                    <a:pt x="5727" y="2044"/>
                    <a:pt x="5644" y="2175"/>
                  </a:cubicBezTo>
                  <a:cubicBezTo>
                    <a:pt x="5537" y="2318"/>
                    <a:pt x="5441" y="2484"/>
                    <a:pt x="5358" y="2639"/>
                  </a:cubicBezTo>
                  <a:cubicBezTo>
                    <a:pt x="5203" y="2627"/>
                    <a:pt x="5060" y="2615"/>
                    <a:pt x="4906" y="2591"/>
                  </a:cubicBezTo>
                  <a:cubicBezTo>
                    <a:pt x="5215" y="2306"/>
                    <a:pt x="5549" y="2044"/>
                    <a:pt x="5906" y="1806"/>
                  </a:cubicBezTo>
                  <a:close/>
                  <a:moveTo>
                    <a:pt x="8323" y="960"/>
                  </a:moveTo>
                  <a:cubicBezTo>
                    <a:pt x="8335" y="1448"/>
                    <a:pt x="8382" y="1948"/>
                    <a:pt x="8442" y="2448"/>
                  </a:cubicBezTo>
                  <a:cubicBezTo>
                    <a:pt x="7775" y="2615"/>
                    <a:pt x="7096" y="2710"/>
                    <a:pt x="6406" y="2722"/>
                  </a:cubicBezTo>
                  <a:cubicBezTo>
                    <a:pt x="6358" y="2722"/>
                    <a:pt x="6299" y="2722"/>
                    <a:pt x="6239" y="2710"/>
                  </a:cubicBezTo>
                  <a:cubicBezTo>
                    <a:pt x="6549" y="2234"/>
                    <a:pt x="6930" y="1794"/>
                    <a:pt x="7382" y="1425"/>
                  </a:cubicBezTo>
                  <a:cubicBezTo>
                    <a:pt x="7466" y="1341"/>
                    <a:pt x="7561" y="1282"/>
                    <a:pt x="7656" y="1210"/>
                  </a:cubicBezTo>
                  <a:cubicBezTo>
                    <a:pt x="7763" y="1151"/>
                    <a:pt x="7882" y="1103"/>
                    <a:pt x="8001" y="1055"/>
                  </a:cubicBezTo>
                  <a:cubicBezTo>
                    <a:pt x="8120" y="1020"/>
                    <a:pt x="8228" y="984"/>
                    <a:pt x="8323" y="960"/>
                  </a:cubicBezTo>
                  <a:close/>
                  <a:moveTo>
                    <a:pt x="12907" y="1270"/>
                  </a:moveTo>
                  <a:cubicBezTo>
                    <a:pt x="13109" y="1317"/>
                    <a:pt x="13300" y="1365"/>
                    <a:pt x="13442" y="1401"/>
                  </a:cubicBezTo>
                  <a:cubicBezTo>
                    <a:pt x="14681" y="1853"/>
                    <a:pt x="15800" y="2579"/>
                    <a:pt x="16729" y="3520"/>
                  </a:cubicBezTo>
                  <a:cubicBezTo>
                    <a:pt x="17038" y="3853"/>
                    <a:pt x="17312" y="4234"/>
                    <a:pt x="17538" y="4627"/>
                  </a:cubicBezTo>
                  <a:cubicBezTo>
                    <a:pt x="17943" y="5223"/>
                    <a:pt x="18181" y="5818"/>
                    <a:pt x="18479" y="6699"/>
                  </a:cubicBezTo>
                  <a:cubicBezTo>
                    <a:pt x="18622" y="7104"/>
                    <a:pt x="18741" y="7521"/>
                    <a:pt x="18836" y="7937"/>
                  </a:cubicBezTo>
                  <a:cubicBezTo>
                    <a:pt x="18765" y="7961"/>
                    <a:pt x="18705" y="7985"/>
                    <a:pt x="18634" y="8009"/>
                  </a:cubicBezTo>
                  <a:lnTo>
                    <a:pt x="18598" y="8021"/>
                  </a:lnTo>
                  <a:cubicBezTo>
                    <a:pt x="18443" y="8056"/>
                    <a:pt x="18288" y="8092"/>
                    <a:pt x="18134" y="8140"/>
                  </a:cubicBezTo>
                  <a:cubicBezTo>
                    <a:pt x="17514" y="8283"/>
                    <a:pt x="16848" y="8425"/>
                    <a:pt x="16157" y="8556"/>
                  </a:cubicBezTo>
                  <a:cubicBezTo>
                    <a:pt x="15979" y="7437"/>
                    <a:pt x="15645" y="6354"/>
                    <a:pt x="15169" y="5318"/>
                  </a:cubicBezTo>
                  <a:cubicBezTo>
                    <a:pt x="14526" y="3913"/>
                    <a:pt x="13562" y="2687"/>
                    <a:pt x="12359" y="1722"/>
                  </a:cubicBezTo>
                  <a:lnTo>
                    <a:pt x="12371" y="1710"/>
                  </a:lnTo>
                  <a:cubicBezTo>
                    <a:pt x="12538" y="1579"/>
                    <a:pt x="12704" y="1448"/>
                    <a:pt x="12871" y="1294"/>
                  </a:cubicBezTo>
                  <a:lnTo>
                    <a:pt x="12907" y="1270"/>
                  </a:lnTo>
                  <a:close/>
                  <a:moveTo>
                    <a:pt x="11609" y="2175"/>
                  </a:moveTo>
                  <a:cubicBezTo>
                    <a:pt x="13502" y="3520"/>
                    <a:pt x="14859" y="5877"/>
                    <a:pt x="15288" y="8354"/>
                  </a:cubicBezTo>
                  <a:lnTo>
                    <a:pt x="15300" y="8354"/>
                  </a:lnTo>
                  <a:cubicBezTo>
                    <a:pt x="15324" y="8473"/>
                    <a:pt x="15347" y="8592"/>
                    <a:pt x="15359" y="8711"/>
                  </a:cubicBezTo>
                  <a:cubicBezTo>
                    <a:pt x="13728" y="9009"/>
                    <a:pt x="11942" y="9295"/>
                    <a:pt x="10192" y="9556"/>
                  </a:cubicBezTo>
                  <a:cubicBezTo>
                    <a:pt x="10097" y="8937"/>
                    <a:pt x="10025" y="8330"/>
                    <a:pt x="9942" y="7711"/>
                  </a:cubicBezTo>
                  <a:cubicBezTo>
                    <a:pt x="9823" y="6723"/>
                    <a:pt x="9716" y="5735"/>
                    <a:pt x="9561" y="4758"/>
                  </a:cubicBezTo>
                  <a:cubicBezTo>
                    <a:pt x="9478" y="4199"/>
                    <a:pt x="9371" y="3627"/>
                    <a:pt x="9275" y="3068"/>
                  </a:cubicBezTo>
                  <a:cubicBezTo>
                    <a:pt x="10097" y="2877"/>
                    <a:pt x="10883" y="2579"/>
                    <a:pt x="11609" y="2175"/>
                  </a:cubicBezTo>
                  <a:close/>
                  <a:moveTo>
                    <a:pt x="8537" y="3222"/>
                  </a:moveTo>
                  <a:cubicBezTo>
                    <a:pt x="8668" y="4151"/>
                    <a:pt x="8835" y="5056"/>
                    <a:pt x="8930" y="5985"/>
                  </a:cubicBezTo>
                  <a:lnTo>
                    <a:pt x="8930" y="5973"/>
                  </a:lnTo>
                  <a:cubicBezTo>
                    <a:pt x="9061" y="7211"/>
                    <a:pt x="9228" y="8437"/>
                    <a:pt x="9394" y="9676"/>
                  </a:cubicBezTo>
                  <a:cubicBezTo>
                    <a:pt x="8442" y="9818"/>
                    <a:pt x="7513" y="9949"/>
                    <a:pt x="6620" y="10092"/>
                  </a:cubicBezTo>
                  <a:cubicBezTo>
                    <a:pt x="5822" y="10199"/>
                    <a:pt x="5037" y="10354"/>
                    <a:pt x="4239" y="10497"/>
                  </a:cubicBezTo>
                  <a:cubicBezTo>
                    <a:pt x="4203" y="10068"/>
                    <a:pt x="4179" y="9652"/>
                    <a:pt x="4191" y="9223"/>
                  </a:cubicBezTo>
                  <a:cubicBezTo>
                    <a:pt x="4227" y="7985"/>
                    <a:pt x="4608" y="6413"/>
                    <a:pt x="4882" y="5556"/>
                  </a:cubicBezTo>
                  <a:cubicBezTo>
                    <a:pt x="5144" y="4830"/>
                    <a:pt x="5441" y="4127"/>
                    <a:pt x="5799" y="3437"/>
                  </a:cubicBezTo>
                  <a:cubicBezTo>
                    <a:pt x="6117" y="3473"/>
                    <a:pt x="6435" y="3489"/>
                    <a:pt x="6754" y="3489"/>
                  </a:cubicBezTo>
                  <a:cubicBezTo>
                    <a:pt x="6852" y="3489"/>
                    <a:pt x="6950" y="3487"/>
                    <a:pt x="7049" y="3484"/>
                  </a:cubicBezTo>
                  <a:cubicBezTo>
                    <a:pt x="7549" y="3437"/>
                    <a:pt x="8049" y="3353"/>
                    <a:pt x="8537" y="3222"/>
                  </a:cubicBezTo>
                  <a:close/>
                  <a:moveTo>
                    <a:pt x="3108" y="3008"/>
                  </a:moveTo>
                  <a:cubicBezTo>
                    <a:pt x="3155" y="3044"/>
                    <a:pt x="3215" y="3068"/>
                    <a:pt x="3275" y="3080"/>
                  </a:cubicBezTo>
                  <a:lnTo>
                    <a:pt x="3477" y="3103"/>
                  </a:lnTo>
                  <a:cubicBezTo>
                    <a:pt x="3441" y="3175"/>
                    <a:pt x="3394" y="3246"/>
                    <a:pt x="3346" y="3306"/>
                  </a:cubicBezTo>
                  <a:cubicBezTo>
                    <a:pt x="3366" y="3273"/>
                    <a:pt x="3373" y="3260"/>
                    <a:pt x="3372" y="3260"/>
                  </a:cubicBezTo>
                  <a:lnTo>
                    <a:pt x="3372" y="3260"/>
                  </a:lnTo>
                  <a:cubicBezTo>
                    <a:pt x="3368" y="3260"/>
                    <a:pt x="3241" y="3447"/>
                    <a:pt x="3203" y="3484"/>
                  </a:cubicBezTo>
                  <a:cubicBezTo>
                    <a:pt x="3036" y="3734"/>
                    <a:pt x="2965" y="3770"/>
                    <a:pt x="2905" y="3937"/>
                  </a:cubicBezTo>
                  <a:cubicBezTo>
                    <a:pt x="2848" y="4121"/>
                    <a:pt x="2991" y="4294"/>
                    <a:pt x="3184" y="4294"/>
                  </a:cubicBezTo>
                  <a:cubicBezTo>
                    <a:pt x="3190" y="4294"/>
                    <a:pt x="3197" y="4294"/>
                    <a:pt x="3203" y="4294"/>
                  </a:cubicBezTo>
                  <a:cubicBezTo>
                    <a:pt x="3298" y="4270"/>
                    <a:pt x="3382" y="4222"/>
                    <a:pt x="3429" y="4139"/>
                  </a:cubicBezTo>
                  <a:lnTo>
                    <a:pt x="3429" y="4139"/>
                  </a:lnTo>
                  <a:lnTo>
                    <a:pt x="3394" y="4175"/>
                  </a:lnTo>
                  <a:cubicBezTo>
                    <a:pt x="3441" y="4127"/>
                    <a:pt x="3489" y="4080"/>
                    <a:pt x="3525" y="4020"/>
                  </a:cubicBezTo>
                  <a:cubicBezTo>
                    <a:pt x="3894" y="3603"/>
                    <a:pt x="4037" y="3461"/>
                    <a:pt x="4251" y="3246"/>
                  </a:cubicBezTo>
                  <a:cubicBezTo>
                    <a:pt x="4489" y="3282"/>
                    <a:pt x="4727" y="3318"/>
                    <a:pt x="4965" y="3353"/>
                  </a:cubicBezTo>
                  <a:cubicBezTo>
                    <a:pt x="4644" y="3972"/>
                    <a:pt x="4358" y="4615"/>
                    <a:pt x="4132" y="5282"/>
                  </a:cubicBezTo>
                  <a:cubicBezTo>
                    <a:pt x="3727" y="6616"/>
                    <a:pt x="3406" y="7997"/>
                    <a:pt x="3394" y="9390"/>
                  </a:cubicBezTo>
                  <a:cubicBezTo>
                    <a:pt x="3394" y="9807"/>
                    <a:pt x="3406" y="10223"/>
                    <a:pt x="3441" y="10640"/>
                  </a:cubicBezTo>
                  <a:cubicBezTo>
                    <a:pt x="2644" y="10783"/>
                    <a:pt x="1834" y="10902"/>
                    <a:pt x="1024" y="10961"/>
                  </a:cubicBezTo>
                  <a:lnTo>
                    <a:pt x="989" y="10973"/>
                  </a:lnTo>
                  <a:cubicBezTo>
                    <a:pt x="834" y="9818"/>
                    <a:pt x="858" y="8664"/>
                    <a:pt x="1048" y="7509"/>
                  </a:cubicBezTo>
                  <a:cubicBezTo>
                    <a:pt x="1250" y="6413"/>
                    <a:pt x="1381" y="5806"/>
                    <a:pt x="1858" y="4806"/>
                  </a:cubicBezTo>
                  <a:cubicBezTo>
                    <a:pt x="2191" y="4151"/>
                    <a:pt x="2608" y="3544"/>
                    <a:pt x="3108" y="3008"/>
                  </a:cubicBezTo>
                  <a:close/>
                  <a:moveTo>
                    <a:pt x="15478" y="9509"/>
                  </a:moveTo>
                  <a:cubicBezTo>
                    <a:pt x="15550" y="10080"/>
                    <a:pt x="15586" y="10664"/>
                    <a:pt x="15609" y="11247"/>
                  </a:cubicBezTo>
                  <a:cubicBezTo>
                    <a:pt x="15645" y="12295"/>
                    <a:pt x="15550" y="13355"/>
                    <a:pt x="15312" y="14379"/>
                  </a:cubicBezTo>
                  <a:cubicBezTo>
                    <a:pt x="15288" y="14474"/>
                    <a:pt x="15252" y="14581"/>
                    <a:pt x="15217" y="14676"/>
                  </a:cubicBezTo>
                  <a:cubicBezTo>
                    <a:pt x="14612" y="14607"/>
                    <a:pt x="14002" y="14573"/>
                    <a:pt x="13394" y="14573"/>
                  </a:cubicBezTo>
                  <a:cubicBezTo>
                    <a:pt x="13056" y="14573"/>
                    <a:pt x="12719" y="14583"/>
                    <a:pt x="12383" y="14605"/>
                  </a:cubicBezTo>
                  <a:cubicBezTo>
                    <a:pt x="11907" y="14676"/>
                    <a:pt x="11430" y="14771"/>
                    <a:pt x="10966" y="14902"/>
                  </a:cubicBezTo>
                  <a:cubicBezTo>
                    <a:pt x="10918" y="14581"/>
                    <a:pt x="10883" y="14259"/>
                    <a:pt x="10847" y="13938"/>
                  </a:cubicBezTo>
                  <a:lnTo>
                    <a:pt x="10859" y="13938"/>
                  </a:lnTo>
                  <a:cubicBezTo>
                    <a:pt x="10668" y="12747"/>
                    <a:pt x="10478" y="11557"/>
                    <a:pt x="10311" y="10354"/>
                  </a:cubicBezTo>
                  <a:cubicBezTo>
                    <a:pt x="12038" y="10104"/>
                    <a:pt x="13764" y="9830"/>
                    <a:pt x="15478" y="9509"/>
                  </a:cubicBezTo>
                  <a:close/>
                  <a:moveTo>
                    <a:pt x="18931" y="8759"/>
                  </a:moveTo>
                  <a:lnTo>
                    <a:pt x="18931" y="8759"/>
                  </a:lnTo>
                  <a:cubicBezTo>
                    <a:pt x="18943" y="8985"/>
                    <a:pt x="18943" y="9211"/>
                    <a:pt x="18919" y="9437"/>
                  </a:cubicBezTo>
                  <a:lnTo>
                    <a:pt x="18931" y="9437"/>
                  </a:lnTo>
                  <a:cubicBezTo>
                    <a:pt x="18729" y="11569"/>
                    <a:pt x="18384" y="13378"/>
                    <a:pt x="17372" y="14962"/>
                  </a:cubicBezTo>
                  <a:cubicBezTo>
                    <a:pt x="17252" y="14938"/>
                    <a:pt x="17133" y="14926"/>
                    <a:pt x="17002" y="14914"/>
                  </a:cubicBezTo>
                  <a:lnTo>
                    <a:pt x="16955" y="14902"/>
                  </a:lnTo>
                  <a:cubicBezTo>
                    <a:pt x="16800" y="14819"/>
                    <a:pt x="16586" y="14843"/>
                    <a:pt x="16407" y="14807"/>
                  </a:cubicBezTo>
                  <a:cubicBezTo>
                    <a:pt x="16288" y="14795"/>
                    <a:pt x="16157" y="14783"/>
                    <a:pt x="16026" y="14771"/>
                  </a:cubicBezTo>
                  <a:cubicBezTo>
                    <a:pt x="16086" y="14593"/>
                    <a:pt x="16121" y="14414"/>
                    <a:pt x="16169" y="14224"/>
                  </a:cubicBezTo>
                  <a:cubicBezTo>
                    <a:pt x="16371" y="13164"/>
                    <a:pt x="16455" y="12081"/>
                    <a:pt x="16395" y="11009"/>
                  </a:cubicBezTo>
                  <a:cubicBezTo>
                    <a:pt x="16383" y="10449"/>
                    <a:pt x="16336" y="9902"/>
                    <a:pt x="16276" y="9354"/>
                  </a:cubicBezTo>
                  <a:cubicBezTo>
                    <a:pt x="16693" y="9271"/>
                    <a:pt x="17110" y="9187"/>
                    <a:pt x="17526" y="9104"/>
                  </a:cubicBezTo>
                  <a:cubicBezTo>
                    <a:pt x="17884" y="9021"/>
                    <a:pt x="18241" y="8937"/>
                    <a:pt x="18586" y="8842"/>
                  </a:cubicBezTo>
                  <a:cubicBezTo>
                    <a:pt x="18693" y="8818"/>
                    <a:pt x="18812" y="8794"/>
                    <a:pt x="18931" y="8759"/>
                  </a:cubicBezTo>
                  <a:close/>
                  <a:moveTo>
                    <a:pt x="9513" y="10473"/>
                  </a:moveTo>
                  <a:cubicBezTo>
                    <a:pt x="9680" y="11640"/>
                    <a:pt x="9859" y="12807"/>
                    <a:pt x="10049" y="13974"/>
                  </a:cubicBezTo>
                  <a:cubicBezTo>
                    <a:pt x="10097" y="14367"/>
                    <a:pt x="10144" y="14771"/>
                    <a:pt x="10192" y="15176"/>
                  </a:cubicBezTo>
                  <a:cubicBezTo>
                    <a:pt x="9966" y="15260"/>
                    <a:pt x="9752" y="15355"/>
                    <a:pt x="9537" y="15462"/>
                  </a:cubicBezTo>
                  <a:cubicBezTo>
                    <a:pt x="8573" y="15903"/>
                    <a:pt x="7692" y="16510"/>
                    <a:pt x="6954" y="17272"/>
                  </a:cubicBezTo>
                  <a:cubicBezTo>
                    <a:pt x="6835" y="17141"/>
                    <a:pt x="6727" y="17010"/>
                    <a:pt x="6608" y="16855"/>
                  </a:cubicBezTo>
                  <a:cubicBezTo>
                    <a:pt x="5346" y="15295"/>
                    <a:pt x="4608" y="13224"/>
                    <a:pt x="4322" y="11247"/>
                  </a:cubicBezTo>
                  <a:lnTo>
                    <a:pt x="4334" y="11247"/>
                  </a:lnTo>
                  <a:cubicBezTo>
                    <a:pt x="5394" y="11104"/>
                    <a:pt x="6465" y="10914"/>
                    <a:pt x="7525" y="10759"/>
                  </a:cubicBezTo>
                  <a:lnTo>
                    <a:pt x="9513" y="10473"/>
                  </a:lnTo>
                  <a:close/>
                  <a:moveTo>
                    <a:pt x="15776" y="15557"/>
                  </a:moveTo>
                  <a:cubicBezTo>
                    <a:pt x="15943" y="15569"/>
                    <a:pt x="16109" y="15593"/>
                    <a:pt x="16276" y="15605"/>
                  </a:cubicBezTo>
                  <a:cubicBezTo>
                    <a:pt x="16395" y="15605"/>
                    <a:pt x="16526" y="15641"/>
                    <a:pt x="16657" y="15652"/>
                  </a:cubicBezTo>
                  <a:lnTo>
                    <a:pt x="16824" y="15724"/>
                  </a:lnTo>
                  <a:cubicBezTo>
                    <a:pt x="16812" y="15748"/>
                    <a:pt x="16800" y="15760"/>
                    <a:pt x="16776" y="15772"/>
                  </a:cubicBezTo>
                  <a:lnTo>
                    <a:pt x="16788" y="15772"/>
                  </a:lnTo>
                  <a:cubicBezTo>
                    <a:pt x="16288" y="16391"/>
                    <a:pt x="16038" y="16736"/>
                    <a:pt x="15526" y="17129"/>
                  </a:cubicBezTo>
                  <a:cubicBezTo>
                    <a:pt x="15300" y="17307"/>
                    <a:pt x="15062" y="17474"/>
                    <a:pt x="14812" y="17617"/>
                  </a:cubicBezTo>
                  <a:cubicBezTo>
                    <a:pt x="15002" y="17307"/>
                    <a:pt x="15169" y="16974"/>
                    <a:pt x="15336" y="16641"/>
                  </a:cubicBezTo>
                  <a:cubicBezTo>
                    <a:pt x="15490" y="16284"/>
                    <a:pt x="15633" y="15914"/>
                    <a:pt x="15776" y="15557"/>
                  </a:cubicBezTo>
                  <a:close/>
                  <a:moveTo>
                    <a:pt x="3525" y="11354"/>
                  </a:moveTo>
                  <a:cubicBezTo>
                    <a:pt x="3834" y="13581"/>
                    <a:pt x="4668" y="15772"/>
                    <a:pt x="6096" y="17522"/>
                  </a:cubicBezTo>
                  <a:cubicBezTo>
                    <a:pt x="6203" y="17641"/>
                    <a:pt x="6299" y="17748"/>
                    <a:pt x="6394" y="17867"/>
                  </a:cubicBezTo>
                  <a:cubicBezTo>
                    <a:pt x="6287" y="17998"/>
                    <a:pt x="6180" y="18141"/>
                    <a:pt x="6084" y="18272"/>
                  </a:cubicBezTo>
                  <a:cubicBezTo>
                    <a:pt x="5180" y="17903"/>
                    <a:pt x="4334" y="17355"/>
                    <a:pt x="3620" y="16676"/>
                  </a:cubicBezTo>
                  <a:cubicBezTo>
                    <a:pt x="2691" y="15855"/>
                    <a:pt x="1512" y="13700"/>
                    <a:pt x="1239" y="12450"/>
                  </a:cubicBezTo>
                  <a:cubicBezTo>
                    <a:pt x="1179" y="12152"/>
                    <a:pt x="1120" y="11878"/>
                    <a:pt x="1072" y="11616"/>
                  </a:cubicBezTo>
                  <a:cubicBezTo>
                    <a:pt x="1751" y="11581"/>
                    <a:pt x="2417" y="11485"/>
                    <a:pt x="3096" y="11402"/>
                  </a:cubicBezTo>
                  <a:cubicBezTo>
                    <a:pt x="3239" y="11390"/>
                    <a:pt x="3382" y="11366"/>
                    <a:pt x="3525" y="11354"/>
                  </a:cubicBezTo>
                  <a:close/>
                  <a:moveTo>
                    <a:pt x="6846" y="18331"/>
                  </a:moveTo>
                  <a:cubicBezTo>
                    <a:pt x="6942" y="18427"/>
                    <a:pt x="7037" y="18510"/>
                    <a:pt x="7144" y="18605"/>
                  </a:cubicBezTo>
                  <a:cubicBezTo>
                    <a:pt x="6989" y="18570"/>
                    <a:pt x="6846" y="18534"/>
                    <a:pt x="6704" y="18498"/>
                  </a:cubicBezTo>
                  <a:lnTo>
                    <a:pt x="6715" y="18498"/>
                  </a:lnTo>
                  <a:cubicBezTo>
                    <a:pt x="6763" y="18439"/>
                    <a:pt x="6811" y="18379"/>
                    <a:pt x="6846" y="18331"/>
                  </a:cubicBezTo>
                  <a:close/>
                  <a:moveTo>
                    <a:pt x="13312" y="15367"/>
                  </a:moveTo>
                  <a:cubicBezTo>
                    <a:pt x="13716" y="15367"/>
                    <a:pt x="14121" y="15383"/>
                    <a:pt x="14526" y="15414"/>
                  </a:cubicBezTo>
                  <a:cubicBezTo>
                    <a:pt x="14669" y="15426"/>
                    <a:pt x="14812" y="15450"/>
                    <a:pt x="14955" y="15462"/>
                  </a:cubicBezTo>
                  <a:cubicBezTo>
                    <a:pt x="14645" y="16284"/>
                    <a:pt x="14204" y="17188"/>
                    <a:pt x="13764" y="17736"/>
                  </a:cubicBezTo>
                  <a:cubicBezTo>
                    <a:pt x="13657" y="17879"/>
                    <a:pt x="13502" y="17998"/>
                    <a:pt x="13395" y="18141"/>
                  </a:cubicBezTo>
                  <a:lnTo>
                    <a:pt x="13407" y="18141"/>
                  </a:lnTo>
                  <a:cubicBezTo>
                    <a:pt x="13359" y="18189"/>
                    <a:pt x="13323" y="18236"/>
                    <a:pt x="13276" y="18284"/>
                  </a:cubicBezTo>
                  <a:cubicBezTo>
                    <a:pt x="13228" y="18319"/>
                    <a:pt x="13192" y="18367"/>
                    <a:pt x="13157" y="18391"/>
                  </a:cubicBezTo>
                  <a:cubicBezTo>
                    <a:pt x="12764" y="18534"/>
                    <a:pt x="12371" y="18653"/>
                    <a:pt x="11966" y="18736"/>
                  </a:cubicBezTo>
                  <a:cubicBezTo>
                    <a:pt x="11788" y="18784"/>
                    <a:pt x="11609" y="18820"/>
                    <a:pt x="11430" y="18843"/>
                  </a:cubicBezTo>
                  <a:lnTo>
                    <a:pt x="11430" y="18808"/>
                  </a:lnTo>
                  <a:cubicBezTo>
                    <a:pt x="11430" y="18546"/>
                    <a:pt x="11418" y="18272"/>
                    <a:pt x="11383" y="17998"/>
                  </a:cubicBezTo>
                  <a:cubicBezTo>
                    <a:pt x="11264" y="17236"/>
                    <a:pt x="11156" y="16474"/>
                    <a:pt x="11061" y="15712"/>
                  </a:cubicBezTo>
                  <a:cubicBezTo>
                    <a:pt x="11192" y="15676"/>
                    <a:pt x="11323" y="15641"/>
                    <a:pt x="11466" y="15593"/>
                  </a:cubicBezTo>
                  <a:cubicBezTo>
                    <a:pt x="11871" y="15498"/>
                    <a:pt x="12288" y="15426"/>
                    <a:pt x="12704" y="15379"/>
                  </a:cubicBezTo>
                  <a:cubicBezTo>
                    <a:pt x="12907" y="15371"/>
                    <a:pt x="13109" y="15367"/>
                    <a:pt x="13312" y="15367"/>
                  </a:cubicBezTo>
                  <a:close/>
                  <a:moveTo>
                    <a:pt x="10287" y="15974"/>
                  </a:moveTo>
                  <a:cubicBezTo>
                    <a:pt x="10347" y="16462"/>
                    <a:pt x="10406" y="16962"/>
                    <a:pt x="10490" y="17450"/>
                  </a:cubicBezTo>
                  <a:cubicBezTo>
                    <a:pt x="10549" y="17796"/>
                    <a:pt x="10645" y="18153"/>
                    <a:pt x="10680" y="18510"/>
                  </a:cubicBezTo>
                  <a:cubicBezTo>
                    <a:pt x="10704" y="18629"/>
                    <a:pt x="10704" y="18784"/>
                    <a:pt x="10740" y="18915"/>
                  </a:cubicBezTo>
                  <a:cubicBezTo>
                    <a:pt x="10609" y="18927"/>
                    <a:pt x="10502" y="18927"/>
                    <a:pt x="10383" y="18927"/>
                  </a:cubicBezTo>
                  <a:lnTo>
                    <a:pt x="10394" y="18927"/>
                  </a:lnTo>
                  <a:cubicBezTo>
                    <a:pt x="10307" y="18929"/>
                    <a:pt x="10220" y="18930"/>
                    <a:pt x="10133" y="18930"/>
                  </a:cubicBezTo>
                  <a:cubicBezTo>
                    <a:pt x="9700" y="18930"/>
                    <a:pt x="9273" y="18905"/>
                    <a:pt x="8847" y="18855"/>
                  </a:cubicBezTo>
                  <a:cubicBezTo>
                    <a:pt x="8787" y="18831"/>
                    <a:pt x="8728" y="18796"/>
                    <a:pt x="8668" y="18772"/>
                  </a:cubicBezTo>
                  <a:cubicBezTo>
                    <a:pt x="8525" y="18700"/>
                    <a:pt x="8382" y="18605"/>
                    <a:pt x="8251" y="18498"/>
                  </a:cubicBezTo>
                  <a:cubicBezTo>
                    <a:pt x="7906" y="18200"/>
                    <a:pt x="7632" y="17974"/>
                    <a:pt x="7394" y="17748"/>
                  </a:cubicBezTo>
                  <a:cubicBezTo>
                    <a:pt x="8228" y="16962"/>
                    <a:pt x="9216" y="16355"/>
                    <a:pt x="10287" y="15974"/>
                  </a:cubicBezTo>
                  <a:close/>
                  <a:moveTo>
                    <a:pt x="9701" y="1"/>
                  </a:moveTo>
                  <a:cubicBezTo>
                    <a:pt x="8833" y="1"/>
                    <a:pt x="7965" y="114"/>
                    <a:pt x="7120" y="341"/>
                  </a:cubicBezTo>
                  <a:cubicBezTo>
                    <a:pt x="6894" y="401"/>
                    <a:pt x="6692" y="484"/>
                    <a:pt x="6477" y="579"/>
                  </a:cubicBezTo>
                  <a:cubicBezTo>
                    <a:pt x="6239" y="627"/>
                    <a:pt x="6001" y="686"/>
                    <a:pt x="5751" y="746"/>
                  </a:cubicBezTo>
                  <a:cubicBezTo>
                    <a:pt x="3036" y="1567"/>
                    <a:pt x="929" y="3794"/>
                    <a:pt x="369" y="6806"/>
                  </a:cubicBezTo>
                  <a:cubicBezTo>
                    <a:pt x="12" y="8473"/>
                    <a:pt x="0" y="10188"/>
                    <a:pt x="310" y="11866"/>
                  </a:cubicBezTo>
                  <a:cubicBezTo>
                    <a:pt x="465" y="12866"/>
                    <a:pt x="786" y="13819"/>
                    <a:pt x="1262" y="14712"/>
                  </a:cubicBezTo>
                  <a:cubicBezTo>
                    <a:pt x="2167" y="16665"/>
                    <a:pt x="3787" y="18212"/>
                    <a:pt x="5787" y="19022"/>
                  </a:cubicBezTo>
                  <a:cubicBezTo>
                    <a:pt x="5854" y="19108"/>
                    <a:pt x="5951" y="19163"/>
                    <a:pt x="6055" y="19163"/>
                  </a:cubicBezTo>
                  <a:cubicBezTo>
                    <a:pt x="6080" y="19163"/>
                    <a:pt x="6106" y="19160"/>
                    <a:pt x="6132" y="19153"/>
                  </a:cubicBezTo>
                  <a:cubicBezTo>
                    <a:pt x="6192" y="19177"/>
                    <a:pt x="6239" y="19189"/>
                    <a:pt x="6299" y="19212"/>
                  </a:cubicBezTo>
                  <a:cubicBezTo>
                    <a:pt x="6858" y="19391"/>
                    <a:pt x="7430" y="19510"/>
                    <a:pt x="8013" y="19570"/>
                  </a:cubicBezTo>
                  <a:cubicBezTo>
                    <a:pt x="8725" y="19671"/>
                    <a:pt x="9446" y="19730"/>
                    <a:pt x="10167" y="19730"/>
                  </a:cubicBezTo>
                  <a:cubicBezTo>
                    <a:pt x="10291" y="19730"/>
                    <a:pt x="10414" y="19728"/>
                    <a:pt x="10537" y="19724"/>
                  </a:cubicBezTo>
                  <a:cubicBezTo>
                    <a:pt x="10585" y="19726"/>
                    <a:pt x="10632" y="19727"/>
                    <a:pt x="10680" y="19727"/>
                  </a:cubicBezTo>
                  <a:cubicBezTo>
                    <a:pt x="11321" y="19727"/>
                    <a:pt x="11953" y="19581"/>
                    <a:pt x="12585" y="19415"/>
                  </a:cubicBezTo>
                  <a:cubicBezTo>
                    <a:pt x="13835" y="19105"/>
                    <a:pt x="15026" y="18534"/>
                    <a:pt x="16050" y="17736"/>
                  </a:cubicBezTo>
                  <a:cubicBezTo>
                    <a:pt x="16550" y="17319"/>
                    <a:pt x="16991" y="16855"/>
                    <a:pt x="17372" y="16331"/>
                  </a:cubicBezTo>
                  <a:cubicBezTo>
                    <a:pt x="17764" y="15843"/>
                    <a:pt x="18110" y="15319"/>
                    <a:pt x="18419" y="14760"/>
                  </a:cubicBezTo>
                  <a:cubicBezTo>
                    <a:pt x="18860" y="13938"/>
                    <a:pt x="19098" y="13033"/>
                    <a:pt x="19336" y="12128"/>
                  </a:cubicBezTo>
                  <a:cubicBezTo>
                    <a:pt x="19634" y="10676"/>
                    <a:pt x="19908" y="9140"/>
                    <a:pt x="19598" y="7663"/>
                  </a:cubicBezTo>
                  <a:cubicBezTo>
                    <a:pt x="19384" y="6806"/>
                    <a:pt x="19098" y="5961"/>
                    <a:pt x="18741" y="5139"/>
                  </a:cubicBezTo>
                  <a:cubicBezTo>
                    <a:pt x="18455" y="4580"/>
                    <a:pt x="18134" y="4044"/>
                    <a:pt x="17776" y="3532"/>
                  </a:cubicBezTo>
                  <a:cubicBezTo>
                    <a:pt x="16919" y="2389"/>
                    <a:pt x="15693" y="1556"/>
                    <a:pt x="14431" y="936"/>
                  </a:cubicBezTo>
                  <a:cubicBezTo>
                    <a:pt x="13657" y="579"/>
                    <a:pt x="12823" y="413"/>
                    <a:pt x="12002" y="270"/>
                  </a:cubicBezTo>
                  <a:cubicBezTo>
                    <a:pt x="11245" y="90"/>
                    <a:pt x="10473" y="1"/>
                    <a:pt x="9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7989475" y="777013"/>
              <a:ext cx="83750" cy="141525"/>
            </a:xfrm>
            <a:custGeom>
              <a:avLst/>
              <a:gdLst/>
              <a:ahLst/>
              <a:cxnLst/>
              <a:rect l="l" t="t" r="r" b="b"/>
              <a:pathLst>
                <a:path w="3350" h="5661" extrusionOk="0">
                  <a:moveTo>
                    <a:pt x="2122" y="1"/>
                  </a:moveTo>
                  <a:cubicBezTo>
                    <a:pt x="1925" y="1"/>
                    <a:pt x="1745" y="193"/>
                    <a:pt x="1658" y="392"/>
                  </a:cubicBezTo>
                  <a:cubicBezTo>
                    <a:pt x="1539" y="737"/>
                    <a:pt x="1480" y="1106"/>
                    <a:pt x="1515" y="1463"/>
                  </a:cubicBezTo>
                  <a:cubicBezTo>
                    <a:pt x="1432" y="1344"/>
                    <a:pt x="1349" y="1213"/>
                    <a:pt x="1265" y="1082"/>
                  </a:cubicBezTo>
                  <a:cubicBezTo>
                    <a:pt x="1134" y="856"/>
                    <a:pt x="956" y="642"/>
                    <a:pt x="753" y="475"/>
                  </a:cubicBezTo>
                  <a:cubicBezTo>
                    <a:pt x="687" y="417"/>
                    <a:pt x="608" y="390"/>
                    <a:pt x="530" y="390"/>
                  </a:cubicBezTo>
                  <a:cubicBezTo>
                    <a:pt x="371" y="390"/>
                    <a:pt x="218" y="501"/>
                    <a:pt x="194" y="678"/>
                  </a:cubicBezTo>
                  <a:cubicBezTo>
                    <a:pt x="170" y="797"/>
                    <a:pt x="182" y="928"/>
                    <a:pt x="218" y="1035"/>
                  </a:cubicBezTo>
                  <a:cubicBezTo>
                    <a:pt x="218" y="1070"/>
                    <a:pt x="230" y="1094"/>
                    <a:pt x="242" y="1130"/>
                  </a:cubicBezTo>
                  <a:cubicBezTo>
                    <a:pt x="265" y="1201"/>
                    <a:pt x="289" y="1273"/>
                    <a:pt x="325" y="1344"/>
                  </a:cubicBezTo>
                  <a:cubicBezTo>
                    <a:pt x="408" y="1559"/>
                    <a:pt x="515" y="1761"/>
                    <a:pt x="658" y="1940"/>
                  </a:cubicBezTo>
                  <a:cubicBezTo>
                    <a:pt x="873" y="2273"/>
                    <a:pt x="1111" y="2571"/>
                    <a:pt x="1349" y="2880"/>
                  </a:cubicBezTo>
                  <a:cubicBezTo>
                    <a:pt x="1408" y="2975"/>
                    <a:pt x="1468" y="3047"/>
                    <a:pt x="1551" y="3130"/>
                  </a:cubicBezTo>
                  <a:cubicBezTo>
                    <a:pt x="1551" y="3130"/>
                    <a:pt x="1563" y="3142"/>
                    <a:pt x="1563" y="3154"/>
                  </a:cubicBezTo>
                  <a:cubicBezTo>
                    <a:pt x="1639" y="3284"/>
                    <a:pt x="1774" y="3355"/>
                    <a:pt x="1911" y="3355"/>
                  </a:cubicBezTo>
                  <a:cubicBezTo>
                    <a:pt x="1988" y="3355"/>
                    <a:pt x="2066" y="3332"/>
                    <a:pt x="2135" y="3285"/>
                  </a:cubicBezTo>
                  <a:cubicBezTo>
                    <a:pt x="2147" y="3273"/>
                    <a:pt x="2170" y="3261"/>
                    <a:pt x="2182" y="3249"/>
                  </a:cubicBezTo>
                  <a:lnTo>
                    <a:pt x="2182" y="3249"/>
                  </a:lnTo>
                  <a:cubicBezTo>
                    <a:pt x="2182" y="3273"/>
                    <a:pt x="2170" y="3285"/>
                    <a:pt x="2158" y="3309"/>
                  </a:cubicBezTo>
                  <a:cubicBezTo>
                    <a:pt x="2063" y="3618"/>
                    <a:pt x="1992" y="3940"/>
                    <a:pt x="1956" y="4261"/>
                  </a:cubicBezTo>
                  <a:cubicBezTo>
                    <a:pt x="1766" y="4035"/>
                    <a:pt x="1563" y="3833"/>
                    <a:pt x="1337" y="3654"/>
                  </a:cubicBezTo>
                  <a:cubicBezTo>
                    <a:pt x="1305" y="3629"/>
                    <a:pt x="1287" y="3614"/>
                    <a:pt x="1286" y="3614"/>
                  </a:cubicBezTo>
                  <a:lnTo>
                    <a:pt x="1286" y="3614"/>
                  </a:lnTo>
                  <a:cubicBezTo>
                    <a:pt x="1285" y="3614"/>
                    <a:pt x="1297" y="3626"/>
                    <a:pt x="1325" y="3654"/>
                  </a:cubicBezTo>
                  <a:cubicBezTo>
                    <a:pt x="1146" y="3487"/>
                    <a:pt x="944" y="3356"/>
                    <a:pt x="718" y="3261"/>
                  </a:cubicBezTo>
                  <a:cubicBezTo>
                    <a:pt x="639" y="3230"/>
                    <a:pt x="565" y="3216"/>
                    <a:pt x="498" y="3216"/>
                  </a:cubicBezTo>
                  <a:cubicBezTo>
                    <a:pt x="155" y="3216"/>
                    <a:pt x="0" y="3589"/>
                    <a:pt x="230" y="3928"/>
                  </a:cubicBezTo>
                  <a:cubicBezTo>
                    <a:pt x="444" y="4297"/>
                    <a:pt x="813" y="4547"/>
                    <a:pt x="1134" y="4809"/>
                  </a:cubicBezTo>
                  <a:cubicBezTo>
                    <a:pt x="1444" y="5083"/>
                    <a:pt x="1777" y="5333"/>
                    <a:pt x="2123" y="5559"/>
                  </a:cubicBezTo>
                  <a:cubicBezTo>
                    <a:pt x="2240" y="5630"/>
                    <a:pt x="2340" y="5660"/>
                    <a:pt x="2426" y="5660"/>
                  </a:cubicBezTo>
                  <a:cubicBezTo>
                    <a:pt x="2730" y="5660"/>
                    <a:pt x="2854" y="5277"/>
                    <a:pt x="2956" y="4952"/>
                  </a:cubicBezTo>
                  <a:cubicBezTo>
                    <a:pt x="3170" y="4368"/>
                    <a:pt x="3349" y="3761"/>
                    <a:pt x="3301" y="3154"/>
                  </a:cubicBezTo>
                  <a:cubicBezTo>
                    <a:pt x="3292" y="2859"/>
                    <a:pt x="3087" y="2564"/>
                    <a:pt x="2801" y="2564"/>
                  </a:cubicBezTo>
                  <a:cubicBezTo>
                    <a:pt x="2741" y="2564"/>
                    <a:pt x="2677" y="2577"/>
                    <a:pt x="2611" y="2606"/>
                  </a:cubicBezTo>
                  <a:cubicBezTo>
                    <a:pt x="2480" y="2678"/>
                    <a:pt x="2373" y="2797"/>
                    <a:pt x="2301" y="2940"/>
                  </a:cubicBezTo>
                  <a:cubicBezTo>
                    <a:pt x="2325" y="2892"/>
                    <a:pt x="2337" y="2844"/>
                    <a:pt x="2349" y="2797"/>
                  </a:cubicBezTo>
                  <a:cubicBezTo>
                    <a:pt x="2385" y="2713"/>
                    <a:pt x="2408" y="2630"/>
                    <a:pt x="2432" y="2547"/>
                  </a:cubicBezTo>
                  <a:lnTo>
                    <a:pt x="2432" y="2547"/>
                  </a:lnTo>
                  <a:cubicBezTo>
                    <a:pt x="2425" y="2577"/>
                    <a:pt x="2423" y="2591"/>
                    <a:pt x="2426" y="2591"/>
                  </a:cubicBezTo>
                  <a:cubicBezTo>
                    <a:pt x="2438" y="2591"/>
                    <a:pt x="2577" y="2175"/>
                    <a:pt x="2587" y="2094"/>
                  </a:cubicBezTo>
                  <a:cubicBezTo>
                    <a:pt x="2647" y="1725"/>
                    <a:pt x="2658" y="1368"/>
                    <a:pt x="2635" y="999"/>
                  </a:cubicBezTo>
                  <a:cubicBezTo>
                    <a:pt x="2587" y="689"/>
                    <a:pt x="2575" y="332"/>
                    <a:pt x="2349" y="94"/>
                  </a:cubicBezTo>
                  <a:cubicBezTo>
                    <a:pt x="2274" y="29"/>
                    <a:pt x="2196" y="1"/>
                    <a:pt x="2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8004300" y="926688"/>
              <a:ext cx="86775" cy="80550"/>
            </a:xfrm>
            <a:custGeom>
              <a:avLst/>
              <a:gdLst/>
              <a:ahLst/>
              <a:cxnLst/>
              <a:rect l="l" t="t" r="r" b="b"/>
              <a:pathLst>
                <a:path w="3471" h="3222" extrusionOk="0">
                  <a:moveTo>
                    <a:pt x="2804" y="1"/>
                  </a:moveTo>
                  <a:cubicBezTo>
                    <a:pt x="2494" y="48"/>
                    <a:pt x="2316" y="334"/>
                    <a:pt x="2208" y="608"/>
                  </a:cubicBezTo>
                  <a:cubicBezTo>
                    <a:pt x="2101" y="906"/>
                    <a:pt x="2042" y="1227"/>
                    <a:pt x="2030" y="1537"/>
                  </a:cubicBezTo>
                  <a:cubicBezTo>
                    <a:pt x="1661" y="1132"/>
                    <a:pt x="1292" y="703"/>
                    <a:pt x="780" y="501"/>
                  </a:cubicBezTo>
                  <a:cubicBezTo>
                    <a:pt x="694" y="458"/>
                    <a:pt x="609" y="438"/>
                    <a:pt x="530" y="438"/>
                  </a:cubicBezTo>
                  <a:cubicBezTo>
                    <a:pt x="214" y="438"/>
                    <a:pt x="1" y="758"/>
                    <a:pt x="268" y="1215"/>
                  </a:cubicBezTo>
                  <a:cubicBezTo>
                    <a:pt x="482" y="1632"/>
                    <a:pt x="875" y="1930"/>
                    <a:pt x="1244" y="2227"/>
                  </a:cubicBezTo>
                  <a:cubicBezTo>
                    <a:pt x="1542" y="2477"/>
                    <a:pt x="1851" y="2727"/>
                    <a:pt x="2173" y="2942"/>
                  </a:cubicBezTo>
                  <a:cubicBezTo>
                    <a:pt x="2196" y="2989"/>
                    <a:pt x="2220" y="3025"/>
                    <a:pt x="2268" y="3049"/>
                  </a:cubicBezTo>
                  <a:cubicBezTo>
                    <a:pt x="2327" y="3096"/>
                    <a:pt x="2399" y="3132"/>
                    <a:pt x="2470" y="3132"/>
                  </a:cubicBezTo>
                  <a:lnTo>
                    <a:pt x="2566" y="3192"/>
                  </a:lnTo>
                  <a:cubicBezTo>
                    <a:pt x="2623" y="3212"/>
                    <a:pt x="2675" y="3221"/>
                    <a:pt x="2723" y="3221"/>
                  </a:cubicBezTo>
                  <a:cubicBezTo>
                    <a:pt x="3066" y="3221"/>
                    <a:pt x="3191" y="2744"/>
                    <a:pt x="3232" y="2441"/>
                  </a:cubicBezTo>
                  <a:cubicBezTo>
                    <a:pt x="3328" y="1965"/>
                    <a:pt x="3375" y="1477"/>
                    <a:pt x="3375" y="989"/>
                  </a:cubicBezTo>
                  <a:cubicBezTo>
                    <a:pt x="3387" y="715"/>
                    <a:pt x="3470" y="1"/>
                    <a:pt x="2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8047300" y="1007538"/>
              <a:ext cx="83350" cy="71425"/>
            </a:xfrm>
            <a:custGeom>
              <a:avLst/>
              <a:gdLst/>
              <a:ahLst/>
              <a:cxnLst/>
              <a:rect l="l" t="t" r="r" b="b"/>
              <a:pathLst>
                <a:path w="3334" h="2857" extrusionOk="0">
                  <a:moveTo>
                    <a:pt x="2275" y="1"/>
                  </a:moveTo>
                  <a:cubicBezTo>
                    <a:pt x="2040" y="1"/>
                    <a:pt x="1842" y="184"/>
                    <a:pt x="1786" y="481"/>
                  </a:cubicBezTo>
                  <a:cubicBezTo>
                    <a:pt x="1715" y="803"/>
                    <a:pt x="1703" y="1136"/>
                    <a:pt x="1762" y="1458"/>
                  </a:cubicBezTo>
                  <a:cubicBezTo>
                    <a:pt x="1512" y="1398"/>
                    <a:pt x="1250" y="1339"/>
                    <a:pt x="1000" y="1291"/>
                  </a:cubicBezTo>
                  <a:cubicBezTo>
                    <a:pt x="887" y="1267"/>
                    <a:pt x="771" y="1255"/>
                    <a:pt x="655" y="1255"/>
                  </a:cubicBezTo>
                  <a:cubicBezTo>
                    <a:pt x="539" y="1255"/>
                    <a:pt x="423" y="1267"/>
                    <a:pt x="310" y="1291"/>
                  </a:cubicBezTo>
                  <a:cubicBezTo>
                    <a:pt x="107" y="1374"/>
                    <a:pt x="0" y="1613"/>
                    <a:pt x="84" y="1815"/>
                  </a:cubicBezTo>
                  <a:cubicBezTo>
                    <a:pt x="226" y="2053"/>
                    <a:pt x="155" y="1934"/>
                    <a:pt x="357" y="2125"/>
                  </a:cubicBezTo>
                  <a:cubicBezTo>
                    <a:pt x="857" y="2506"/>
                    <a:pt x="1441" y="2636"/>
                    <a:pt x="2048" y="2720"/>
                  </a:cubicBezTo>
                  <a:cubicBezTo>
                    <a:pt x="2274" y="2767"/>
                    <a:pt x="2501" y="2815"/>
                    <a:pt x="2727" y="2839"/>
                  </a:cubicBezTo>
                  <a:cubicBezTo>
                    <a:pt x="2786" y="2851"/>
                    <a:pt x="2846" y="2857"/>
                    <a:pt x="2905" y="2857"/>
                  </a:cubicBezTo>
                  <a:cubicBezTo>
                    <a:pt x="2965" y="2857"/>
                    <a:pt x="3024" y="2851"/>
                    <a:pt x="3084" y="2839"/>
                  </a:cubicBezTo>
                  <a:cubicBezTo>
                    <a:pt x="3334" y="2732"/>
                    <a:pt x="3322" y="2434"/>
                    <a:pt x="3310" y="2208"/>
                  </a:cubicBezTo>
                  <a:cubicBezTo>
                    <a:pt x="3274" y="1791"/>
                    <a:pt x="3191" y="1386"/>
                    <a:pt x="3072" y="982"/>
                  </a:cubicBezTo>
                  <a:cubicBezTo>
                    <a:pt x="3001" y="660"/>
                    <a:pt x="2846" y="374"/>
                    <a:pt x="2631" y="136"/>
                  </a:cubicBezTo>
                  <a:cubicBezTo>
                    <a:pt x="2511" y="43"/>
                    <a:pt x="2389" y="1"/>
                    <a:pt x="2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8116950" y="1052888"/>
              <a:ext cx="70575" cy="74350"/>
            </a:xfrm>
            <a:custGeom>
              <a:avLst/>
              <a:gdLst/>
              <a:ahLst/>
              <a:cxnLst/>
              <a:rect l="l" t="t" r="r" b="b"/>
              <a:pathLst>
                <a:path w="2823" h="2974" extrusionOk="0">
                  <a:moveTo>
                    <a:pt x="1513" y="0"/>
                  </a:moveTo>
                  <a:cubicBezTo>
                    <a:pt x="1189" y="0"/>
                    <a:pt x="963" y="385"/>
                    <a:pt x="953" y="703"/>
                  </a:cubicBezTo>
                  <a:cubicBezTo>
                    <a:pt x="893" y="1168"/>
                    <a:pt x="1000" y="1644"/>
                    <a:pt x="1262" y="2037"/>
                  </a:cubicBezTo>
                  <a:cubicBezTo>
                    <a:pt x="1202" y="2032"/>
                    <a:pt x="1140" y="2030"/>
                    <a:pt x="1079" y="2030"/>
                  </a:cubicBezTo>
                  <a:cubicBezTo>
                    <a:pt x="839" y="2030"/>
                    <a:pt x="597" y="2066"/>
                    <a:pt x="369" y="2132"/>
                  </a:cubicBezTo>
                  <a:cubicBezTo>
                    <a:pt x="12" y="2263"/>
                    <a:pt x="0" y="2763"/>
                    <a:pt x="357" y="2906"/>
                  </a:cubicBezTo>
                  <a:cubicBezTo>
                    <a:pt x="510" y="2957"/>
                    <a:pt x="670" y="2974"/>
                    <a:pt x="833" y="2974"/>
                  </a:cubicBezTo>
                  <a:cubicBezTo>
                    <a:pt x="1088" y="2974"/>
                    <a:pt x="1348" y="2933"/>
                    <a:pt x="1596" y="2918"/>
                  </a:cubicBezTo>
                  <a:cubicBezTo>
                    <a:pt x="1798" y="2894"/>
                    <a:pt x="1989" y="2870"/>
                    <a:pt x="2179" y="2823"/>
                  </a:cubicBezTo>
                  <a:cubicBezTo>
                    <a:pt x="2346" y="2799"/>
                    <a:pt x="2501" y="2716"/>
                    <a:pt x="2620" y="2596"/>
                  </a:cubicBezTo>
                  <a:cubicBezTo>
                    <a:pt x="2822" y="2335"/>
                    <a:pt x="2715" y="2013"/>
                    <a:pt x="2632" y="1739"/>
                  </a:cubicBezTo>
                  <a:cubicBezTo>
                    <a:pt x="2512" y="1382"/>
                    <a:pt x="2370" y="1037"/>
                    <a:pt x="2203" y="703"/>
                  </a:cubicBezTo>
                  <a:cubicBezTo>
                    <a:pt x="2143" y="572"/>
                    <a:pt x="2060" y="441"/>
                    <a:pt x="1989" y="322"/>
                  </a:cubicBezTo>
                  <a:cubicBezTo>
                    <a:pt x="1917" y="203"/>
                    <a:pt x="1822" y="108"/>
                    <a:pt x="1715" y="49"/>
                  </a:cubicBezTo>
                  <a:cubicBezTo>
                    <a:pt x="1644" y="15"/>
                    <a:pt x="1577" y="0"/>
                    <a:pt x="1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8561050" y="988563"/>
              <a:ext cx="79500" cy="81025"/>
            </a:xfrm>
            <a:custGeom>
              <a:avLst/>
              <a:gdLst/>
              <a:ahLst/>
              <a:cxnLst/>
              <a:rect l="l" t="t" r="r" b="b"/>
              <a:pathLst>
                <a:path w="3180" h="3241" extrusionOk="0">
                  <a:moveTo>
                    <a:pt x="1561" y="1"/>
                  </a:moveTo>
                  <a:cubicBezTo>
                    <a:pt x="1436" y="1"/>
                    <a:pt x="1305" y="55"/>
                    <a:pt x="1215" y="145"/>
                  </a:cubicBezTo>
                  <a:cubicBezTo>
                    <a:pt x="1036" y="336"/>
                    <a:pt x="917" y="562"/>
                    <a:pt x="858" y="812"/>
                  </a:cubicBezTo>
                  <a:cubicBezTo>
                    <a:pt x="703" y="1252"/>
                    <a:pt x="560" y="1693"/>
                    <a:pt x="381" y="2122"/>
                  </a:cubicBezTo>
                  <a:cubicBezTo>
                    <a:pt x="334" y="2276"/>
                    <a:pt x="227" y="2419"/>
                    <a:pt x="191" y="2574"/>
                  </a:cubicBezTo>
                  <a:cubicBezTo>
                    <a:pt x="0" y="2776"/>
                    <a:pt x="60" y="3098"/>
                    <a:pt x="310" y="3205"/>
                  </a:cubicBezTo>
                  <a:cubicBezTo>
                    <a:pt x="369" y="3229"/>
                    <a:pt x="435" y="3241"/>
                    <a:pt x="500" y="3241"/>
                  </a:cubicBezTo>
                  <a:cubicBezTo>
                    <a:pt x="566" y="3241"/>
                    <a:pt x="631" y="3229"/>
                    <a:pt x="691" y="3205"/>
                  </a:cubicBezTo>
                  <a:cubicBezTo>
                    <a:pt x="1179" y="3169"/>
                    <a:pt x="1667" y="3038"/>
                    <a:pt x="2096" y="2800"/>
                  </a:cubicBezTo>
                  <a:cubicBezTo>
                    <a:pt x="2536" y="2574"/>
                    <a:pt x="2977" y="2217"/>
                    <a:pt x="3072" y="1705"/>
                  </a:cubicBezTo>
                  <a:cubicBezTo>
                    <a:pt x="3179" y="1419"/>
                    <a:pt x="3001" y="1109"/>
                    <a:pt x="2703" y="1050"/>
                  </a:cubicBezTo>
                  <a:cubicBezTo>
                    <a:pt x="2686" y="1049"/>
                    <a:pt x="2670" y="1049"/>
                    <a:pt x="2653" y="1049"/>
                  </a:cubicBezTo>
                  <a:cubicBezTo>
                    <a:pt x="2374" y="1049"/>
                    <a:pt x="2106" y="1143"/>
                    <a:pt x="1882" y="1300"/>
                  </a:cubicBezTo>
                  <a:cubicBezTo>
                    <a:pt x="1953" y="1074"/>
                    <a:pt x="1989" y="848"/>
                    <a:pt x="2001" y="609"/>
                  </a:cubicBezTo>
                  <a:cubicBezTo>
                    <a:pt x="1989" y="455"/>
                    <a:pt x="1953" y="300"/>
                    <a:pt x="1870" y="169"/>
                  </a:cubicBezTo>
                  <a:cubicBezTo>
                    <a:pt x="1799" y="52"/>
                    <a:pt x="1683" y="1"/>
                    <a:pt x="1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8611650" y="908513"/>
              <a:ext cx="69675" cy="79450"/>
            </a:xfrm>
            <a:custGeom>
              <a:avLst/>
              <a:gdLst/>
              <a:ahLst/>
              <a:cxnLst/>
              <a:rect l="l" t="t" r="r" b="b"/>
              <a:pathLst>
                <a:path w="2787" h="3178" extrusionOk="0">
                  <a:moveTo>
                    <a:pt x="925" y="0"/>
                  </a:moveTo>
                  <a:cubicBezTo>
                    <a:pt x="882" y="0"/>
                    <a:pt x="838" y="8"/>
                    <a:pt x="798" y="25"/>
                  </a:cubicBezTo>
                  <a:cubicBezTo>
                    <a:pt x="643" y="109"/>
                    <a:pt x="536" y="251"/>
                    <a:pt x="501" y="418"/>
                  </a:cubicBezTo>
                  <a:cubicBezTo>
                    <a:pt x="405" y="692"/>
                    <a:pt x="334" y="966"/>
                    <a:pt x="286" y="1252"/>
                  </a:cubicBezTo>
                  <a:cubicBezTo>
                    <a:pt x="215" y="1561"/>
                    <a:pt x="155" y="1883"/>
                    <a:pt x="96" y="2204"/>
                  </a:cubicBezTo>
                  <a:cubicBezTo>
                    <a:pt x="84" y="2359"/>
                    <a:pt x="0" y="2514"/>
                    <a:pt x="96" y="2645"/>
                  </a:cubicBezTo>
                  <a:cubicBezTo>
                    <a:pt x="108" y="2657"/>
                    <a:pt x="120" y="2657"/>
                    <a:pt x="131" y="2668"/>
                  </a:cubicBezTo>
                  <a:cubicBezTo>
                    <a:pt x="143" y="2728"/>
                    <a:pt x="155" y="2776"/>
                    <a:pt x="191" y="2823"/>
                  </a:cubicBezTo>
                  <a:cubicBezTo>
                    <a:pt x="203" y="2930"/>
                    <a:pt x="250" y="3026"/>
                    <a:pt x="334" y="3097"/>
                  </a:cubicBezTo>
                  <a:cubicBezTo>
                    <a:pt x="396" y="3151"/>
                    <a:pt x="472" y="3177"/>
                    <a:pt x="551" y="3177"/>
                  </a:cubicBezTo>
                  <a:cubicBezTo>
                    <a:pt x="578" y="3177"/>
                    <a:pt x="605" y="3174"/>
                    <a:pt x="631" y="3168"/>
                  </a:cubicBezTo>
                  <a:cubicBezTo>
                    <a:pt x="655" y="3168"/>
                    <a:pt x="679" y="3157"/>
                    <a:pt x="703" y="3145"/>
                  </a:cubicBezTo>
                  <a:cubicBezTo>
                    <a:pt x="727" y="3133"/>
                    <a:pt x="751" y="3133"/>
                    <a:pt x="774" y="3121"/>
                  </a:cubicBezTo>
                  <a:lnTo>
                    <a:pt x="870" y="3085"/>
                  </a:lnTo>
                  <a:cubicBezTo>
                    <a:pt x="1085" y="2960"/>
                    <a:pt x="1322" y="2857"/>
                    <a:pt x="1540" y="2734"/>
                  </a:cubicBezTo>
                  <a:lnTo>
                    <a:pt x="1540" y="2734"/>
                  </a:lnTo>
                  <a:lnTo>
                    <a:pt x="1489" y="2764"/>
                  </a:lnTo>
                  <a:cubicBezTo>
                    <a:pt x="1786" y="2597"/>
                    <a:pt x="2120" y="2466"/>
                    <a:pt x="2358" y="2216"/>
                  </a:cubicBezTo>
                  <a:cubicBezTo>
                    <a:pt x="2548" y="2037"/>
                    <a:pt x="2691" y="1823"/>
                    <a:pt x="2751" y="1573"/>
                  </a:cubicBezTo>
                  <a:cubicBezTo>
                    <a:pt x="2787" y="1287"/>
                    <a:pt x="2632" y="1025"/>
                    <a:pt x="2370" y="930"/>
                  </a:cubicBezTo>
                  <a:cubicBezTo>
                    <a:pt x="2334" y="918"/>
                    <a:pt x="2298" y="906"/>
                    <a:pt x="2263" y="894"/>
                  </a:cubicBezTo>
                  <a:cubicBezTo>
                    <a:pt x="2179" y="894"/>
                    <a:pt x="2096" y="894"/>
                    <a:pt x="2025" y="906"/>
                  </a:cubicBezTo>
                  <a:cubicBezTo>
                    <a:pt x="1763" y="966"/>
                    <a:pt x="1513" y="1073"/>
                    <a:pt x="1298" y="1228"/>
                  </a:cubicBezTo>
                  <a:cubicBezTo>
                    <a:pt x="1393" y="871"/>
                    <a:pt x="1358" y="490"/>
                    <a:pt x="1215" y="156"/>
                  </a:cubicBezTo>
                  <a:cubicBezTo>
                    <a:pt x="1147" y="54"/>
                    <a:pt x="1035" y="0"/>
                    <a:pt x="9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8633075" y="814813"/>
              <a:ext cx="65525" cy="76675"/>
            </a:xfrm>
            <a:custGeom>
              <a:avLst/>
              <a:gdLst/>
              <a:ahLst/>
              <a:cxnLst/>
              <a:rect l="l" t="t" r="r" b="b"/>
              <a:pathLst>
                <a:path w="2621" h="3067" extrusionOk="0">
                  <a:moveTo>
                    <a:pt x="531" y="1"/>
                  </a:moveTo>
                  <a:cubicBezTo>
                    <a:pt x="418" y="1"/>
                    <a:pt x="304" y="56"/>
                    <a:pt x="215" y="178"/>
                  </a:cubicBezTo>
                  <a:cubicBezTo>
                    <a:pt x="1" y="487"/>
                    <a:pt x="48" y="892"/>
                    <a:pt x="84" y="1237"/>
                  </a:cubicBezTo>
                  <a:cubicBezTo>
                    <a:pt x="144" y="1725"/>
                    <a:pt x="239" y="2202"/>
                    <a:pt x="358" y="2666"/>
                  </a:cubicBezTo>
                  <a:lnTo>
                    <a:pt x="358" y="2678"/>
                  </a:lnTo>
                  <a:cubicBezTo>
                    <a:pt x="337" y="2891"/>
                    <a:pt x="516" y="3066"/>
                    <a:pt x="725" y="3066"/>
                  </a:cubicBezTo>
                  <a:cubicBezTo>
                    <a:pt x="749" y="3066"/>
                    <a:pt x="774" y="3064"/>
                    <a:pt x="798" y="3059"/>
                  </a:cubicBezTo>
                  <a:cubicBezTo>
                    <a:pt x="906" y="3035"/>
                    <a:pt x="1013" y="2999"/>
                    <a:pt x="1108" y="2952"/>
                  </a:cubicBezTo>
                  <a:cubicBezTo>
                    <a:pt x="1858" y="2595"/>
                    <a:pt x="2215" y="2273"/>
                    <a:pt x="2453" y="1630"/>
                  </a:cubicBezTo>
                  <a:cubicBezTo>
                    <a:pt x="2525" y="1428"/>
                    <a:pt x="2572" y="1225"/>
                    <a:pt x="2596" y="1011"/>
                  </a:cubicBezTo>
                  <a:cubicBezTo>
                    <a:pt x="2620" y="856"/>
                    <a:pt x="2608" y="690"/>
                    <a:pt x="2549" y="535"/>
                  </a:cubicBezTo>
                  <a:cubicBezTo>
                    <a:pt x="2420" y="324"/>
                    <a:pt x="2263" y="258"/>
                    <a:pt x="2113" y="258"/>
                  </a:cubicBezTo>
                  <a:cubicBezTo>
                    <a:pt x="1916" y="258"/>
                    <a:pt x="1732" y="373"/>
                    <a:pt x="1644" y="428"/>
                  </a:cubicBezTo>
                  <a:cubicBezTo>
                    <a:pt x="1441" y="570"/>
                    <a:pt x="1263" y="737"/>
                    <a:pt x="1132" y="951"/>
                  </a:cubicBezTo>
                  <a:cubicBezTo>
                    <a:pt x="1096" y="690"/>
                    <a:pt x="1013" y="428"/>
                    <a:pt x="882" y="201"/>
                  </a:cubicBezTo>
                  <a:cubicBezTo>
                    <a:pt x="793" y="74"/>
                    <a:pt x="662" y="1"/>
                    <a:pt x="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8633675" y="730113"/>
              <a:ext cx="66100" cy="68325"/>
            </a:xfrm>
            <a:custGeom>
              <a:avLst/>
              <a:gdLst/>
              <a:ahLst/>
              <a:cxnLst/>
              <a:rect l="l" t="t" r="r" b="b"/>
              <a:pathLst>
                <a:path w="2644" h="2733" extrusionOk="0">
                  <a:moveTo>
                    <a:pt x="1847" y="0"/>
                  </a:moveTo>
                  <a:cubicBezTo>
                    <a:pt x="1583" y="0"/>
                    <a:pt x="1331" y="276"/>
                    <a:pt x="1215" y="518"/>
                  </a:cubicBezTo>
                  <a:cubicBezTo>
                    <a:pt x="1179" y="613"/>
                    <a:pt x="1144" y="696"/>
                    <a:pt x="1108" y="791"/>
                  </a:cubicBezTo>
                  <a:cubicBezTo>
                    <a:pt x="1072" y="684"/>
                    <a:pt x="1024" y="589"/>
                    <a:pt x="965" y="494"/>
                  </a:cubicBezTo>
                  <a:cubicBezTo>
                    <a:pt x="863" y="299"/>
                    <a:pt x="645" y="111"/>
                    <a:pt x="419" y="111"/>
                  </a:cubicBezTo>
                  <a:cubicBezTo>
                    <a:pt x="355" y="111"/>
                    <a:pt x="290" y="126"/>
                    <a:pt x="227" y="160"/>
                  </a:cubicBezTo>
                  <a:cubicBezTo>
                    <a:pt x="1" y="279"/>
                    <a:pt x="24" y="565"/>
                    <a:pt x="84" y="791"/>
                  </a:cubicBezTo>
                  <a:cubicBezTo>
                    <a:pt x="131" y="1041"/>
                    <a:pt x="203" y="1291"/>
                    <a:pt x="310" y="1530"/>
                  </a:cubicBezTo>
                  <a:cubicBezTo>
                    <a:pt x="429" y="1827"/>
                    <a:pt x="572" y="2113"/>
                    <a:pt x="727" y="2387"/>
                  </a:cubicBezTo>
                  <a:cubicBezTo>
                    <a:pt x="822" y="2518"/>
                    <a:pt x="870" y="2708"/>
                    <a:pt x="1048" y="2732"/>
                  </a:cubicBezTo>
                  <a:cubicBezTo>
                    <a:pt x="1108" y="2732"/>
                    <a:pt x="1167" y="2720"/>
                    <a:pt x="1215" y="2696"/>
                  </a:cubicBezTo>
                  <a:cubicBezTo>
                    <a:pt x="1254" y="2711"/>
                    <a:pt x="1295" y="2717"/>
                    <a:pt x="1336" y="2717"/>
                  </a:cubicBezTo>
                  <a:cubicBezTo>
                    <a:pt x="1433" y="2717"/>
                    <a:pt x="1529" y="2680"/>
                    <a:pt x="1596" y="2613"/>
                  </a:cubicBezTo>
                  <a:lnTo>
                    <a:pt x="1608" y="2601"/>
                  </a:lnTo>
                  <a:cubicBezTo>
                    <a:pt x="2298" y="1934"/>
                    <a:pt x="2644" y="660"/>
                    <a:pt x="2108" y="101"/>
                  </a:cubicBezTo>
                  <a:cubicBezTo>
                    <a:pt x="2022" y="30"/>
                    <a:pt x="1934" y="0"/>
                    <a:pt x="1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8630700" y="655738"/>
              <a:ext cx="33950" cy="69025"/>
            </a:xfrm>
            <a:custGeom>
              <a:avLst/>
              <a:gdLst/>
              <a:ahLst/>
              <a:cxnLst/>
              <a:rect l="l" t="t" r="r" b="b"/>
              <a:pathLst>
                <a:path w="1358" h="2761" extrusionOk="0">
                  <a:moveTo>
                    <a:pt x="639" y="0"/>
                  </a:moveTo>
                  <a:cubicBezTo>
                    <a:pt x="501" y="0"/>
                    <a:pt x="362" y="69"/>
                    <a:pt x="274" y="183"/>
                  </a:cubicBezTo>
                  <a:cubicBezTo>
                    <a:pt x="36" y="480"/>
                    <a:pt x="0" y="909"/>
                    <a:pt x="72" y="1278"/>
                  </a:cubicBezTo>
                  <a:cubicBezTo>
                    <a:pt x="155" y="1599"/>
                    <a:pt x="274" y="1909"/>
                    <a:pt x="453" y="2195"/>
                  </a:cubicBezTo>
                  <a:cubicBezTo>
                    <a:pt x="477" y="2254"/>
                    <a:pt x="512" y="2326"/>
                    <a:pt x="560" y="2385"/>
                  </a:cubicBezTo>
                  <a:lnTo>
                    <a:pt x="560" y="2469"/>
                  </a:lnTo>
                  <a:cubicBezTo>
                    <a:pt x="572" y="2564"/>
                    <a:pt x="620" y="2659"/>
                    <a:pt x="715" y="2719"/>
                  </a:cubicBezTo>
                  <a:cubicBezTo>
                    <a:pt x="765" y="2747"/>
                    <a:pt x="821" y="2761"/>
                    <a:pt x="876" y="2761"/>
                  </a:cubicBezTo>
                  <a:cubicBezTo>
                    <a:pt x="1004" y="2761"/>
                    <a:pt x="1129" y="2689"/>
                    <a:pt x="1179" y="2564"/>
                  </a:cubicBezTo>
                  <a:cubicBezTo>
                    <a:pt x="1298" y="2207"/>
                    <a:pt x="1358" y="1838"/>
                    <a:pt x="1346" y="1469"/>
                  </a:cubicBezTo>
                  <a:cubicBezTo>
                    <a:pt x="1334" y="1004"/>
                    <a:pt x="1263" y="230"/>
                    <a:pt x="786" y="28"/>
                  </a:cubicBezTo>
                  <a:cubicBezTo>
                    <a:pt x="739" y="9"/>
                    <a:pt x="689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7988650" y="703213"/>
              <a:ext cx="34250" cy="69400"/>
            </a:xfrm>
            <a:custGeom>
              <a:avLst/>
              <a:gdLst/>
              <a:ahLst/>
              <a:cxnLst/>
              <a:rect l="l" t="t" r="r" b="b"/>
              <a:pathLst>
                <a:path w="1370" h="2776" extrusionOk="0">
                  <a:moveTo>
                    <a:pt x="328" y="126"/>
                  </a:moveTo>
                  <a:cubicBezTo>
                    <a:pt x="325" y="128"/>
                    <a:pt x="321" y="130"/>
                    <a:pt x="318" y="133"/>
                  </a:cubicBezTo>
                  <a:lnTo>
                    <a:pt x="318" y="133"/>
                  </a:lnTo>
                  <a:cubicBezTo>
                    <a:pt x="319" y="132"/>
                    <a:pt x="321" y="130"/>
                    <a:pt x="322" y="129"/>
                  </a:cubicBezTo>
                  <a:lnTo>
                    <a:pt x="328" y="126"/>
                  </a:lnTo>
                  <a:close/>
                  <a:moveTo>
                    <a:pt x="604" y="0"/>
                  </a:moveTo>
                  <a:cubicBezTo>
                    <a:pt x="526" y="0"/>
                    <a:pt x="447" y="26"/>
                    <a:pt x="382" y="70"/>
                  </a:cubicBezTo>
                  <a:cubicBezTo>
                    <a:pt x="346" y="105"/>
                    <a:pt x="310" y="129"/>
                    <a:pt x="275" y="165"/>
                  </a:cubicBezTo>
                  <a:cubicBezTo>
                    <a:pt x="283" y="156"/>
                    <a:pt x="298" y="147"/>
                    <a:pt x="310" y="139"/>
                  </a:cubicBezTo>
                  <a:lnTo>
                    <a:pt x="310" y="139"/>
                  </a:lnTo>
                  <a:cubicBezTo>
                    <a:pt x="251" y="186"/>
                    <a:pt x="205" y="247"/>
                    <a:pt x="179" y="308"/>
                  </a:cubicBezTo>
                  <a:cubicBezTo>
                    <a:pt x="1" y="653"/>
                    <a:pt x="72" y="1058"/>
                    <a:pt x="179" y="1415"/>
                  </a:cubicBezTo>
                  <a:cubicBezTo>
                    <a:pt x="251" y="1725"/>
                    <a:pt x="382" y="2034"/>
                    <a:pt x="536" y="2320"/>
                  </a:cubicBezTo>
                  <a:cubicBezTo>
                    <a:pt x="584" y="2379"/>
                    <a:pt x="620" y="2463"/>
                    <a:pt x="667" y="2522"/>
                  </a:cubicBezTo>
                  <a:cubicBezTo>
                    <a:pt x="691" y="2653"/>
                    <a:pt x="786" y="2748"/>
                    <a:pt x="917" y="2772"/>
                  </a:cubicBezTo>
                  <a:cubicBezTo>
                    <a:pt x="934" y="2775"/>
                    <a:pt x="951" y="2776"/>
                    <a:pt x="966" y="2776"/>
                  </a:cubicBezTo>
                  <a:cubicBezTo>
                    <a:pt x="1180" y="2776"/>
                    <a:pt x="1266" y="2556"/>
                    <a:pt x="1310" y="2367"/>
                  </a:cubicBezTo>
                  <a:cubicBezTo>
                    <a:pt x="1346" y="2201"/>
                    <a:pt x="1370" y="2034"/>
                    <a:pt x="1370" y="1855"/>
                  </a:cubicBezTo>
                  <a:cubicBezTo>
                    <a:pt x="1346" y="1534"/>
                    <a:pt x="1298" y="1201"/>
                    <a:pt x="1215" y="879"/>
                  </a:cubicBezTo>
                  <a:cubicBezTo>
                    <a:pt x="1144" y="570"/>
                    <a:pt x="1037" y="201"/>
                    <a:pt x="751" y="34"/>
                  </a:cubicBezTo>
                  <a:cubicBezTo>
                    <a:pt x="704" y="11"/>
                    <a:pt x="654" y="0"/>
                    <a:pt x="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8071400" y="524763"/>
              <a:ext cx="102425" cy="93075"/>
            </a:xfrm>
            <a:custGeom>
              <a:avLst/>
              <a:gdLst/>
              <a:ahLst/>
              <a:cxnLst/>
              <a:rect l="l" t="t" r="r" b="b"/>
              <a:pathLst>
                <a:path w="4097" h="3723" extrusionOk="0">
                  <a:moveTo>
                    <a:pt x="2052" y="1"/>
                  </a:moveTo>
                  <a:cubicBezTo>
                    <a:pt x="1909" y="1"/>
                    <a:pt x="1765" y="17"/>
                    <a:pt x="1620" y="52"/>
                  </a:cubicBezTo>
                  <a:cubicBezTo>
                    <a:pt x="620" y="290"/>
                    <a:pt x="1" y="1290"/>
                    <a:pt x="239" y="2290"/>
                  </a:cubicBezTo>
                  <a:cubicBezTo>
                    <a:pt x="442" y="3146"/>
                    <a:pt x="1203" y="3722"/>
                    <a:pt x="2045" y="3722"/>
                  </a:cubicBezTo>
                  <a:cubicBezTo>
                    <a:pt x="2188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5" y="578"/>
                    <a:pt x="2893" y="1"/>
                    <a:pt x="2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8428600" y="456013"/>
              <a:ext cx="102400" cy="93075"/>
            </a:xfrm>
            <a:custGeom>
              <a:avLst/>
              <a:gdLst/>
              <a:ahLst/>
              <a:cxnLst/>
              <a:rect l="l" t="t" r="r" b="b"/>
              <a:pathLst>
                <a:path w="4096" h="3723" extrusionOk="0">
                  <a:moveTo>
                    <a:pt x="2051" y="1"/>
                  </a:moveTo>
                  <a:cubicBezTo>
                    <a:pt x="1909" y="1"/>
                    <a:pt x="1764" y="17"/>
                    <a:pt x="1619" y="52"/>
                  </a:cubicBezTo>
                  <a:cubicBezTo>
                    <a:pt x="619" y="290"/>
                    <a:pt x="0" y="1290"/>
                    <a:pt x="238" y="2290"/>
                  </a:cubicBezTo>
                  <a:cubicBezTo>
                    <a:pt x="442" y="3145"/>
                    <a:pt x="1203" y="3722"/>
                    <a:pt x="2045" y="3722"/>
                  </a:cubicBezTo>
                  <a:cubicBezTo>
                    <a:pt x="2187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4" y="577"/>
                    <a:pt x="2893" y="1"/>
                    <a:pt x="20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897" y="598483"/>
            <a:ext cx="5276925" cy="349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0943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40"/>
          <p:cNvSpPr txBox="1">
            <a:spLocks noGrp="1"/>
          </p:cNvSpPr>
          <p:nvPr>
            <p:ph type="title"/>
          </p:nvPr>
        </p:nvSpPr>
        <p:spPr>
          <a:xfrm>
            <a:off x="3993262" y="537500"/>
            <a:ext cx="44355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31 Decembar</a:t>
            </a:r>
            <a:endParaRPr dirty="0"/>
          </a:p>
        </p:txBody>
      </p:sp>
      <p:sp>
        <p:nvSpPr>
          <p:cNvPr id="1188" name="Google Shape;1188;p40"/>
          <p:cNvSpPr txBox="1">
            <a:spLocks noGrp="1"/>
          </p:cNvSpPr>
          <p:nvPr>
            <p:ph type="title" idx="2"/>
          </p:nvPr>
        </p:nvSpPr>
        <p:spPr>
          <a:xfrm>
            <a:off x="3993262" y="1910200"/>
            <a:ext cx="44355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1 Januar</a:t>
            </a:r>
            <a:endParaRPr dirty="0"/>
          </a:p>
        </p:txBody>
      </p:sp>
      <p:sp>
        <p:nvSpPr>
          <p:cNvPr id="1189" name="Google Shape;1189;p40"/>
          <p:cNvSpPr txBox="1">
            <a:spLocks noGrp="1"/>
          </p:cNvSpPr>
          <p:nvPr>
            <p:ph type="title" idx="4"/>
          </p:nvPr>
        </p:nvSpPr>
        <p:spPr>
          <a:xfrm>
            <a:off x="3993262" y="3282899"/>
            <a:ext cx="44355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2 Januar</a:t>
            </a:r>
            <a:endParaRPr dirty="0"/>
          </a:p>
        </p:txBody>
      </p:sp>
      <p:grpSp>
        <p:nvGrpSpPr>
          <p:cNvPr id="1190" name="Google Shape;1190;p40"/>
          <p:cNvGrpSpPr/>
          <p:nvPr/>
        </p:nvGrpSpPr>
        <p:grpSpPr>
          <a:xfrm>
            <a:off x="715100" y="1541950"/>
            <a:ext cx="2544732" cy="2249648"/>
            <a:chOff x="715100" y="1541950"/>
            <a:chExt cx="2544732" cy="2249648"/>
          </a:xfrm>
        </p:grpSpPr>
        <p:sp>
          <p:nvSpPr>
            <p:cNvPr id="1191" name="Google Shape;1191;p40"/>
            <p:cNvSpPr/>
            <p:nvPr/>
          </p:nvSpPr>
          <p:spPr>
            <a:xfrm>
              <a:off x="2597346" y="1829382"/>
              <a:ext cx="662486" cy="829012"/>
            </a:xfrm>
            <a:custGeom>
              <a:avLst/>
              <a:gdLst/>
              <a:ahLst/>
              <a:cxnLst/>
              <a:rect l="l" t="t" r="r" b="b"/>
              <a:pathLst>
                <a:path w="12098" h="15139" extrusionOk="0">
                  <a:moveTo>
                    <a:pt x="8618" y="0"/>
                  </a:moveTo>
                  <a:cubicBezTo>
                    <a:pt x="8203" y="0"/>
                    <a:pt x="7795" y="120"/>
                    <a:pt x="7466" y="384"/>
                  </a:cubicBezTo>
                  <a:cubicBezTo>
                    <a:pt x="7228" y="562"/>
                    <a:pt x="7026" y="824"/>
                    <a:pt x="6764" y="979"/>
                  </a:cubicBezTo>
                  <a:cubicBezTo>
                    <a:pt x="6587" y="1080"/>
                    <a:pt x="6389" y="1130"/>
                    <a:pt x="6191" y="1130"/>
                  </a:cubicBezTo>
                  <a:cubicBezTo>
                    <a:pt x="5922" y="1130"/>
                    <a:pt x="5655" y="1038"/>
                    <a:pt x="5442" y="860"/>
                  </a:cubicBezTo>
                  <a:cubicBezTo>
                    <a:pt x="5234" y="696"/>
                    <a:pt x="5076" y="340"/>
                    <a:pt x="4839" y="340"/>
                  </a:cubicBezTo>
                  <a:cubicBezTo>
                    <a:pt x="4818" y="340"/>
                    <a:pt x="4797" y="342"/>
                    <a:pt x="4775" y="348"/>
                  </a:cubicBezTo>
                  <a:cubicBezTo>
                    <a:pt x="4061" y="515"/>
                    <a:pt x="5168" y="2396"/>
                    <a:pt x="5859" y="4301"/>
                  </a:cubicBezTo>
                  <a:cubicBezTo>
                    <a:pt x="6085" y="4896"/>
                    <a:pt x="6597" y="6420"/>
                    <a:pt x="5549" y="7909"/>
                  </a:cubicBezTo>
                  <a:cubicBezTo>
                    <a:pt x="4779" y="9010"/>
                    <a:pt x="3237" y="9645"/>
                    <a:pt x="1785" y="9645"/>
                  </a:cubicBezTo>
                  <a:cubicBezTo>
                    <a:pt x="1149" y="9645"/>
                    <a:pt x="530" y="9523"/>
                    <a:pt x="1" y="9266"/>
                  </a:cubicBezTo>
                  <a:lnTo>
                    <a:pt x="1" y="9266"/>
                  </a:lnTo>
                  <a:cubicBezTo>
                    <a:pt x="596" y="11326"/>
                    <a:pt x="989" y="13088"/>
                    <a:pt x="1108" y="14874"/>
                  </a:cubicBezTo>
                  <a:cubicBezTo>
                    <a:pt x="1096" y="14945"/>
                    <a:pt x="1120" y="15017"/>
                    <a:pt x="1168" y="15076"/>
                  </a:cubicBezTo>
                  <a:cubicBezTo>
                    <a:pt x="1227" y="15116"/>
                    <a:pt x="1294" y="15139"/>
                    <a:pt x="1363" y="15139"/>
                  </a:cubicBezTo>
                  <a:cubicBezTo>
                    <a:pt x="1377" y="15139"/>
                    <a:pt x="1392" y="15138"/>
                    <a:pt x="1406" y="15136"/>
                  </a:cubicBezTo>
                  <a:cubicBezTo>
                    <a:pt x="3323" y="15088"/>
                    <a:pt x="6538" y="14612"/>
                    <a:pt x="8443" y="12707"/>
                  </a:cubicBezTo>
                  <a:cubicBezTo>
                    <a:pt x="11907" y="9254"/>
                    <a:pt x="10086" y="6337"/>
                    <a:pt x="11824" y="2086"/>
                  </a:cubicBezTo>
                  <a:cubicBezTo>
                    <a:pt x="12098" y="1420"/>
                    <a:pt x="11050" y="1563"/>
                    <a:pt x="10336" y="765"/>
                  </a:cubicBezTo>
                  <a:cubicBezTo>
                    <a:pt x="9911" y="282"/>
                    <a:pt x="9255" y="0"/>
                    <a:pt x="8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925048" y="1778511"/>
              <a:ext cx="1828874" cy="2013087"/>
            </a:xfrm>
            <a:custGeom>
              <a:avLst/>
              <a:gdLst/>
              <a:ahLst/>
              <a:cxnLst/>
              <a:rect l="l" t="t" r="r" b="b"/>
              <a:pathLst>
                <a:path w="33398" h="36762" extrusionOk="0">
                  <a:moveTo>
                    <a:pt x="16016" y="0"/>
                  </a:moveTo>
                  <a:cubicBezTo>
                    <a:pt x="14582" y="0"/>
                    <a:pt x="13029" y="180"/>
                    <a:pt x="11347" y="598"/>
                  </a:cubicBezTo>
                  <a:cubicBezTo>
                    <a:pt x="6763" y="1753"/>
                    <a:pt x="2572" y="4408"/>
                    <a:pt x="0" y="8338"/>
                  </a:cubicBezTo>
                  <a:cubicBezTo>
                    <a:pt x="536" y="8695"/>
                    <a:pt x="1155" y="8885"/>
                    <a:pt x="1798" y="8909"/>
                  </a:cubicBezTo>
                  <a:cubicBezTo>
                    <a:pt x="1838" y="8910"/>
                    <a:pt x="1877" y="8911"/>
                    <a:pt x="1916" y="8911"/>
                  </a:cubicBezTo>
                  <a:cubicBezTo>
                    <a:pt x="3040" y="8911"/>
                    <a:pt x="4116" y="8423"/>
                    <a:pt x="5037" y="7790"/>
                  </a:cubicBezTo>
                  <a:cubicBezTo>
                    <a:pt x="5751" y="7302"/>
                    <a:pt x="6418" y="6718"/>
                    <a:pt x="7239" y="6421"/>
                  </a:cubicBezTo>
                  <a:cubicBezTo>
                    <a:pt x="7533" y="6313"/>
                    <a:pt x="7857" y="6253"/>
                    <a:pt x="8175" y="6253"/>
                  </a:cubicBezTo>
                  <a:cubicBezTo>
                    <a:pt x="8735" y="6253"/>
                    <a:pt x="9279" y="6436"/>
                    <a:pt x="9621" y="6861"/>
                  </a:cubicBezTo>
                  <a:cubicBezTo>
                    <a:pt x="9823" y="7135"/>
                    <a:pt x="9954" y="7480"/>
                    <a:pt x="10228" y="7683"/>
                  </a:cubicBezTo>
                  <a:cubicBezTo>
                    <a:pt x="10473" y="7874"/>
                    <a:pt x="10778" y="7913"/>
                    <a:pt x="11091" y="7913"/>
                  </a:cubicBezTo>
                  <a:cubicBezTo>
                    <a:pt x="11264" y="7913"/>
                    <a:pt x="11440" y="7901"/>
                    <a:pt x="11609" y="7897"/>
                  </a:cubicBezTo>
                  <a:cubicBezTo>
                    <a:pt x="11645" y="7896"/>
                    <a:pt x="11681" y="7895"/>
                    <a:pt x="11717" y="7895"/>
                  </a:cubicBezTo>
                  <a:cubicBezTo>
                    <a:pt x="12285" y="7895"/>
                    <a:pt x="12829" y="8072"/>
                    <a:pt x="13300" y="8385"/>
                  </a:cubicBezTo>
                  <a:cubicBezTo>
                    <a:pt x="13776" y="8742"/>
                    <a:pt x="14086" y="9361"/>
                    <a:pt x="13990" y="9945"/>
                  </a:cubicBezTo>
                  <a:cubicBezTo>
                    <a:pt x="13883" y="10564"/>
                    <a:pt x="13371" y="11028"/>
                    <a:pt x="13097" y="11588"/>
                  </a:cubicBezTo>
                  <a:cubicBezTo>
                    <a:pt x="12823" y="12159"/>
                    <a:pt x="12776" y="12814"/>
                    <a:pt x="12978" y="13410"/>
                  </a:cubicBezTo>
                  <a:cubicBezTo>
                    <a:pt x="13145" y="13862"/>
                    <a:pt x="13443" y="14255"/>
                    <a:pt x="13633" y="14707"/>
                  </a:cubicBezTo>
                  <a:cubicBezTo>
                    <a:pt x="13836" y="15148"/>
                    <a:pt x="13919" y="15684"/>
                    <a:pt x="13645" y="16088"/>
                  </a:cubicBezTo>
                  <a:cubicBezTo>
                    <a:pt x="13288" y="16636"/>
                    <a:pt x="12514" y="16648"/>
                    <a:pt x="11859" y="16755"/>
                  </a:cubicBezTo>
                  <a:cubicBezTo>
                    <a:pt x="10990" y="16910"/>
                    <a:pt x="10180" y="17315"/>
                    <a:pt x="9549" y="17946"/>
                  </a:cubicBezTo>
                  <a:cubicBezTo>
                    <a:pt x="8906" y="18577"/>
                    <a:pt x="8502" y="19672"/>
                    <a:pt x="9097" y="20327"/>
                  </a:cubicBezTo>
                  <a:cubicBezTo>
                    <a:pt x="9549" y="20803"/>
                    <a:pt x="10287" y="20791"/>
                    <a:pt x="10930" y="20875"/>
                  </a:cubicBezTo>
                  <a:cubicBezTo>
                    <a:pt x="11800" y="20994"/>
                    <a:pt x="12669" y="21351"/>
                    <a:pt x="13216" y="22030"/>
                  </a:cubicBezTo>
                  <a:cubicBezTo>
                    <a:pt x="13776" y="22696"/>
                    <a:pt x="13955" y="23720"/>
                    <a:pt x="13502" y="24470"/>
                  </a:cubicBezTo>
                  <a:cubicBezTo>
                    <a:pt x="13288" y="24828"/>
                    <a:pt x="12954" y="25101"/>
                    <a:pt x="12764" y="25471"/>
                  </a:cubicBezTo>
                  <a:cubicBezTo>
                    <a:pt x="12204" y="26530"/>
                    <a:pt x="13002" y="27876"/>
                    <a:pt x="12621" y="29019"/>
                  </a:cubicBezTo>
                  <a:cubicBezTo>
                    <a:pt x="12407" y="29685"/>
                    <a:pt x="11811" y="30162"/>
                    <a:pt x="11383" y="30721"/>
                  </a:cubicBezTo>
                  <a:cubicBezTo>
                    <a:pt x="10776" y="31507"/>
                    <a:pt x="10490" y="32483"/>
                    <a:pt x="10014" y="33352"/>
                  </a:cubicBezTo>
                  <a:cubicBezTo>
                    <a:pt x="9514" y="34281"/>
                    <a:pt x="8811" y="35091"/>
                    <a:pt x="7978" y="35734"/>
                  </a:cubicBezTo>
                  <a:cubicBezTo>
                    <a:pt x="9989" y="36433"/>
                    <a:pt x="12132" y="36762"/>
                    <a:pt x="14286" y="36762"/>
                  </a:cubicBezTo>
                  <a:cubicBezTo>
                    <a:pt x="22141" y="36762"/>
                    <a:pt x="30139" y="32395"/>
                    <a:pt x="32409" y="25733"/>
                  </a:cubicBezTo>
                  <a:cubicBezTo>
                    <a:pt x="32862" y="24470"/>
                    <a:pt x="33183" y="23173"/>
                    <a:pt x="33397" y="21851"/>
                  </a:cubicBezTo>
                  <a:cubicBezTo>
                    <a:pt x="33303" y="21842"/>
                    <a:pt x="33206" y="21838"/>
                    <a:pt x="33108" y="21838"/>
                  </a:cubicBezTo>
                  <a:cubicBezTo>
                    <a:pt x="32549" y="21838"/>
                    <a:pt x="31944" y="21965"/>
                    <a:pt x="31374" y="21965"/>
                  </a:cubicBezTo>
                  <a:cubicBezTo>
                    <a:pt x="31002" y="21965"/>
                    <a:pt x="30645" y="21911"/>
                    <a:pt x="30326" y="21732"/>
                  </a:cubicBezTo>
                  <a:cubicBezTo>
                    <a:pt x="29699" y="21378"/>
                    <a:pt x="29272" y="20601"/>
                    <a:pt x="28568" y="20601"/>
                  </a:cubicBezTo>
                  <a:cubicBezTo>
                    <a:pt x="28562" y="20601"/>
                    <a:pt x="28557" y="20601"/>
                    <a:pt x="28552" y="20601"/>
                  </a:cubicBezTo>
                  <a:cubicBezTo>
                    <a:pt x="28242" y="20613"/>
                    <a:pt x="27956" y="20780"/>
                    <a:pt x="27671" y="20875"/>
                  </a:cubicBezTo>
                  <a:cubicBezTo>
                    <a:pt x="27519" y="20921"/>
                    <a:pt x="27363" y="20943"/>
                    <a:pt x="27207" y="20943"/>
                  </a:cubicBezTo>
                  <a:cubicBezTo>
                    <a:pt x="26289" y="20943"/>
                    <a:pt x="25376" y="20182"/>
                    <a:pt x="25325" y="19256"/>
                  </a:cubicBezTo>
                  <a:cubicBezTo>
                    <a:pt x="25301" y="18875"/>
                    <a:pt x="25408" y="18494"/>
                    <a:pt x="25373" y="18113"/>
                  </a:cubicBezTo>
                  <a:cubicBezTo>
                    <a:pt x="25337" y="17732"/>
                    <a:pt x="25087" y="17315"/>
                    <a:pt x="24706" y="17291"/>
                  </a:cubicBezTo>
                  <a:cubicBezTo>
                    <a:pt x="24691" y="17290"/>
                    <a:pt x="24675" y="17289"/>
                    <a:pt x="24660" y="17289"/>
                  </a:cubicBezTo>
                  <a:cubicBezTo>
                    <a:pt x="24381" y="17289"/>
                    <a:pt x="24135" y="17492"/>
                    <a:pt x="23920" y="17684"/>
                  </a:cubicBezTo>
                  <a:cubicBezTo>
                    <a:pt x="23110" y="18386"/>
                    <a:pt x="22241" y="19005"/>
                    <a:pt x="21301" y="19541"/>
                  </a:cubicBezTo>
                  <a:cubicBezTo>
                    <a:pt x="20877" y="19790"/>
                    <a:pt x="20390" y="20024"/>
                    <a:pt x="19910" y="20024"/>
                  </a:cubicBezTo>
                  <a:cubicBezTo>
                    <a:pt x="19769" y="20024"/>
                    <a:pt x="19629" y="20004"/>
                    <a:pt x="19491" y="19958"/>
                  </a:cubicBezTo>
                  <a:cubicBezTo>
                    <a:pt x="19170" y="19839"/>
                    <a:pt x="18896" y="19625"/>
                    <a:pt x="18681" y="19363"/>
                  </a:cubicBezTo>
                  <a:cubicBezTo>
                    <a:pt x="18193" y="18827"/>
                    <a:pt x="17812" y="18113"/>
                    <a:pt x="17979" y="17410"/>
                  </a:cubicBezTo>
                  <a:cubicBezTo>
                    <a:pt x="18146" y="16648"/>
                    <a:pt x="18872" y="16136"/>
                    <a:pt x="19110" y="15410"/>
                  </a:cubicBezTo>
                  <a:cubicBezTo>
                    <a:pt x="19455" y="14386"/>
                    <a:pt x="18777" y="13338"/>
                    <a:pt x="18146" y="12469"/>
                  </a:cubicBezTo>
                  <a:cubicBezTo>
                    <a:pt x="17503" y="11612"/>
                    <a:pt x="16848" y="10540"/>
                    <a:pt x="17205" y="9528"/>
                  </a:cubicBezTo>
                  <a:cubicBezTo>
                    <a:pt x="17538" y="8647"/>
                    <a:pt x="18574" y="8087"/>
                    <a:pt x="18634" y="7147"/>
                  </a:cubicBezTo>
                  <a:cubicBezTo>
                    <a:pt x="18622" y="6849"/>
                    <a:pt x="18586" y="6563"/>
                    <a:pt x="18515" y="6278"/>
                  </a:cubicBezTo>
                  <a:cubicBezTo>
                    <a:pt x="18277" y="4813"/>
                    <a:pt x="19193" y="3361"/>
                    <a:pt x="20408" y="2515"/>
                  </a:cubicBezTo>
                  <a:cubicBezTo>
                    <a:pt x="21122" y="2039"/>
                    <a:pt x="21908" y="1670"/>
                    <a:pt x="22741" y="1432"/>
                  </a:cubicBezTo>
                  <a:cubicBezTo>
                    <a:pt x="20844" y="595"/>
                    <a:pt x="18625" y="0"/>
                    <a:pt x="160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1847580" y="1856871"/>
              <a:ext cx="921994" cy="1124004"/>
            </a:xfrm>
            <a:custGeom>
              <a:avLst/>
              <a:gdLst/>
              <a:ahLst/>
              <a:cxnLst/>
              <a:rect l="l" t="t" r="r" b="b"/>
              <a:pathLst>
                <a:path w="16837" h="20526" extrusionOk="0">
                  <a:moveTo>
                    <a:pt x="5894" y="1"/>
                  </a:moveTo>
                  <a:cubicBezTo>
                    <a:pt x="5061" y="239"/>
                    <a:pt x="4275" y="596"/>
                    <a:pt x="3561" y="1084"/>
                  </a:cubicBezTo>
                  <a:cubicBezTo>
                    <a:pt x="2346" y="1930"/>
                    <a:pt x="1441" y="3382"/>
                    <a:pt x="1668" y="4847"/>
                  </a:cubicBezTo>
                  <a:cubicBezTo>
                    <a:pt x="1739" y="5132"/>
                    <a:pt x="1775" y="5418"/>
                    <a:pt x="1787" y="5716"/>
                  </a:cubicBezTo>
                  <a:cubicBezTo>
                    <a:pt x="1727" y="6656"/>
                    <a:pt x="691" y="7216"/>
                    <a:pt x="370" y="8097"/>
                  </a:cubicBezTo>
                  <a:cubicBezTo>
                    <a:pt x="1" y="9109"/>
                    <a:pt x="668" y="10169"/>
                    <a:pt x="1299" y="11038"/>
                  </a:cubicBezTo>
                  <a:cubicBezTo>
                    <a:pt x="1930" y="11907"/>
                    <a:pt x="2608" y="12955"/>
                    <a:pt x="2275" y="13967"/>
                  </a:cubicBezTo>
                  <a:cubicBezTo>
                    <a:pt x="2025" y="14705"/>
                    <a:pt x="1299" y="15217"/>
                    <a:pt x="1132" y="15967"/>
                  </a:cubicBezTo>
                  <a:cubicBezTo>
                    <a:pt x="977" y="16670"/>
                    <a:pt x="1346" y="17396"/>
                    <a:pt x="1834" y="17932"/>
                  </a:cubicBezTo>
                  <a:cubicBezTo>
                    <a:pt x="2049" y="18194"/>
                    <a:pt x="2323" y="18396"/>
                    <a:pt x="2644" y="18527"/>
                  </a:cubicBezTo>
                  <a:cubicBezTo>
                    <a:pt x="2782" y="18573"/>
                    <a:pt x="2922" y="18593"/>
                    <a:pt x="3063" y="18593"/>
                  </a:cubicBezTo>
                  <a:cubicBezTo>
                    <a:pt x="3543" y="18593"/>
                    <a:pt x="4030" y="18359"/>
                    <a:pt x="4454" y="18110"/>
                  </a:cubicBezTo>
                  <a:cubicBezTo>
                    <a:pt x="5394" y="17574"/>
                    <a:pt x="6263" y="16955"/>
                    <a:pt x="7073" y="16241"/>
                  </a:cubicBezTo>
                  <a:cubicBezTo>
                    <a:pt x="7288" y="16060"/>
                    <a:pt x="7534" y="15858"/>
                    <a:pt x="7813" y="15858"/>
                  </a:cubicBezTo>
                  <a:cubicBezTo>
                    <a:pt x="7828" y="15858"/>
                    <a:pt x="7844" y="15859"/>
                    <a:pt x="7859" y="15860"/>
                  </a:cubicBezTo>
                  <a:cubicBezTo>
                    <a:pt x="8240" y="15884"/>
                    <a:pt x="8478" y="16289"/>
                    <a:pt x="8526" y="16670"/>
                  </a:cubicBezTo>
                  <a:cubicBezTo>
                    <a:pt x="8561" y="17051"/>
                    <a:pt x="8454" y="17432"/>
                    <a:pt x="8478" y="17813"/>
                  </a:cubicBezTo>
                  <a:cubicBezTo>
                    <a:pt x="8529" y="18749"/>
                    <a:pt x="9442" y="19512"/>
                    <a:pt x="10361" y="19512"/>
                  </a:cubicBezTo>
                  <a:cubicBezTo>
                    <a:pt x="10516" y="19512"/>
                    <a:pt x="10672" y="19490"/>
                    <a:pt x="10824" y="19444"/>
                  </a:cubicBezTo>
                  <a:cubicBezTo>
                    <a:pt x="11121" y="19349"/>
                    <a:pt x="11395" y="19170"/>
                    <a:pt x="11705" y="19170"/>
                  </a:cubicBezTo>
                  <a:cubicBezTo>
                    <a:pt x="11715" y="19170"/>
                    <a:pt x="11726" y="19169"/>
                    <a:pt x="11736" y="19169"/>
                  </a:cubicBezTo>
                  <a:cubicBezTo>
                    <a:pt x="12432" y="19169"/>
                    <a:pt x="12857" y="19949"/>
                    <a:pt x="13479" y="20289"/>
                  </a:cubicBezTo>
                  <a:cubicBezTo>
                    <a:pt x="13804" y="20471"/>
                    <a:pt x="14168" y="20525"/>
                    <a:pt x="14548" y="20525"/>
                  </a:cubicBezTo>
                  <a:cubicBezTo>
                    <a:pt x="15109" y="20525"/>
                    <a:pt x="15703" y="20407"/>
                    <a:pt x="16254" y="20407"/>
                  </a:cubicBezTo>
                  <a:cubicBezTo>
                    <a:pt x="16354" y="20407"/>
                    <a:pt x="16453" y="20411"/>
                    <a:pt x="16550" y="20420"/>
                  </a:cubicBezTo>
                  <a:cubicBezTo>
                    <a:pt x="16836" y="18575"/>
                    <a:pt x="16824" y="16765"/>
                    <a:pt x="16586" y="14574"/>
                  </a:cubicBezTo>
                  <a:cubicBezTo>
                    <a:pt x="16039" y="9431"/>
                    <a:pt x="13407" y="4680"/>
                    <a:pt x="9514" y="2049"/>
                  </a:cubicBezTo>
                  <a:cubicBezTo>
                    <a:pt x="8371" y="1251"/>
                    <a:pt x="7156" y="572"/>
                    <a:pt x="5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715100" y="2121578"/>
              <a:ext cx="981299" cy="1613722"/>
            </a:xfrm>
            <a:custGeom>
              <a:avLst/>
              <a:gdLst/>
              <a:ahLst/>
              <a:cxnLst/>
              <a:rect l="l" t="t" r="r" b="b"/>
              <a:pathLst>
                <a:path w="17920" h="29469" extrusionOk="0">
                  <a:moveTo>
                    <a:pt x="12005" y="1"/>
                  </a:moveTo>
                  <a:cubicBezTo>
                    <a:pt x="11688" y="1"/>
                    <a:pt x="11366" y="60"/>
                    <a:pt x="11073" y="168"/>
                  </a:cubicBezTo>
                  <a:cubicBezTo>
                    <a:pt x="10264" y="465"/>
                    <a:pt x="9597" y="1049"/>
                    <a:pt x="8871" y="1537"/>
                  </a:cubicBezTo>
                  <a:cubicBezTo>
                    <a:pt x="7950" y="2169"/>
                    <a:pt x="6863" y="2658"/>
                    <a:pt x="5760" y="2658"/>
                  </a:cubicBezTo>
                  <a:cubicBezTo>
                    <a:pt x="5721" y="2658"/>
                    <a:pt x="5683" y="2657"/>
                    <a:pt x="5644" y="2656"/>
                  </a:cubicBezTo>
                  <a:cubicBezTo>
                    <a:pt x="5001" y="2644"/>
                    <a:pt x="4370" y="2442"/>
                    <a:pt x="3846" y="2084"/>
                  </a:cubicBezTo>
                  <a:cubicBezTo>
                    <a:pt x="3656" y="2370"/>
                    <a:pt x="3477" y="2668"/>
                    <a:pt x="3299" y="2977"/>
                  </a:cubicBezTo>
                  <a:cubicBezTo>
                    <a:pt x="1346" y="6418"/>
                    <a:pt x="1" y="12586"/>
                    <a:pt x="1382" y="17789"/>
                  </a:cubicBezTo>
                  <a:cubicBezTo>
                    <a:pt x="3072" y="24111"/>
                    <a:pt x="7073" y="27826"/>
                    <a:pt x="11812" y="29469"/>
                  </a:cubicBezTo>
                  <a:cubicBezTo>
                    <a:pt x="12657" y="28838"/>
                    <a:pt x="13348" y="28016"/>
                    <a:pt x="13860" y="27087"/>
                  </a:cubicBezTo>
                  <a:cubicBezTo>
                    <a:pt x="14336" y="26218"/>
                    <a:pt x="14633" y="25242"/>
                    <a:pt x="15229" y="24468"/>
                  </a:cubicBezTo>
                  <a:cubicBezTo>
                    <a:pt x="15657" y="23909"/>
                    <a:pt x="16241" y="23432"/>
                    <a:pt x="16467" y="22766"/>
                  </a:cubicBezTo>
                  <a:cubicBezTo>
                    <a:pt x="16848" y="21623"/>
                    <a:pt x="16038" y="20289"/>
                    <a:pt x="16598" y="19217"/>
                  </a:cubicBezTo>
                  <a:cubicBezTo>
                    <a:pt x="16788" y="18848"/>
                    <a:pt x="17134" y="18575"/>
                    <a:pt x="17348" y="18217"/>
                  </a:cubicBezTo>
                  <a:cubicBezTo>
                    <a:pt x="17789" y="17479"/>
                    <a:pt x="17622" y="16455"/>
                    <a:pt x="17062" y="15777"/>
                  </a:cubicBezTo>
                  <a:cubicBezTo>
                    <a:pt x="16503" y="15098"/>
                    <a:pt x="15645" y="14729"/>
                    <a:pt x="14776" y="14634"/>
                  </a:cubicBezTo>
                  <a:cubicBezTo>
                    <a:pt x="14121" y="14550"/>
                    <a:pt x="13383" y="14550"/>
                    <a:pt x="12943" y="14074"/>
                  </a:cubicBezTo>
                  <a:cubicBezTo>
                    <a:pt x="12336" y="13407"/>
                    <a:pt x="12740" y="12312"/>
                    <a:pt x="13383" y="11693"/>
                  </a:cubicBezTo>
                  <a:cubicBezTo>
                    <a:pt x="14014" y="11074"/>
                    <a:pt x="14824" y="10657"/>
                    <a:pt x="15705" y="10514"/>
                  </a:cubicBezTo>
                  <a:cubicBezTo>
                    <a:pt x="16348" y="10407"/>
                    <a:pt x="17134" y="10383"/>
                    <a:pt x="17491" y="9835"/>
                  </a:cubicBezTo>
                  <a:cubicBezTo>
                    <a:pt x="17753" y="9431"/>
                    <a:pt x="17670" y="8895"/>
                    <a:pt x="17479" y="8454"/>
                  </a:cubicBezTo>
                  <a:cubicBezTo>
                    <a:pt x="17277" y="8014"/>
                    <a:pt x="16979" y="7621"/>
                    <a:pt x="16824" y="7156"/>
                  </a:cubicBezTo>
                  <a:cubicBezTo>
                    <a:pt x="16622" y="6561"/>
                    <a:pt x="16657" y="5906"/>
                    <a:pt x="16931" y="5347"/>
                  </a:cubicBezTo>
                  <a:cubicBezTo>
                    <a:pt x="17217" y="4775"/>
                    <a:pt x="17729" y="4311"/>
                    <a:pt x="17824" y="3692"/>
                  </a:cubicBezTo>
                  <a:cubicBezTo>
                    <a:pt x="17920" y="3108"/>
                    <a:pt x="17610" y="2501"/>
                    <a:pt x="17134" y="2132"/>
                  </a:cubicBezTo>
                  <a:cubicBezTo>
                    <a:pt x="16676" y="1820"/>
                    <a:pt x="16125" y="1654"/>
                    <a:pt x="15567" y="1654"/>
                  </a:cubicBezTo>
                  <a:cubicBezTo>
                    <a:pt x="15530" y="1654"/>
                    <a:pt x="15492" y="1654"/>
                    <a:pt x="15455" y="1656"/>
                  </a:cubicBezTo>
                  <a:cubicBezTo>
                    <a:pt x="15297" y="1656"/>
                    <a:pt x="15135" y="1663"/>
                    <a:pt x="14975" y="1663"/>
                  </a:cubicBezTo>
                  <a:cubicBezTo>
                    <a:pt x="14642" y="1663"/>
                    <a:pt x="14319" y="1631"/>
                    <a:pt x="14062" y="1430"/>
                  </a:cubicBezTo>
                  <a:cubicBezTo>
                    <a:pt x="13788" y="1227"/>
                    <a:pt x="13669" y="882"/>
                    <a:pt x="13455" y="620"/>
                  </a:cubicBezTo>
                  <a:cubicBezTo>
                    <a:pt x="13112" y="186"/>
                    <a:pt x="12566" y="1"/>
                    <a:pt x="12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1432284" y="2386285"/>
              <a:ext cx="111546" cy="111546"/>
            </a:xfrm>
            <a:custGeom>
              <a:avLst/>
              <a:gdLst/>
              <a:ahLst/>
              <a:cxnLst/>
              <a:rect l="l" t="t" r="r" b="b"/>
              <a:pathLst>
                <a:path w="2037" h="2037" extrusionOk="0">
                  <a:moveTo>
                    <a:pt x="1024" y="1"/>
                  </a:moveTo>
                  <a:cubicBezTo>
                    <a:pt x="453" y="1"/>
                    <a:pt x="1" y="453"/>
                    <a:pt x="1" y="1013"/>
                  </a:cubicBezTo>
                  <a:cubicBezTo>
                    <a:pt x="1" y="1584"/>
                    <a:pt x="453" y="2037"/>
                    <a:pt x="1024" y="2037"/>
                  </a:cubicBezTo>
                  <a:cubicBezTo>
                    <a:pt x="1584" y="2037"/>
                    <a:pt x="2036" y="1584"/>
                    <a:pt x="2036" y="1013"/>
                  </a:cubicBezTo>
                  <a:cubicBezTo>
                    <a:pt x="2036" y="453"/>
                    <a:pt x="1584" y="1"/>
                    <a:pt x="10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1722400" y="2351458"/>
              <a:ext cx="133067" cy="104044"/>
            </a:xfrm>
            <a:custGeom>
              <a:avLst/>
              <a:gdLst/>
              <a:ahLst/>
              <a:cxnLst/>
              <a:rect l="l" t="t" r="r" b="b"/>
              <a:pathLst>
                <a:path w="2430" h="1900" extrusionOk="0">
                  <a:moveTo>
                    <a:pt x="1338" y="1"/>
                  </a:moveTo>
                  <a:cubicBezTo>
                    <a:pt x="1241" y="1"/>
                    <a:pt x="1144" y="10"/>
                    <a:pt x="1049" y="30"/>
                  </a:cubicBezTo>
                  <a:cubicBezTo>
                    <a:pt x="668" y="89"/>
                    <a:pt x="275" y="291"/>
                    <a:pt x="132" y="649"/>
                  </a:cubicBezTo>
                  <a:cubicBezTo>
                    <a:pt x="1" y="1030"/>
                    <a:pt x="132" y="1434"/>
                    <a:pt x="453" y="1673"/>
                  </a:cubicBezTo>
                  <a:cubicBezTo>
                    <a:pt x="666" y="1823"/>
                    <a:pt x="916" y="1899"/>
                    <a:pt x="1171" y="1899"/>
                  </a:cubicBezTo>
                  <a:cubicBezTo>
                    <a:pt x="1301" y="1899"/>
                    <a:pt x="1432" y="1879"/>
                    <a:pt x="1561" y="1839"/>
                  </a:cubicBezTo>
                  <a:cubicBezTo>
                    <a:pt x="1846" y="1756"/>
                    <a:pt x="2096" y="1577"/>
                    <a:pt x="2263" y="1339"/>
                  </a:cubicBezTo>
                  <a:cubicBezTo>
                    <a:pt x="2406" y="1089"/>
                    <a:pt x="2430" y="780"/>
                    <a:pt x="2311" y="518"/>
                  </a:cubicBezTo>
                  <a:cubicBezTo>
                    <a:pt x="2192" y="303"/>
                    <a:pt x="2001" y="149"/>
                    <a:pt x="1763" y="65"/>
                  </a:cubicBezTo>
                  <a:cubicBezTo>
                    <a:pt x="1627" y="22"/>
                    <a:pt x="1483" y="1"/>
                    <a:pt x="13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1784113" y="2349651"/>
              <a:ext cx="79840" cy="106289"/>
            </a:xfrm>
            <a:custGeom>
              <a:avLst/>
              <a:gdLst/>
              <a:ahLst/>
              <a:cxnLst/>
              <a:rect l="l" t="t" r="r" b="b"/>
              <a:pathLst>
                <a:path w="1458" h="1941" extrusionOk="0">
                  <a:moveTo>
                    <a:pt x="338" y="0"/>
                  </a:moveTo>
                  <a:cubicBezTo>
                    <a:pt x="258" y="0"/>
                    <a:pt x="178" y="9"/>
                    <a:pt x="100" y="27"/>
                  </a:cubicBezTo>
                  <a:cubicBezTo>
                    <a:pt x="76" y="39"/>
                    <a:pt x="88" y="86"/>
                    <a:pt x="124" y="86"/>
                  </a:cubicBezTo>
                  <a:cubicBezTo>
                    <a:pt x="140" y="86"/>
                    <a:pt x="155" y="85"/>
                    <a:pt x="171" y="85"/>
                  </a:cubicBezTo>
                  <a:cubicBezTo>
                    <a:pt x="681" y="85"/>
                    <a:pt x="1206" y="457"/>
                    <a:pt x="1160" y="884"/>
                  </a:cubicBezTo>
                  <a:cubicBezTo>
                    <a:pt x="1076" y="1658"/>
                    <a:pt x="5" y="1920"/>
                    <a:pt x="5" y="1920"/>
                  </a:cubicBezTo>
                  <a:cubicBezTo>
                    <a:pt x="0" y="1925"/>
                    <a:pt x="49" y="1940"/>
                    <a:pt x="140" y="1940"/>
                  </a:cubicBezTo>
                  <a:cubicBezTo>
                    <a:pt x="281" y="1940"/>
                    <a:pt x="523" y="1903"/>
                    <a:pt x="826" y="1729"/>
                  </a:cubicBezTo>
                  <a:cubicBezTo>
                    <a:pt x="1315" y="1456"/>
                    <a:pt x="1446" y="1110"/>
                    <a:pt x="1434" y="967"/>
                  </a:cubicBezTo>
                  <a:cubicBezTo>
                    <a:pt x="1457" y="360"/>
                    <a:pt x="1029" y="86"/>
                    <a:pt x="576" y="27"/>
                  </a:cubicBezTo>
                  <a:cubicBezTo>
                    <a:pt x="499" y="9"/>
                    <a:pt x="419" y="0"/>
                    <a:pt x="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1927802" y="2190301"/>
              <a:ext cx="146100" cy="124360"/>
            </a:xfrm>
            <a:custGeom>
              <a:avLst/>
              <a:gdLst/>
              <a:ahLst/>
              <a:cxnLst/>
              <a:rect l="l" t="t" r="r" b="b"/>
              <a:pathLst>
                <a:path w="2668" h="2271" extrusionOk="0">
                  <a:moveTo>
                    <a:pt x="2370" y="1556"/>
                  </a:moveTo>
                  <a:lnTo>
                    <a:pt x="2370" y="1556"/>
                  </a:lnTo>
                  <a:cubicBezTo>
                    <a:pt x="2356" y="1563"/>
                    <a:pt x="2346" y="1569"/>
                    <a:pt x="2347" y="1569"/>
                  </a:cubicBezTo>
                  <a:cubicBezTo>
                    <a:pt x="2348" y="1569"/>
                    <a:pt x="2354" y="1566"/>
                    <a:pt x="2370" y="1556"/>
                  </a:cubicBezTo>
                  <a:close/>
                  <a:moveTo>
                    <a:pt x="1696" y="0"/>
                  </a:moveTo>
                  <a:cubicBezTo>
                    <a:pt x="1674" y="0"/>
                    <a:pt x="1651" y="9"/>
                    <a:pt x="1631" y="32"/>
                  </a:cubicBezTo>
                  <a:cubicBezTo>
                    <a:pt x="1084" y="520"/>
                    <a:pt x="643" y="937"/>
                    <a:pt x="286" y="1532"/>
                  </a:cubicBezTo>
                  <a:cubicBezTo>
                    <a:pt x="203" y="1675"/>
                    <a:pt x="131" y="1818"/>
                    <a:pt x="60" y="1961"/>
                  </a:cubicBezTo>
                  <a:cubicBezTo>
                    <a:pt x="0" y="2044"/>
                    <a:pt x="0" y="2151"/>
                    <a:pt x="84" y="2222"/>
                  </a:cubicBezTo>
                  <a:cubicBezTo>
                    <a:pt x="72" y="2222"/>
                    <a:pt x="72" y="2222"/>
                    <a:pt x="96" y="2234"/>
                  </a:cubicBezTo>
                  <a:lnTo>
                    <a:pt x="107" y="2234"/>
                  </a:lnTo>
                  <a:cubicBezTo>
                    <a:pt x="143" y="2258"/>
                    <a:pt x="179" y="2270"/>
                    <a:pt x="226" y="2270"/>
                  </a:cubicBezTo>
                  <a:lnTo>
                    <a:pt x="274" y="2270"/>
                  </a:lnTo>
                  <a:cubicBezTo>
                    <a:pt x="346" y="2258"/>
                    <a:pt x="417" y="2234"/>
                    <a:pt x="477" y="2199"/>
                  </a:cubicBezTo>
                  <a:cubicBezTo>
                    <a:pt x="631" y="2139"/>
                    <a:pt x="1381" y="1853"/>
                    <a:pt x="1750" y="1746"/>
                  </a:cubicBezTo>
                  <a:cubicBezTo>
                    <a:pt x="1953" y="1699"/>
                    <a:pt x="2167" y="1627"/>
                    <a:pt x="2370" y="1556"/>
                  </a:cubicBezTo>
                  <a:cubicBezTo>
                    <a:pt x="2405" y="1532"/>
                    <a:pt x="2465" y="1520"/>
                    <a:pt x="2501" y="1496"/>
                  </a:cubicBezTo>
                  <a:cubicBezTo>
                    <a:pt x="2524" y="1484"/>
                    <a:pt x="2548" y="1472"/>
                    <a:pt x="2560" y="1460"/>
                  </a:cubicBezTo>
                  <a:lnTo>
                    <a:pt x="2584" y="1449"/>
                  </a:lnTo>
                  <a:lnTo>
                    <a:pt x="2584" y="1437"/>
                  </a:lnTo>
                  <a:lnTo>
                    <a:pt x="2608" y="1437"/>
                  </a:lnTo>
                  <a:cubicBezTo>
                    <a:pt x="2655" y="1389"/>
                    <a:pt x="2667" y="1306"/>
                    <a:pt x="2643" y="1246"/>
                  </a:cubicBezTo>
                  <a:cubicBezTo>
                    <a:pt x="2620" y="1210"/>
                    <a:pt x="2584" y="1187"/>
                    <a:pt x="2536" y="1175"/>
                  </a:cubicBezTo>
                  <a:lnTo>
                    <a:pt x="2405" y="1175"/>
                  </a:lnTo>
                  <a:cubicBezTo>
                    <a:pt x="1881" y="1199"/>
                    <a:pt x="941" y="1544"/>
                    <a:pt x="500" y="1722"/>
                  </a:cubicBezTo>
                  <a:cubicBezTo>
                    <a:pt x="536" y="1651"/>
                    <a:pt x="572" y="1580"/>
                    <a:pt x="607" y="1520"/>
                  </a:cubicBezTo>
                  <a:cubicBezTo>
                    <a:pt x="798" y="1234"/>
                    <a:pt x="905" y="1115"/>
                    <a:pt x="1048" y="937"/>
                  </a:cubicBezTo>
                  <a:cubicBezTo>
                    <a:pt x="1274" y="663"/>
                    <a:pt x="1512" y="401"/>
                    <a:pt x="1762" y="163"/>
                  </a:cubicBezTo>
                  <a:cubicBezTo>
                    <a:pt x="1835" y="99"/>
                    <a:pt x="1769" y="0"/>
                    <a:pt x="1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1666983" y="2577559"/>
              <a:ext cx="434959" cy="167620"/>
            </a:xfrm>
            <a:custGeom>
              <a:avLst/>
              <a:gdLst/>
              <a:ahLst/>
              <a:cxnLst/>
              <a:rect l="l" t="t" r="r" b="b"/>
              <a:pathLst>
                <a:path w="7943" h="3061" extrusionOk="0">
                  <a:moveTo>
                    <a:pt x="5581" y="0"/>
                  </a:moveTo>
                  <a:cubicBezTo>
                    <a:pt x="5204" y="0"/>
                    <a:pt x="4827" y="31"/>
                    <a:pt x="4454" y="92"/>
                  </a:cubicBezTo>
                  <a:cubicBezTo>
                    <a:pt x="3061" y="318"/>
                    <a:pt x="1775" y="961"/>
                    <a:pt x="751" y="1925"/>
                  </a:cubicBezTo>
                  <a:cubicBezTo>
                    <a:pt x="465" y="2187"/>
                    <a:pt x="215" y="2473"/>
                    <a:pt x="1" y="2794"/>
                  </a:cubicBezTo>
                  <a:lnTo>
                    <a:pt x="60" y="2818"/>
                  </a:lnTo>
                  <a:cubicBezTo>
                    <a:pt x="661" y="2983"/>
                    <a:pt x="1277" y="3061"/>
                    <a:pt x="1896" y="3061"/>
                  </a:cubicBezTo>
                  <a:cubicBezTo>
                    <a:pt x="3460" y="3061"/>
                    <a:pt x="5034" y="2566"/>
                    <a:pt x="6383" y="1747"/>
                  </a:cubicBezTo>
                  <a:cubicBezTo>
                    <a:pt x="6930" y="1437"/>
                    <a:pt x="7418" y="1020"/>
                    <a:pt x="7835" y="544"/>
                  </a:cubicBezTo>
                  <a:cubicBezTo>
                    <a:pt x="7871" y="508"/>
                    <a:pt x="7907" y="461"/>
                    <a:pt x="7942" y="413"/>
                  </a:cubicBezTo>
                  <a:cubicBezTo>
                    <a:pt x="7181" y="138"/>
                    <a:pt x="6382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1550291" y="2430640"/>
              <a:ext cx="606412" cy="299975"/>
            </a:xfrm>
            <a:custGeom>
              <a:avLst/>
              <a:gdLst/>
              <a:ahLst/>
              <a:cxnLst/>
              <a:rect l="l" t="t" r="r" b="b"/>
              <a:pathLst>
                <a:path w="11074" h="5478" extrusionOk="0">
                  <a:moveTo>
                    <a:pt x="9329" y="0"/>
                  </a:moveTo>
                  <a:cubicBezTo>
                    <a:pt x="9255" y="0"/>
                    <a:pt x="9181" y="4"/>
                    <a:pt x="9109" y="12"/>
                  </a:cubicBezTo>
                  <a:cubicBezTo>
                    <a:pt x="8585" y="60"/>
                    <a:pt x="8085" y="322"/>
                    <a:pt x="7644" y="620"/>
                  </a:cubicBezTo>
                  <a:cubicBezTo>
                    <a:pt x="7192" y="905"/>
                    <a:pt x="6775" y="1251"/>
                    <a:pt x="6299" y="1489"/>
                  </a:cubicBezTo>
                  <a:cubicBezTo>
                    <a:pt x="5713" y="1799"/>
                    <a:pt x="5050" y="1954"/>
                    <a:pt x="4385" y="1954"/>
                  </a:cubicBezTo>
                  <a:cubicBezTo>
                    <a:pt x="4360" y="1954"/>
                    <a:pt x="4335" y="1953"/>
                    <a:pt x="4311" y="1953"/>
                  </a:cubicBezTo>
                  <a:cubicBezTo>
                    <a:pt x="3751" y="1929"/>
                    <a:pt x="3203" y="1798"/>
                    <a:pt x="2644" y="1751"/>
                  </a:cubicBezTo>
                  <a:cubicBezTo>
                    <a:pt x="2501" y="1735"/>
                    <a:pt x="2356" y="1726"/>
                    <a:pt x="2210" y="1726"/>
                  </a:cubicBezTo>
                  <a:cubicBezTo>
                    <a:pt x="1787" y="1726"/>
                    <a:pt x="1364" y="1803"/>
                    <a:pt x="1001" y="2024"/>
                  </a:cubicBezTo>
                  <a:cubicBezTo>
                    <a:pt x="274" y="2501"/>
                    <a:pt x="1" y="3429"/>
                    <a:pt x="358" y="4227"/>
                  </a:cubicBezTo>
                  <a:cubicBezTo>
                    <a:pt x="691" y="4894"/>
                    <a:pt x="1417" y="5275"/>
                    <a:pt x="2132" y="5477"/>
                  </a:cubicBezTo>
                  <a:cubicBezTo>
                    <a:pt x="2346" y="5156"/>
                    <a:pt x="2596" y="4870"/>
                    <a:pt x="2882" y="4608"/>
                  </a:cubicBezTo>
                  <a:cubicBezTo>
                    <a:pt x="4212" y="3351"/>
                    <a:pt x="5945" y="2684"/>
                    <a:pt x="7713" y="2684"/>
                  </a:cubicBezTo>
                  <a:cubicBezTo>
                    <a:pt x="8508" y="2684"/>
                    <a:pt x="9310" y="2819"/>
                    <a:pt x="10085" y="3096"/>
                  </a:cubicBezTo>
                  <a:cubicBezTo>
                    <a:pt x="10490" y="2548"/>
                    <a:pt x="11073" y="1536"/>
                    <a:pt x="10538" y="584"/>
                  </a:cubicBezTo>
                  <a:cubicBezTo>
                    <a:pt x="10311" y="172"/>
                    <a:pt x="9808" y="0"/>
                    <a:pt x="93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1282353" y="2560365"/>
              <a:ext cx="251677" cy="252389"/>
            </a:xfrm>
            <a:custGeom>
              <a:avLst/>
              <a:gdLst/>
              <a:ahLst/>
              <a:cxnLst/>
              <a:rect l="l" t="t" r="r" b="b"/>
              <a:pathLst>
                <a:path w="4596" h="4609" extrusionOk="0">
                  <a:moveTo>
                    <a:pt x="2298" y="1"/>
                  </a:moveTo>
                  <a:cubicBezTo>
                    <a:pt x="1024" y="1"/>
                    <a:pt x="0" y="1037"/>
                    <a:pt x="0" y="2311"/>
                  </a:cubicBezTo>
                  <a:cubicBezTo>
                    <a:pt x="0" y="3573"/>
                    <a:pt x="1024" y="4608"/>
                    <a:pt x="2298" y="4608"/>
                  </a:cubicBezTo>
                  <a:cubicBezTo>
                    <a:pt x="3572" y="4608"/>
                    <a:pt x="4596" y="3573"/>
                    <a:pt x="4596" y="2311"/>
                  </a:cubicBezTo>
                  <a:cubicBezTo>
                    <a:pt x="4596" y="1037"/>
                    <a:pt x="3572" y="1"/>
                    <a:pt x="22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2139009" y="2286568"/>
              <a:ext cx="252389" cy="251677"/>
            </a:xfrm>
            <a:custGeom>
              <a:avLst/>
              <a:gdLst/>
              <a:ahLst/>
              <a:cxnLst/>
              <a:rect l="l" t="t" r="r" b="b"/>
              <a:pathLst>
                <a:path w="4609" h="4596" extrusionOk="0">
                  <a:moveTo>
                    <a:pt x="2311" y="0"/>
                  </a:moveTo>
                  <a:cubicBezTo>
                    <a:pt x="1037" y="0"/>
                    <a:pt x="1" y="1024"/>
                    <a:pt x="1" y="2298"/>
                  </a:cubicBezTo>
                  <a:cubicBezTo>
                    <a:pt x="1" y="3560"/>
                    <a:pt x="1037" y="4596"/>
                    <a:pt x="2311" y="4596"/>
                  </a:cubicBezTo>
                  <a:cubicBezTo>
                    <a:pt x="3573" y="4596"/>
                    <a:pt x="4609" y="3560"/>
                    <a:pt x="4609" y="2298"/>
                  </a:cubicBezTo>
                  <a:cubicBezTo>
                    <a:pt x="4609" y="1024"/>
                    <a:pt x="3573" y="0"/>
                    <a:pt x="2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2806636" y="1558761"/>
              <a:ext cx="406922" cy="524656"/>
            </a:xfrm>
            <a:custGeom>
              <a:avLst/>
              <a:gdLst/>
              <a:ahLst/>
              <a:cxnLst/>
              <a:rect l="l" t="t" r="r" b="b"/>
              <a:pathLst>
                <a:path w="7431" h="9581" extrusionOk="0">
                  <a:moveTo>
                    <a:pt x="4144" y="0"/>
                  </a:moveTo>
                  <a:cubicBezTo>
                    <a:pt x="4036" y="0"/>
                    <a:pt x="3927" y="12"/>
                    <a:pt x="3823" y="39"/>
                  </a:cubicBezTo>
                  <a:cubicBezTo>
                    <a:pt x="2763" y="206"/>
                    <a:pt x="1739" y="540"/>
                    <a:pt x="775" y="1004"/>
                  </a:cubicBezTo>
                  <a:cubicBezTo>
                    <a:pt x="465" y="1159"/>
                    <a:pt x="132" y="1361"/>
                    <a:pt x="37" y="1694"/>
                  </a:cubicBezTo>
                  <a:cubicBezTo>
                    <a:pt x="1" y="1909"/>
                    <a:pt x="13" y="2147"/>
                    <a:pt x="84" y="2361"/>
                  </a:cubicBezTo>
                  <a:cubicBezTo>
                    <a:pt x="668" y="4766"/>
                    <a:pt x="1573" y="7076"/>
                    <a:pt x="2787" y="9231"/>
                  </a:cubicBezTo>
                  <a:cubicBezTo>
                    <a:pt x="2938" y="9498"/>
                    <a:pt x="3187" y="9581"/>
                    <a:pt x="3459" y="9581"/>
                  </a:cubicBezTo>
                  <a:cubicBezTo>
                    <a:pt x="3745" y="9581"/>
                    <a:pt x="4055" y="9489"/>
                    <a:pt x="4299" y="9422"/>
                  </a:cubicBezTo>
                  <a:cubicBezTo>
                    <a:pt x="4871" y="9255"/>
                    <a:pt x="5430" y="9052"/>
                    <a:pt x="5966" y="8802"/>
                  </a:cubicBezTo>
                  <a:cubicBezTo>
                    <a:pt x="6656" y="8493"/>
                    <a:pt x="7395" y="7981"/>
                    <a:pt x="7430" y="7219"/>
                  </a:cubicBezTo>
                  <a:cubicBezTo>
                    <a:pt x="7430" y="6933"/>
                    <a:pt x="7371" y="6647"/>
                    <a:pt x="7264" y="6385"/>
                  </a:cubicBezTo>
                  <a:cubicBezTo>
                    <a:pt x="6811" y="5052"/>
                    <a:pt x="6371" y="3707"/>
                    <a:pt x="5918" y="2373"/>
                  </a:cubicBezTo>
                  <a:cubicBezTo>
                    <a:pt x="5752" y="1778"/>
                    <a:pt x="5513" y="1218"/>
                    <a:pt x="5204" y="682"/>
                  </a:cubicBezTo>
                  <a:cubicBezTo>
                    <a:pt x="5002" y="385"/>
                    <a:pt x="4728" y="87"/>
                    <a:pt x="4370" y="16"/>
                  </a:cubicBezTo>
                  <a:cubicBezTo>
                    <a:pt x="4296" y="6"/>
                    <a:pt x="4220" y="0"/>
                    <a:pt x="4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2829471" y="1620256"/>
              <a:ext cx="144128" cy="158640"/>
            </a:xfrm>
            <a:custGeom>
              <a:avLst/>
              <a:gdLst/>
              <a:ahLst/>
              <a:cxnLst/>
              <a:rect l="l" t="t" r="r" b="b"/>
              <a:pathLst>
                <a:path w="2632" h="2897" extrusionOk="0">
                  <a:moveTo>
                    <a:pt x="1722" y="0"/>
                  </a:moveTo>
                  <a:cubicBezTo>
                    <a:pt x="1688" y="0"/>
                    <a:pt x="1654" y="4"/>
                    <a:pt x="1620" y="12"/>
                  </a:cubicBezTo>
                  <a:cubicBezTo>
                    <a:pt x="1156" y="107"/>
                    <a:pt x="715" y="286"/>
                    <a:pt x="310" y="536"/>
                  </a:cubicBezTo>
                  <a:cubicBezTo>
                    <a:pt x="191" y="595"/>
                    <a:pt x="96" y="691"/>
                    <a:pt x="36" y="810"/>
                  </a:cubicBezTo>
                  <a:cubicBezTo>
                    <a:pt x="1" y="941"/>
                    <a:pt x="1" y="1083"/>
                    <a:pt x="36" y="1226"/>
                  </a:cubicBezTo>
                  <a:cubicBezTo>
                    <a:pt x="132" y="1619"/>
                    <a:pt x="239" y="2012"/>
                    <a:pt x="382" y="2393"/>
                  </a:cubicBezTo>
                  <a:cubicBezTo>
                    <a:pt x="429" y="2560"/>
                    <a:pt x="524" y="2703"/>
                    <a:pt x="655" y="2822"/>
                  </a:cubicBezTo>
                  <a:cubicBezTo>
                    <a:pt x="744" y="2876"/>
                    <a:pt x="844" y="2897"/>
                    <a:pt x="948" y="2897"/>
                  </a:cubicBezTo>
                  <a:cubicBezTo>
                    <a:pt x="1139" y="2897"/>
                    <a:pt x="1343" y="2828"/>
                    <a:pt x="1513" y="2774"/>
                  </a:cubicBezTo>
                  <a:cubicBezTo>
                    <a:pt x="1691" y="2715"/>
                    <a:pt x="1870" y="2643"/>
                    <a:pt x="2060" y="2584"/>
                  </a:cubicBezTo>
                  <a:cubicBezTo>
                    <a:pt x="2251" y="2512"/>
                    <a:pt x="2477" y="2441"/>
                    <a:pt x="2560" y="2250"/>
                  </a:cubicBezTo>
                  <a:cubicBezTo>
                    <a:pt x="2620" y="2119"/>
                    <a:pt x="2632" y="1976"/>
                    <a:pt x="2608" y="1845"/>
                  </a:cubicBezTo>
                  <a:cubicBezTo>
                    <a:pt x="2572" y="1429"/>
                    <a:pt x="2191" y="298"/>
                    <a:pt x="2048" y="143"/>
                  </a:cubicBezTo>
                  <a:cubicBezTo>
                    <a:pt x="1965" y="50"/>
                    <a:pt x="1844" y="0"/>
                    <a:pt x="17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2847706" y="1653495"/>
              <a:ext cx="52241" cy="52186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215" y="0"/>
                    <a:pt x="1" y="214"/>
                    <a:pt x="1" y="476"/>
                  </a:cubicBezTo>
                  <a:cubicBezTo>
                    <a:pt x="1" y="738"/>
                    <a:pt x="215" y="953"/>
                    <a:pt x="477" y="953"/>
                  </a:cubicBezTo>
                  <a:cubicBezTo>
                    <a:pt x="739" y="953"/>
                    <a:pt x="953" y="738"/>
                    <a:pt x="953" y="476"/>
                  </a:cubicBezTo>
                  <a:cubicBezTo>
                    <a:pt x="953" y="214"/>
                    <a:pt x="739" y="0"/>
                    <a:pt x="477" y="0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2852963" y="1658697"/>
              <a:ext cx="42439" cy="42439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2865995" y="1710226"/>
              <a:ext cx="52186" cy="51529"/>
            </a:xfrm>
            <a:custGeom>
              <a:avLst/>
              <a:gdLst/>
              <a:ahLst/>
              <a:cxnLst/>
              <a:rect l="l" t="t" r="r" b="b"/>
              <a:pathLst>
                <a:path w="953" h="941" extrusionOk="0">
                  <a:moveTo>
                    <a:pt x="477" y="0"/>
                  </a:moveTo>
                  <a:cubicBezTo>
                    <a:pt x="215" y="0"/>
                    <a:pt x="0" y="214"/>
                    <a:pt x="0" y="476"/>
                  </a:cubicBezTo>
                  <a:cubicBezTo>
                    <a:pt x="0" y="738"/>
                    <a:pt x="215" y="941"/>
                    <a:pt x="477" y="941"/>
                  </a:cubicBezTo>
                  <a:cubicBezTo>
                    <a:pt x="739" y="941"/>
                    <a:pt x="953" y="738"/>
                    <a:pt x="953" y="476"/>
                  </a:cubicBezTo>
                  <a:cubicBezTo>
                    <a:pt x="953" y="214"/>
                    <a:pt x="739" y="0"/>
                    <a:pt x="477" y="0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2870540" y="1714223"/>
              <a:ext cx="50927" cy="43644"/>
            </a:xfrm>
            <a:custGeom>
              <a:avLst/>
              <a:gdLst/>
              <a:ahLst/>
              <a:cxnLst/>
              <a:rect l="l" t="t" r="r" b="b"/>
              <a:pathLst>
                <a:path w="930" h="797" extrusionOk="0">
                  <a:moveTo>
                    <a:pt x="403" y="1"/>
                  </a:moveTo>
                  <a:cubicBezTo>
                    <a:pt x="198" y="1"/>
                    <a:pt x="1" y="161"/>
                    <a:pt x="1" y="403"/>
                  </a:cubicBezTo>
                  <a:cubicBezTo>
                    <a:pt x="1" y="618"/>
                    <a:pt x="179" y="796"/>
                    <a:pt x="394" y="796"/>
                  </a:cubicBezTo>
                  <a:cubicBezTo>
                    <a:pt x="751" y="796"/>
                    <a:pt x="929" y="368"/>
                    <a:pt x="679" y="118"/>
                  </a:cubicBezTo>
                  <a:cubicBezTo>
                    <a:pt x="599" y="37"/>
                    <a:pt x="500" y="1"/>
                    <a:pt x="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2740925" y="1541950"/>
              <a:ext cx="65000" cy="75624"/>
            </a:xfrm>
            <a:custGeom>
              <a:avLst/>
              <a:gdLst/>
              <a:ahLst/>
              <a:cxnLst/>
              <a:rect l="l" t="t" r="r" b="b"/>
              <a:pathLst>
                <a:path w="1187" h="1381" extrusionOk="0">
                  <a:moveTo>
                    <a:pt x="186" y="0"/>
                  </a:moveTo>
                  <a:cubicBezTo>
                    <a:pt x="75" y="0"/>
                    <a:pt x="1" y="125"/>
                    <a:pt x="58" y="227"/>
                  </a:cubicBezTo>
                  <a:cubicBezTo>
                    <a:pt x="320" y="620"/>
                    <a:pt x="641" y="954"/>
                    <a:pt x="927" y="1323"/>
                  </a:cubicBezTo>
                  <a:cubicBezTo>
                    <a:pt x="934" y="1364"/>
                    <a:pt x="965" y="1380"/>
                    <a:pt x="1002" y="1380"/>
                  </a:cubicBezTo>
                  <a:cubicBezTo>
                    <a:pt x="1081" y="1380"/>
                    <a:pt x="1187" y="1301"/>
                    <a:pt x="1129" y="1228"/>
                  </a:cubicBezTo>
                  <a:cubicBezTo>
                    <a:pt x="844" y="835"/>
                    <a:pt x="617" y="585"/>
                    <a:pt x="344" y="156"/>
                  </a:cubicBezTo>
                  <a:cubicBezTo>
                    <a:pt x="308" y="96"/>
                    <a:pt x="272" y="25"/>
                    <a:pt x="201" y="1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2693339" y="1601692"/>
              <a:ext cx="86028" cy="43534"/>
            </a:xfrm>
            <a:custGeom>
              <a:avLst/>
              <a:gdLst/>
              <a:ahLst/>
              <a:cxnLst/>
              <a:rect l="l" t="t" r="r" b="b"/>
              <a:pathLst>
                <a:path w="1571" h="795" extrusionOk="0">
                  <a:moveTo>
                    <a:pt x="252" y="1"/>
                  </a:moveTo>
                  <a:cubicBezTo>
                    <a:pt x="70" y="1"/>
                    <a:pt x="1" y="273"/>
                    <a:pt x="189" y="339"/>
                  </a:cubicBezTo>
                  <a:cubicBezTo>
                    <a:pt x="427" y="458"/>
                    <a:pt x="665" y="553"/>
                    <a:pt x="915" y="637"/>
                  </a:cubicBezTo>
                  <a:cubicBezTo>
                    <a:pt x="1070" y="684"/>
                    <a:pt x="1082" y="720"/>
                    <a:pt x="1284" y="791"/>
                  </a:cubicBezTo>
                  <a:cubicBezTo>
                    <a:pt x="1296" y="793"/>
                    <a:pt x="1307" y="794"/>
                    <a:pt x="1318" y="794"/>
                  </a:cubicBezTo>
                  <a:cubicBezTo>
                    <a:pt x="1497" y="794"/>
                    <a:pt x="1571" y="536"/>
                    <a:pt x="1391" y="458"/>
                  </a:cubicBezTo>
                  <a:cubicBezTo>
                    <a:pt x="1058" y="291"/>
                    <a:pt x="689" y="172"/>
                    <a:pt x="463" y="65"/>
                  </a:cubicBezTo>
                  <a:cubicBezTo>
                    <a:pt x="415" y="53"/>
                    <a:pt x="355" y="29"/>
                    <a:pt x="308" y="6"/>
                  </a:cubicBezTo>
                  <a:lnTo>
                    <a:pt x="296" y="6"/>
                  </a:lnTo>
                  <a:cubicBezTo>
                    <a:pt x="281" y="2"/>
                    <a:pt x="266" y="1"/>
                    <a:pt x="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2698158" y="1671401"/>
              <a:ext cx="79512" cy="26723"/>
            </a:xfrm>
            <a:custGeom>
              <a:avLst/>
              <a:gdLst/>
              <a:ahLst/>
              <a:cxnLst/>
              <a:rect l="l" t="t" r="r" b="b"/>
              <a:pathLst>
                <a:path w="1452" h="488" extrusionOk="0">
                  <a:moveTo>
                    <a:pt x="1261" y="1"/>
                  </a:moveTo>
                  <a:cubicBezTo>
                    <a:pt x="1247" y="1"/>
                    <a:pt x="1234" y="3"/>
                    <a:pt x="1220" y="7"/>
                  </a:cubicBezTo>
                  <a:cubicBezTo>
                    <a:pt x="1006" y="42"/>
                    <a:pt x="696" y="66"/>
                    <a:pt x="386" y="114"/>
                  </a:cubicBezTo>
                  <a:cubicBezTo>
                    <a:pt x="279" y="149"/>
                    <a:pt x="125" y="126"/>
                    <a:pt x="65" y="233"/>
                  </a:cubicBezTo>
                  <a:cubicBezTo>
                    <a:pt x="1" y="351"/>
                    <a:pt x="91" y="488"/>
                    <a:pt x="214" y="488"/>
                  </a:cubicBezTo>
                  <a:cubicBezTo>
                    <a:pt x="227" y="488"/>
                    <a:pt x="241" y="486"/>
                    <a:pt x="255" y="483"/>
                  </a:cubicBezTo>
                  <a:cubicBezTo>
                    <a:pt x="553" y="423"/>
                    <a:pt x="863" y="388"/>
                    <a:pt x="1172" y="328"/>
                  </a:cubicBezTo>
                  <a:cubicBezTo>
                    <a:pt x="1256" y="316"/>
                    <a:pt x="1351" y="316"/>
                    <a:pt x="1398" y="233"/>
                  </a:cubicBezTo>
                  <a:cubicBezTo>
                    <a:pt x="1452" y="126"/>
                    <a:pt x="1372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2931816" y="1747517"/>
              <a:ext cx="319525" cy="320565"/>
            </a:xfrm>
            <a:custGeom>
              <a:avLst/>
              <a:gdLst/>
              <a:ahLst/>
              <a:cxnLst/>
              <a:rect l="l" t="t" r="r" b="b"/>
              <a:pathLst>
                <a:path w="5835" h="5854" extrusionOk="0">
                  <a:moveTo>
                    <a:pt x="3788" y="0"/>
                  </a:moveTo>
                  <a:cubicBezTo>
                    <a:pt x="3560" y="0"/>
                    <a:pt x="3330" y="43"/>
                    <a:pt x="3108" y="129"/>
                  </a:cubicBezTo>
                  <a:cubicBezTo>
                    <a:pt x="2787" y="224"/>
                    <a:pt x="2489" y="355"/>
                    <a:pt x="2204" y="533"/>
                  </a:cubicBezTo>
                  <a:cubicBezTo>
                    <a:pt x="1561" y="962"/>
                    <a:pt x="1" y="2022"/>
                    <a:pt x="608" y="2760"/>
                  </a:cubicBezTo>
                  <a:cubicBezTo>
                    <a:pt x="787" y="3046"/>
                    <a:pt x="1180" y="3058"/>
                    <a:pt x="1477" y="3058"/>
                  </a:cubicBezTo>
                  <a:lnTo>
                    <a:pt x="1596" y="3046"/>
                  </a:lnTo>
                  <a:lnTo>
                    <a:pt x="1596" y="3046"/>
                  </a:lnTo>
                  <a:cubicBezTo>
                    <a:pt x="1537" y="3117"/>
                    <a:pt x="1489" y="3200"/>
                    <a:pt x="1442" y="3284"/>
                  </a:cubicBezTo>
                  <a:cubicBezTo>
                    <a:pt x="1156" y="3748"/>
                    <a:pt x="1239" y="4153"/>
                    <a:pt x="1632" y="4427"/>
                  </a:cubicBezTo>
                  <a:cubicBezTo>
                    <a:pt x="1668" y="4439"/>
                    <a:pt x="1692" y="4462"/>
                    <a:pt x="1727" y="4474"/>
                  </a:cubicBezTo>
                  <a:cubicBezTo>
                    <a:pt x="1842" y="4537"/>
                    <a:pt x="1983" y="4572"/>
                    <a:pt x="2120" y="4572"/>
                  </a:cubicBezTo>
                  <a:cubicBezTo>
                    <a:pt x="2140" y="4572"/>
                    <a:pt x="2160" y="4571"/>
                    <a:pt x="2180" y="4570"/>
                  </a:cubicBezTo>
                  <a:lnTo>
                    <a:pt x="2180" y="4570"/>
                  </a:lnTo>
                  <a:cubicBezTo>
                    <a:pt x="2084" y="4736"/>
                    <a:pt x="2037" y="4927"/>
                    <a:pt x="2025" y="5117"/>
                  </a:cubicBezTo>
                  <a:cubicBezTo>
                    <a:pt x="2013" y="5248"/>
                    <a:pt x="2037" y="5379"/>
                    <a:pt x="2096" y="5498"/>
                  </a:cubicBezTo>
                  <a:cubicBezTo>
                    <a:pt x="2180" y="5629"/>
                    <a:pt x="2299" y="5736"/>
                    <a:pt x="2442" y="5796"/>
                  </a:cubicBezTo>
                  <a:cubicBezTo>
                    <a:pt x="2561" y="5834"/>
                    <a:pt x="2682" y="5853"/>
                    <a:pt x="2802" y="5853"/>
                  </a:cubicBezTo>
                  <a:cubicBezTo>
                    <a:pt x="2981" y="5853"/>
                    <a:pt x="3158" y="5810"/>
                    <a:pt x="3323" y="5725"/>
                  </a:cubicBezTo>
                  <a:lnTo>
                    <a:pt x="3335" y="5725"/>
                  </a:lnTo>
                  <a:cubicBezTo>
                    <a:pt x="3692" y="5617"/>
                    <a:pt x="4037" y="5463"/>
                    <a:pt x="4347" y="5260"/>
                  </a:cubicBezTo>
                  <a:cubicBezTo>
                    <a:pt x="4823" y="4903"/>
                    <a:pt x="5228" y="4462"/>
                    <a:pt x="5549" y="3962"/>
                  </a:cubicBezTo>
                  <a:cubicBezTo>
                    <a:pt x="5704" y="3677"/>
                    <a:pt x="5835" y="3343"/>
                    <a:pt x="5764" y="3022"/>
                  </a:cubicBezTo>
                  <a:cubicBezTo>
                    <a:pt x="5692" y="2724"/>
                    <a:pt x="5454" y="2486"/>
                    <a:pt x="5156" y="2391"/>
                  </a:cubicBezTo>
                  <a:cubicBezTo>
                    <a:pt x="5192" y="2319"/>
                    <a:pt x="5216" y="2248"/>
                    <a:pt x="5252" y="2165"/>
                  </a:cubicBezTo>
                  <a:cubicBezTo>
                    <a:pt x="5406" y="1843"/>
                    <a:pt x="5299" y="1462"/>
                    <a:pt x="5002" y="1284"/>
                  </a:cubicBezTo>
                  <a:cubicBezTo>
                    <a:pt x="4906" y="1224"/>
                    <a:pt x="4799" y="1200"/>
                    <a:pt x="4704" y="1188"/>
                  </a:cubicBezTo>
                  <a:cubicBezTo>
                    <a:pt x="5037" y="688"/>
                    <a:pt x="4799" y="272"/>
                    <a:pt x="4240" y="57"/>
                  </a:cubicBezTo>
                  <a:cubicBezTo>
                    <a:pt x="4092" y="19"/>
                    <a:pt x="3940" y="0"/>
                    <a:pt x="3788" y="0"/>
                  </a:cubicBezTo>
                  <a:close/>
                </a:path>
              </a:pathLst>
            </a:custGeom>
            <a:solidFill>
              <a:srgbClr val="5377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2989204" y="1806712"/>
              <a:ext cx="262684" cy="263724"/>
            </a:xfrm>
            <a:custGeom>
              <a:avLst/>
              <a:gdLst/>
              <a:ahLst/>
              <a:cxnLst/>
              <a:rect l="l" t="t" r="r" b="b"/>
              <a:pathLst>
                <a:path w="4797" h="4816" extrusionOk="0">
                  <a:moveTo>
                    <a:pt x="3501" y="0"/>
                  </a:moveTo>
                  <a:cubicBezTo>
                    <a:pt x="3287" y="12"/>
                    <a:pt x="3072" y="48"/>
                    <a:pt x="2870" y="107"/>
                  </a:cubicBezTo>
                  <a:cubicBezTo>
                    <a:pt x="2299" y="262"/>
                    <a:pt x="1763" y="536"/>
                    <a:pt x="1310" y="905"/>
                  </a:cubicBezTo>
                  <a:cubicBezTo>
                    <a:pt x="989" y="1155"/>
                    <a:pt x="703" y="1453"/>
                    <a:pt x="441" y="1774"/>
                  </a:cubicBezTo>
                  <a:cubicBezTo>
                    <a:pt x="239" y="2036"/>
                    <a:pt x="1" y="2381"/>
                    <a:pt x="36" y="2798"/>
                  </a:cubicBezTo>
                  <a:cubicBezTo>
                    <a:pt x="48" y="3000"/>
                    <a:pt x="132" y="3203"/>
                    <a:pt x="286" y="3370"/>
                  </a:cubicBezTo>
                  <a:cubicBezTo>
                    <a:pt x="394" y="3465"/>
                    <a:pt x="513" y="3548"/>
                    <a:pt x="655" y="3608"/>
                  </a:cubicBezTo>
                  <a:cubicBezTo>
                    <a:pt x="703" y="3632"/>
                    <a:pt x="751" y="3655"/>
                    <a:pt x="798" y="3667"/>
                  </a:cubicBezTo>
                  <a:cubicBezTo>
                    <a:pt x="786" y="3703"/>
                    <a:pt x="786" y="3739"/>
                    <a:pt x="775" y="3774"/>
                  </a:cubicBezTo>
                  <a:cubicBezTo>
                    <a:pt x="751" y="3893"/>
                    <a:pt x="763" y="4024"/>
                    <a:pt x="810" y="4155"/>
                  </a:cubicBezTo>
                  <a:cubicBezTo>
                    <a:pt x="822" y="4191"/>
                    <a:pt x="834" y="4227"/>
                    <a:pt x="846" y="4263"/>
                  </a:cubicBezTo>
                  <a:cubicBezTo>
                    <a:pt x="858" y="4310"/>
                    <a:pt x="882" y="4370"/>
                    <a:pt x="917" y="4417"/>
                  </a:cubicBezTo>
                  <a:cubicBezTo>
                    <a:pt x="989" y="4513"/>
                    <a:pt x="1072" y="4596"/>
                    <a:pt x="1179" y="4655"/>
                  </a:cubicBezTo>
                  <a:cubicBezTo>
                    <a:pt x="1275" y="4727"/>
                    <a:pt x="1382" y="4786"/>
                    <a:pt x="1513" y="4810"/>
                  </a:cubicBezTo>
                  <a:cubicBezTo>
                    <a:pt x="1543" y="4814"/>
                    <a:pt x="1572" y="4815"/>
                    <a:pt x="1602" y="4815"/>
                  </a:cubicBezTo>
                  <a:cubicBezTo>
                    <a:pt x="1979" y="4815"/>
                    <a:pt x="2298" y="4544"/>
                    <a:pt x="2596" y="4334"/>
                  </a:cubicBezTo>
                  <a:cubicBezTo>
                    <a:pt x="2668" y="4298"/>
                    <a:pt x="2739" y="4239"/>
                    <a:pt x="2799" y="4179"/>
                  </a:cubicBezTo>
                  <a:cubicBezTo>
                    <a:pt x="2807" y="4153"/>
                    <a:pt x="2791" y="4134"/>
                    <a:pt x="2768" y="4134"/>
                  </a:cubicBezTo>
                  <a:cubicBezTo>
                    <a:pt x="2759" y="4134"/>
                    <a:pt x="2749" y="4137"/>
                    <a:pt x="2739" y="4143"/>
                  </a:cubicBezTo>
                  <a:cubicBezTo>
                    <a:pt x="2406" y="4334"/>
                    <a:pt x="2120" y="4524"/>
                    <a:pt x="1810" y="4608"/>
                  </a:cubicBezTo>
                  <a:cubicBezTo>
                    <a:pt x="1758" y="4629"/>
                    <a:pt x="1701" y="4638"/>
                    <a:pt x="1644" y="4638"/>
                  </a:cubicBezTo>
                  <a:cubicBezTo>
                    <a:pt x="1571" y="4638"/>
                    <a:pt x="1496" y="4623"/>
                    <a:pt x="1429" y="4596"/>
                  </a:cubicBezTo>
                  <a:cubicBezTo>
                    <a:pt x="1334" y="4536"/>
                    <a:pt x="1251" y="4465"/>
                    <a:pt x="1191" y="4382"/>
                  </a:cubicBezTo>
                  <a:cubicBezTo>
                    <a:pt x="1191" y="4382"/>
                    <a:pt x="1167" y="4358"/>
                    <a:pt x="1167" y="4358"/>
                  </a:cubicBezTo>
                  <a:cubicBezTo>
                    <a:pt x="1144" y="4310"/>
                    <a:pt x="1120" y="4251"/>
                    <a:pt x="1120" y="4191"/>
                  </a:cubicBezTo>
                  <a:cubicBezTo>
                    <a:pt x="1120" y="4108"/>
                    <a:pt x="1120" y="4036"/>
                    <a:pt x="1120" y="3953"/>
                  </a:cubicBezTo>
                  <a:cubicBezTo>
                    <a:pt x="1132" y="3882"/>
                    <a:pt x="1144" y="3822"/>
                    <a:pt x="1167" y="3751"/>
                  </a:cubicBezTo>
                  <a:cubicBezTo>
                    <a:pt x="1263" y="3560"/>
                    <a:pt x="1394" y="3381"/>
                    <a:pt x="1548" y="3215"/>
                  </a:cubicBezTo>
                  <a:cubicBezTo>
                    <a:pt x="1787" y="2941"/>
                    <a:pt x="1846" y="2893"/>
                    <a:pt x="2060" y="2655"/>
                  </a:cubicBezTo>
                  <a:cubicBezTo>
                    <a:pt x="2191" y="2536"/>
                    <a:pt x="2322" y="2441"/>
                    <a:pt x="2441" y="2334"/>
                  </a:cubicBezTo>
                  <a:cubicBezTo>
                    <a:pt x="2680" y="2119"/>
                    <a:pt x="2941" y="1929"/>
                    <a:pt x="3227" y="1774"/>
                  </a:cubicBezTo>
                  <a:cubicBezTo>
                    <a:pt x="3555" y="1582"/>
                    <a:pt x="3733" y="1476"/>
                    <a:pt x="4066" y="1476"/>
                  </a:cubicBezTo>
                  <a:cubicBezTo>
                    <a:pt x="4084" y="1476"/>
                    <a:pt x="4102" y="1476"/>
                    <a:pt x="4120" y="1476"/>
                  </a:cubicBezTo>
                  <a:cubicBezTo>
                    <a:pt x="4335" y="1500"/>
                    <a:pt x="4513" y="1655"/>
                    <a:pt x="4596" y="1857"/>
                  </a:cubicBezTo>
                  <a:cubicBezTo>
                    <a:pt x="4620" y="1929"/>
                    <a:pt x="4644" y="2000"/>
                    <a:pt x="4668" y="2072"/>
                  </a:cubicBezTo>
                  <a:cubicBezTo>
                    <a:pt x="4668" y="2096"/>
                    <a:pt x="4680" y="2108"/>
                    <a:pt x="4692" y="2119"/>
                  </a:cubicBezTo>
                  <a:cubicBezTo>
                    <a:pt x="4700" y="2124"/>
                    <a:pt x="4709" y="2126"/>
                    <a:pt x="4718" y="2126"/>
                  </a:cubicBezTo>
                  <a:cubicBezTo>
                    <a:pt x="4758" y="2126"/>
                    <a:pt x="4797" y="2085"/>
                    <a:pt x="4787" y="2036"/>
                  </a:cubicBezTo>
                  <a:cubicBezTo>
                    <a:pt x="4751" y="1643"/>
                    <a:pt x="4442" y="1322"/>
                    <a:pt x="4049" y="1262"/>
                  </a:cubicBezTo>
                  <a:cubicBezTo>
                    <a:pt x="3996" y="1256"/>
                    <a:pt x="3943" y="1253"/>
                    <a:pt x="3890" y="1253"/>
                  </a:cubicBezTo>
                  <a:cubicBezTo>
                    <a:pt x="3231" y="1253"/>
                    <a:pt x="2592" y="1713"/>
                    <a:pt x="2096" y="2143"/>
                  </a:cubicBezTo>
                  <a:cubicBezTo>
                    <a:pt x="1798" y="2393"/>
                    <a:pt x="1132" y="2810"/>
                    <a:pt x="870" y="3453"/>
                  </a:cubicBezTo>
                  <a:lnTo>
                    <a:pt x="846" y="3453"/>
                  </a:lnTo>
                  <a:cubicBezTo>
                    <a:pt x="763" y="3429"/>
                    <a:pt x="691" y="3393"/>
                    <a:pt x="620" y="3346"/>
                  </a:cubicBezTo>
                  <a:cubicBezTo>
                    <a:pt x="560" y="3322"/>
                    <a:pt x="501" y="3274"/>
                    <a:pt x="453" y="3227"/>
                  </a:cubicBezTo>
                  <a:cubicBezTo>
                    <a:pt x="382" y="3143"/>
                    <a:pt x="334" y="3048"/>
                    <a:pt x="298" y="2953"/>
                  </a:cubicBezTo>
                  <a:lnTo>
                    <a:pt x="298" y="2941"/>
                  </a:lnTo>
                  <a:cubicBezTo>
                    <a:pt x="298" y="2929"/>
                    <a:pt x="298" y="2917"/>
                    <a:pt x="286" y="2905"/>
                  </a:cubicBezTo>
                  <a:cubicBezTo>
                    <a:pt x="286" y="2893"/>
                    <a:pt x="286" y="2893"/>
                    <a:pt x="286" y="2881"/>
                  </a:cubicBezTo>
                  <a:lnTo>
                    <a:pt x="286" y="2834"/>
                  </a:lnTo>
                  <a:cubicBezTo>
                    <a:pt x="274" y="2762"/>
                    <a:pt x="274" y="2691"/>
                    <a:pt x="286" y="2619"/>
                  </a:cubicBezTo>
                  <a:cubicBezTo>
                    <a:pt x="429" y="2060"/>
                    <a:pt x="846" y="1572"/>
                    <a:pt x="1394" y="1107"/>
                  </a:cubicBezTo>
                  <a:cubicBezTo>
                    <a:pt x="1918" y="679"/>
                    <a:pt x="2811" y="274"/>
                    <a:pt x="3489" y="191"/>
                  </a:cubicBezTo>
                  <a:cubicBezTo>
                    <a:pt x="3517" y="188"/>
                    <a:pt x="3546" y="186"/>
                    <a:pt x="3575" y="186"/>
                  </a:cubicBezTo>
                  <a:cubicBezTo>
                    <a:pt x="3669" y="186"/>
                    <a:pt x="3767" y="202"/>
                    <a:pt x="3858" y="238"/>
                  </a:cubicBezTo>
                  <a:lnTo>
                    <a:pt x="3870" y="250"/>
                  </a:lnTo>
                  <a:cubicBezTo>
                    <a:pt x="3902" y="250"/>
                    <a:pt x="3934" y="288"/>
                    <a:pt x="3974" y="288"/>
                  </a:cubicBezTo>
                  <a:cubicBezTo>
                    <a:pt x="3979" y="288"/>
                    <a:pt x="3984" y="287"/>
                    <a:pt x="3989" y="286"/>
                  </a:cubicBezTo>
                  <a:cubicBezTo>
                    <a:pt x="4061" y="262"/>
                    <a:pt x="4073" y="179"/>
                    <a:pt x="4013" y="131"/>
                  </a:cubicBezTo>
                  <a:cubicBezTo>
                    <a:pt x="3858" y="48"/>
                    <a:pt x="3680" y="0"/>
                    <a:pt x="3501" y="0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855941" y="1543264"/>
              <a:ext cx="1290310" cy="728910"/>
            </a:xfrm>
            <a:custGeom>
              <a:avLst/>
              <a:gdLst/>
              <a:ahLst/>
              <a:cxnLst/>
              <a:rect l="l" t="t" r="r" b="b"/>
              <a:pathLst>
                <a:path w="23563" h="13311" extrusionOk="0">
                  <a:moveTo>
                    <a:pt x="14115" y="0"/>
                  </a:moveTo>
                  <a:cubicBezTo>
                    <a:pt x="13805" y="0"/>
                    <a:pt x="13489" y="45"/>
                    <a:pt x="13181" y="96"/>
                  </a:cubicBezTo>
                  <a:cubicBezTo>
                    <a:pt x="10799" y="489"/>
                    <a:pt x="8466" y="1108"/>
                    <a:pt x="6204" y="1930"/>
                  </a:cubicBezTo>
                  <a:cubicBezTo>
                    <a:pt x="5465" y="2192"/>
                    <a:pt x="4668" y="2478"/>
                    <a:pt x="4203" y="3097"/>
                  </a:cubicBezTo>
                  <a:cubicBezTo>
                    <a:pt x="3584" y="3930"/>
                    <a:pt x="3679" y="6526"/>
                    <a:pt x="3358" y="7419"/>
                  </a:cubicBezTo>
                  <a:cubicBezTo>
                    <a:pt x="2584" y="8681"/>
                    <a:pt x="1227" y="10240"/>
                    <a:pt x="453" y="11502"/>
                  </a:cubicBezTo>
                  <a:cubicBezTo>
                    <a:pt x="227" y="11872"/>
                    <a:pt x="0" y="12300"/>
                    <a:pt x="143" y="12693"/>
                  </a:cubicBezTo>
                  <a:cubicBezTo>
                    <a:pt x="274" y="13038"/>
                    <a:pt x="643" y="13229"/>
                    <a:pt x="1001" y="13288"/>
                  </a:cubicBezTo>
                  <a:cubicBezTo>
                    <a:pt x="1100" y="13303"/>
                    <a:pt x="1200" y="13310"/>
                    <a:pt x="1299" y="13310"/>
                  </a:cubicBezTo>
                  <a:cubicBezTo>
                    <a:pt x="2211" y="13310"/>
                    <a:pt x="3093" y="12740"/>
                    <a:pt x="4022" y="12740"/>
                  </a:cubicBezTo>
                  <a:cubicBezTo>
                    <a:pt x="4038" y="12740"/>
                    <a:pt x="4055" y="12740"/>
                    <a:pt x="4072" y="12741"/>
                  </a:cubicBezTo>
                  <a:cubicBezTo>
                    <a:pt x="4608" y="12753"/>
                    <a:pt x="5120" y="12955"/>
                    <a:pt x="5644" y="13050"/>
                  </a:cubicBezTo>
                  <a:cubicBezTo>
                    <a:pt x="5844" y="13083"/>
                    <a:pt x="6044" y="13098"/>
                    <a:pt x="6243" y="13098"/>
                  </a:cubicBezTo>
                  <a:cubicBezTo>
                    <a:pt x="7217" y="13098"/>
                    <a:pt x="8157" y="12718"/>
                    <a:pt x="8859" y="12026"/>
                  </a:cubicBezTo>
                  <a:cubicBezTo>
                    <a:pt x="9466" y="11419"/>
                    <a:pt x="9894" y="10574"/>
                    <a:pt x="10668" y="10228"/>
                  </a:cubicBezTo>
                  <a:cubicBezTo>
                    <a:pt x="11024" y="10067"/>
                    <a:pt x="11408" y="10029"/>
                    <a:pt x="11799" y="10029"/>
                  </a:cubicBezTo>
                  <a:cubicBezTo>
                    <a:pt x="12131" y="10029"/>
                    <a:pt x="12468" y="10056"/>
                    <a:pt x="12801" y="10056"/>
                  </a:cubicBezTo>
                  <a:cubicBezTo>
                    <a:pt x="12940" y="10056"/>
                    <a:pt x="13079" y="10051"/>
                    <a:pt x="13216" y="10038"/>
                  </a:cubicBezTo>
                  <a:cubicBezTo>
                    <a:pt x="14205" y="9931"/>
                    <a:pt x="15086" y="9395"/>
                    <a:pt x="15645" y="8585"/>
                  </a:cubicBezTo>
                  <a:cubicBezTo>
                    <a:pt x="15943" y="8133"/>
                    <a:pt x="16169" y="7585"/>
                    <a:pt x="16669" y="7407"/>
                  </a:cubicBezTo>
                  <a:cubicBezTo>
                    <a:pt x="16801" y="7357"/>
                    <a:pt x="16937" y="7341"/>
                    <a:pt x="17075" y="7341"/>
                  </a:cubicBezTo>
                  <a:cubicBezTo>
                    <a:pt x="17237" y="7341"/>
                    <a:pt x="17401" y="7364"/>
                    <a:pt x="17562" y="7383"/>
                  </a:cubicBezTo>
                  <a:cubicBezTo>
                    <a:pt x="17810" y="7413"/>
                    <a:pt x="18069" y="7432"/>
                    <a:pt x="18327" y="7432"/>
                  </a:cubicBezTo>
                  <a:cubicBezTo>
                    <a:pt x="19188" y="7432"/>
                    <a:pt x="20051" y="7224"/>
                    <a:pt x="20527" y="6538"/>
                  </a:cubicBezTo>
                  <a:cubicBezTo>
                    <a:pt x="20693" y="6311"/>
                    <a:pt x="20789" y="6037"/>
                    <a:pt x="20967" y="5799"/>
                  </a:cubicBezTo>
                  <a:cubicBezTo>
                    <a:pt x="21396" y="5240"/>
                    <a:pt x="22479" y="5526"/>
                    <a:pt x="22848" y="4906"/>
                  </a:cubicBezTo>
                  <a:cubicBezTo>
                    <a:pt x="23563" y="3740"/>
                    <a:pt x="21658" y="2751"/>
                    <a:pt x="17253" y="2751"/>
                  </a:cubicBezTo>
                  <a:cubicBezTo>
                    <a:pt x="16443" y="1858"/>
                    <a:pt x="16014" y="525"/>
                    <a:pt x="14883" y="120"/>
                  </a:cubicBezTo>
                  <a:cubicBezTo>
                    <a:pt x="14637" y="33"/>
                    <a:pt x="14378" y="0"/>
                    <a:pt x="14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1033252" y="1657383"/>
              <a:ext cx="777263" cy="302604"/>
            </a:xfrm>
            <a:custGeom>
              <a:avLst/>
              <a:gdLst/>
              <a:ahLst/>
              <a:cxnLst/>
              <a:rect l="l" t="t" r="r" b="b"/>
              <a:pathLst>
                <a:path w="14194" h="5526" extrusionOk="0">
                  <a:moveTo>
                    <a:pt x="13642" y="1"/>
                  </a:moveTo>
                  <a:cubicBezTo>
                    <a:pt x="13559" y="1"/>
                    <a:pt x="13475" y="16"/>
                    <a:pt x="13395" y="48"/>
                  </a:cubicBezTo>
                  <a:cubicBezTo>
                    <a:pt x="8859" y="1453"/>
                    <a:pt x="4811" y="2739"/>
                    <a:pt x="310" y="4287"/>
                  </a:cubicBezTo>
                  <a:cubicBezTo>
                    <a:pt x="132" y="4668"/>
                    <a:pt x="25" y="5096"/>
                    <a:pt x="1" y="5525"/>
                  </a:cubicBezTo>
                  <a:cubicBezTo>
                    <a:pt x="2668" y="4215"/>
                    <a:pt x="8550" y="2418"/>
                    <a:pt x="14193" y="751"/>
                  </a:cubicBezTo>
                  <a:cubicBezTo>
                    <a:pt x="14015" y="513"/>
                    <a:pt x="14038" y="108"/>
                    <a:pt x="13765" y="13"/>
                  </a:cubicBezTo>
                  <a:cubicBezTo>
                    <a:pt x="13725" y="5"/>
                    <a:pt x="13684" y="1"/>
                    <a:pt x="136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847673" y="1684927"/>
              <a:ext cx="1282315" cy="590422"/>
            </a:xfrm>
            <a:custGeom>
              <a:avLst/>
              <a:gdLst/>
              <a:ahLst/>
              <a:cxnLst/>
              <a:rect l="l" t="t" r="r" b="b"/>
              <a:pathLst>
                <a:path w="23417" h="10782" extrusionOk="0">
                  <a:moveTo>
                    <a:pt x="20397" y="1796"/>
                  </a:moveTo>
                  <a:cubicBezTo>
                    <a:pt x="20448" y="1796"/>
                    <a:pt x="20505" y="1799"/>
                    <a:pt x="20571" y="1807"/>
                  </a:cubicBezTo>
                  <a:cubicBezTo>
                    <a:pt x="20737" y="1843"/>
                    <a:pt x="21059" y="1903"/>
                    <a:pt x="21154" y="2165"/>
                  </a:cubicBezTo>
                  <a:cubicBezTo>
                    <a:pt x="21214" y="2307"/>
                    <a:pt x="21237" y="2474"/>
                    <a:pt x="21214" y="2629"/>
                  </a:cubicBezTo>
                  <a:cubicBezTo>
                    <a:pt x="20725" y="2629"/>
                    <a:pt x="20249" y="2462"/>
                    <a:pt x="20059" y="2105"/>
                  </a:cubicBezTo>
                  <a:cubicBezTo>
                    <a:pt x="20038" y="1950"/>
                    <a:pt x="20071" y="1796"/>
                    <a:pt x="20397" y="1796"/>
                  </a:cubicBezTo>
                  <a:close/>
                  <a:moveTo>
                    <a:pt x="19249" y="0"/>
                  </a:moveTo>
                  <a:cubicBezTo>
                    <a:pt x="19011" y="0"/>
                    <a:pt x="18772" y="15"/>
                    <a:pt x="18535" y="45"/>
                  </a:cubicBezTo>
                  <a:cubicBezTo>
                    <a:pt x="18463" y="45"/>
                    <a:pt x="18404" y="105"/>
                    <a:pt x="18427" y="176"/>
                  </a:cubicBezTo>
                  <a:cubicBezTo>
                    <a:pt x="18451" y="272"/>
                    <a:pt x="18547" y="248"/>
                    <a:pt x="18618" y="260"/>
                  </a:cubicBezTo>
                  <a:cubicBezTo>
                    <a:pt x="18844" y="272"/>
                    <a:pt x="19070" y="272"/>
                    <a:pt x="19285" y="283"/>
                  </a:cubicBezTo>
                  <a:cubicBezTo>
                    <a:pt x="19844" y="295"/>
                    <a:pt x="20380" y="402"/>
                    <a:pt x="20904" y="605"/>
                  </a:cubicBezTo>
                  <a:cubicBezTo>
                    <a:pt x="21225" y="688"/>
                    <a:pt x="21547" y="819"/>
                    <a:pt x="21845" y="962"/>
                  </a:cubicBezTo>
                  <a:cubicBezTo>
                    <a:pt x="22011" y="1045"/>
                    <a:pt x="22166" y="1153"/>
                    <a:pt x="22297" y="1284"/>
                  </a:cubicBezTo>
                  <a:cubicBezTo>
                    <a:pt x="22428" y="1426"/>
                    <a:pt x="22523" y="1581"/>
                    <a:pt x="22595" y="1760"/>
                  </a:cubicBezTo>
                  <a:cubicBezTo>
                    <a:pt x="22595" y="1772"/>
                    <a:pt x="22607" y="1784"/>
                    <a:pt x="22607" y="1807"/>
                  </a:cubicBezTo>
                  <a:cubicBezTo>
                    <a:pt x="22607" y="1831"/>
                    <a:pt x="22607" y="1855"/>
                    <a:pt x="22607" y="1891"/>
                  </a:cubicBezTo>
                  <a:cubicBezTo>
                    <a:pt x="22599" y="1930"/>
                    <a:pt x="22591" y="1983"/>
                    <a:pt x="22590" y="1983"/>
                  </a:cubicBezTo>
                  <a:cubicBezTo>
                    <a:pt x="22589" y="1983"/>
                    <a:pt x="22591" y="1968"/>
                    <a:pt x="22595" y="1926"/>
                  </a:cubicBezTo>
                  <a:lnTo>
                    <a:pt x="22595" y="1926"/>
                  </a:lnTo>
                  <a:cubicBezTo>
                    <a:pt x="22547" y="2272"/>
                    <a:pt x="22142" y="2498"/>
                    <a:pt x="21666" y="2593"/>
                  </a:cubicBezTo>
                  <a:lnTo>
                    <a:pt x="21666" y="2534"/>
                  </a:lnTo>
                  <a:cubicBezTo>
                    <a:pt x="21642" y="1998"/>
                    <a:pt x="21368" y="1522"/>
                    <a:pt x="20797" y="1462"/>
                  </a:cubicBezTo>
                  <a:cubicBezTo>
                    <a:pt x="20688" y="1448"/>
                    <a:pt x="20539" y="1411"/>
                    <a:pt x="20376" y="1411"/>
                  </a:cubicBezTo>
                  <a:cubicBezTo>
                    <a:pt x="20255" y="1411"/>
                    <a:pt x="20126" y="1432"/>
                    <a:pt x="19999" y="1498"/>
                  </a:cubicBezTo>
                  <a:cubicBezTo>
                    <a:pt x="19523" y="1760"/>
                    <a:pt x="19606" y="2331"/>
                    <a:pt x="19999" y="2629"/>
                  </a:cubicBezTo>
                  <a:cubicBezTo>
                    <a:pt x="20297" y="2867"/>
                    <a:pt x="20666" y="3022"/>
                    <a:pt x="21047" y="3046"/>
                  </a:cubicBezTo>
                  <a:cubicBezTo>
                    <a:pt x="21023" y="3093"/>
                    <a:pt x="20987" y="3141"/>
                    <a:pt x="20952" y="3200"/>
                  </a:cubicBezTo>
                  <a:cubicBezTo>
                    <a:pt x="20654" y="3724"/>
                    <a:pt x="20523" y="3831"/>
                    <a:pt x="19975" y="4129"/>
                  </a:cubicBezTo>
                  <a:cubicBezTo>
                    <a:pt x="19561" y="4336"/>
                    <a:pt x="19107" y="4454"/>
                    <a:pt x="18640" y="4454"/>
                  </a:cubicBezTo>
                  <a:cubicBezTo>
                    <a:pt x="18597" y="4454"/>
                    <a:pt x="18554" y="4453"/>
                    <a:pt x="18511" y="4451"/>
                  </a:cubicBezTo>
                  <a:cubicBezTo>
                    <a:pt x="18404" y="4451"/>
                    <a:pt x="17892" y="4296"/>
                    <a:pt x="17570" y="4272"/>
                  </a:cubicBezTo>
                  <a:cubicBezTo>
                    <a:pt x="17471" y="4249"/>
                    <a:pt x="17370" y="4238"/>
                    <a:pt x="17270" y="4238"/>
                  </a:cubicBezTo>
                  <a:cubicBezTo>
                    <a:pt x="16949" y="4238"/>
                    <a:pt x="16633" y="4352"/>
                    <a:pt x="16380" y="4570"/>
                  </a:cubicBezTo>
                  <a:cubicBezTo>
                    <a:pt x="16046" y="4855"/>
                    <a:pt x="15844" y="5248"/>
                    <a:pt x="15594" y="5605"/>
                  </a:cubicBezTo>
                  <a:cubicBezTo>
                    <a:pt x="15379" y="5867"/>
                    <a:pt x="15118" y="6094"/>
                    <a:pt x="14820" y="6272"/>
                  </a:cubicBezTo>
                  <a:cubicBezTo>
                    <a:pt x="14046" y="6701"/>
                    <a:pt x="13201" y="6999"/>
                    <a:pt x="12320" y="7153"/>
                  </a:cubicBezTo>
                  <a:cubicBezTo>
                    <a:pt x="12177" y="7165"/>
                    <a:pt x="12037" y="7171"/>
                    <a:pt x="11897" y="7171"/>
                  </a:cubicBezTo>
                  <a:cubicBezTo>
                    <a:pt x="11757" y="7171"/>
                    <a:pt x="11617" y="7165"/>
                    <a:pt x="11474" y="7153"/>
                  </a:cubicBezTo>
                  <a:cubicBezTo>
                    <a:pt x="11236" y="7165"/>
                    <a:pt x="10998" y="7201"/>
                    <a:pt x="10772" y="7260"/>
                  </a:cubicBezTo>
                  <a:cubicBezTo>
                    <a:pt x="9986" y="7487"/>
                    <a:pt x="9593" y="8011"/>
                    <a:pt x="9188" y="8677"/>
                  </a:cubicBezTo>
                  <a:cubicBezTo>
                    <a:pt x="8986" y="8975"/>
                    <a:pt x="8736" y="9237"/>
                    <a:pt x="8450" y="9451"/>
                  </a:cubicBezTo>
                  <a:cubicBezTo>
                    <a:pt x="8033" y="9749"/>
                    <a:pt x="7569" y="9963"/>
                    <a:pt x="7057" y="10058"/>
                  </a:cubicBezTo>
                  <a:cubicBezTo>
                    <a:pt x="6671" y="10150"/>
                    <a:pt x="6502" y="10207"/>
                    <a:pt x="6180" y="10207"/>
                  </a:cubicBezTo>
                  <a:cubicBezTo>
                    <a:pt x="6124" y="10207"/>
                    <a:pt x="6064" y="10205"/>
                    <a:pt x="5997" y="10201"/>
                  </a:cubicBezTo>
                  <a:lnTo>
                    <a:pt x="5974" y="10201"/>
                  </a:lnTo>
                  <a:lnTo>
                    <a:pt x="5926" y="10189"/>
                  </a:lnTo>
                  <a:cubicBezTo>
                    <a:pt x="5712" y="10154"/>
                    <a:pt x="5521" y="10070"/>
                    <a:pt x="5331" y="10011"/>
                  </a:cubicBezTo>
                  <a:cubicBezTo>
                    <a:pt x="4997" y="9927"/>
                    <a:pt x="4664" y="9832"/>
                    <a:pt x="4342" y="9713"/>
                  </a:cubicBezTo>
                  <a:cubicBezTo>
                    <a:pt x="4247" y="9676"/>
                    <a:pt x="4154" y="9660"/>
                    <a:pt x="4062" y="9660"/>
                  </a:cubicBezTo>
                  <a:cubicBezTo>
                    <a:pt x="3772" y="9660"/>
                    <a:pt x="3497" y="9816"/>
                    <a:pt x="3235" y="9951"/>
                  </a:cubicBezTo>
                  <a:cubicBezTo>
                    <a:pt x="2866" y="10130"/>
                    <a:pt x="2485" y="10285"/>
                    <a:pt x="2092" y="10392"/>
                  </a:cubicBezTo>
                  <a:cubicBezTo>
                    <a:pt x="1866" y="10451"/>
                    <a:pt x="1628" y="10487"/>
                    <a:pt x="1378" y="10499"/>
                  </a:cubicBezTo>
                  <a:cubicBezTo>
                    <a:pt x="1330" y="10505"/>
                    <a:pt x="1282" y="10508"/>
                    <a:pt x="1233" y="10508"/>
                  </a:cubicBezTo>
                  <a:cubicBezTo>
                    <a:pt x="1088" y="10508"/>
                    <a:pt x="940" y="10481"/>
                    <a:pt x="806" y="10428"/>
                  </a:cubicBezTo>
                  <a:cubicBezTo>
                    <a:pt x="604" y="10297"/>
                    <a:pt x="449" y="10106"/>
                    <a:pt x="354" y="9892"/>
                  </a:cubicBezTo>
                  <a:cubicBezTo>
                    <a:pt x="306" y="9796"/>
                    <a:pt x="270" y="9713"/>
                    <a:pt x="223" y="9618"/>
                  </a:cubicBezTo>
                  <a:cubicBezTo>
                    <a:pt x="211" y="9594"/>
                    <a:pt x="187" y="9570"/>
                    <a:pt x="163" y="9570"/>
                  </a:cubicBezTo>
                  <a:cubicBezTo>
                    <a:pt x="153" y="9568"/>
                    <a:pt x="143" y="9567"/>
                    <a:pt x="134" y="9567"/>
                  </a:cubicBezTo>
                  <a:cubicBezTo>
                    <a:pt x="54" y="9567"/>
                    <a:pt x="0" y="9651"/>
                    <a:pt x="32" y="9725"/>
                  </a:cubicBezTo>
                  <a:cubicBezTo>
                    <a:pt x="199" y="10106"/>
                    <a:pt x="413" y="10558"/>
                    <a:pt x="830" y="10713"/>
                  </a:cubicBezTo>
                  <a:cubicBezTo>
                    <a:pt x="998" y="10757"/>
                    <a:pt x="1179" y="10782"/>
                    <a:pt x="1358" y="10782"/>
                  </a:cubicBezTo>
                  <a:cubicBezTo>
                    <a:pt x="1421" y="10782"/>
                    <a:pt x="1483" y="10779"/>
                    <a:pt x="1544" y="10773"/>
                  </a:cubicBezTo>
                  <a:cubicBezTo>
                    <a:pt x="2235" y="10749"/>
                    <a:pt x="2902" y="10475"/>
                    <a:pt x="3533" y="10189"/>
                  </a:cubicBezTo>
                  <a:lnTo>
                    <a:pt x="3568" y="10177"/>
                  </a:lnTo>
                  <a:lnTo>
                    <a:pt x="3616" y="10154"/>
                  </a:lnTo>
                  <a:lnTo>
                    <a:pt x="3688" y="10130"/>
                  </a:lnTo>
                  <a:cubicBezTo>
                    <a:pt x="3783" y="10082"/>
                    <a:pt x="3878" y="10047"/>
                    <a:pt x="3985" y="10035"/>
                  </a:cubicBezTo>
                  <a:cubicBezTo>
                    <a:pt x="4003" y="10033"/>
                    <a:pt x="4021" y="10032"/>
                    <a:pt x="4040" y="10032"/>
                  </a:cubicBezTo>
                  <a:cubicBezTo>
                    <a:pt x="4132" y="10032"/>
                    <a:pt x="4229" y="10056"/>
                    <a:pt x="4319" y="10106"/>
                  </a:cubicBezTo>
                  <a:cubicBezTo>
                    <a:pt x="4628" y="10237"/>
                    <a:pt x="4938" y="10356"/>
                    <a:pt x="5259" y="10463"/>
                  </a:cubicBezTo>
                  <a:cubicBezTo>
                    <a:pt x="5533" y="10582"/>
                    <a:pt x="5819" y="10654"/>
                    <a:pt x="6116" y="10678"/>
                  </a:cubicBezTo>
                  <a:cubicBezTo>
                    <a:pt x="6462" y="10678"/>
                    <a:pt x="6807" y="10630"/>
                    <a:pt x="7140" y="10547"/>
                  </a:cubicBezTo>
                  <a:cubicBezTo>
                    <a:pt x="7617" y="10451"/>
                    <a:pt x="8069" y="10285"/>
                    <a:pt x="8486" y="10035"/>
                  </a:cubicBezTo>
                  <a:cubicBezTo>
                    <a:pt x="8855" y="9820"/>
                    <a:pt x="9176" y="9546"/>
                    <a:pt x="9438" y="9213"/>
                  </a:cubicBezTo>
                  <a:cubicBezTo>
                    <a:pt x="9676" y="8927"/>
                    <a:pt x="9962" y="8451"/>
                    <a:pt x="10069" y="8332"/>
                  </a:cubicBezTo>
                  <a:cubicBezTo>
                    <a:pt x="10200" y="8165"/>
                    <a:pt x="10367" y="8034"/>
                    <a:pt x="10557" y="7927"/>
                  </a:cubicBezTo>
                  <a:cubicBezTo>
                    <a:pt x="10736" y="7832"/>
                    <a:pt x="10927" y="7761"/>
                    <a:pt x="11117" y="7737"/>
                  </a:cubicBezTo>
                  <a:cubicBezTo>
                    <a:pt x="11248" y="7713"/>
                    <a:pt x="11391" y="7701"/>
                    <a:pt x="11522" y="7701"/>
                  </a:cubicBezTo>
                  <a:cubicBezTo>
                    <a:pt x="11668" y="7715"/>
                    <a:pt x="11819" y="7721"/>
                    <a:pt x="11969" y="7721"/>
                  </a:cubicBezTo>
                  <a:cubicBezTo>
                    <a:pt x="12075" y="7721"/>
                    <a:pt x="12180" y="7718"/>
                    <a:pt x="12284" y="7713"/>
                  </a:cubicBezTo>
                  <a:cubicBezTo>
                    <a:pt x="13332" y="7558"/>
                    <a:pt x="14344" y="7213"/>
                    <a:pt x="15249" y="6665"/>
                  </a:cubicBezTo>
                  <a:cubicBezTo>
                    <a:pt x="15558" y="6463"/>
                    <a:pt x="15832" y="6213"/>
                    <a:pt x="16058" y="5927"/>
                  </a:cubicBezTo>
                  <a:cubicBezTo>
                    <a:pt x="16308" y="5570"/>
                    <a:pt x="16463" y="5272"/>
                    <a:pt x="16653" y="5082"/>
                  </a:cubicBezTo>
                  <a:cubicBezTo>
                    <a:pt x="16857" y="4845"/>
                    <a:pt x="17083" y="4760"/>
                    <a:pt x="17393" y="4760"/>
                  </a:cubicBezTo>
                  <a:cubicBezTo>
                    <a:pt x="17535" y="4760"/>
                    <a:pt x="17696" y="4778"/>
                    <a:pt x="17880" y="4808"/>
                  </a:cubicBezTo>
                  <a:cubicBezTo>
                    <a:pt x="18146" y="4879"/>
                    <a:pt x="18412" y="4917"/>
                    <a:pt x="18683" y="4917"/>
                  </a:cubicBezTo>
                  <a:cubicBezTo>
                    <a:pt x="18775" y="4917"/>
                    <a:pt x="18869" y="4912"/>
                    <a:pt x="18963" y="4903"/>
                  </a:cubicBezTo>
                  <a:cubicBezTo>
                    <a:pt x="19690" y="4843"/>
                    <a:pt x="20380" y="4546"/>
                    <a:pt x="20928" y="4058"/>
                  </a:cubicBezTo>
                  <a:cubicBezTo>
                    <a:pt x="21118" y="3831"/>
                    <a:pt x="21273" y="3593"/>
                    <a:pt x="21404" y="3331"/>
                  </a:cubicBezTo>
                  <a:cubicBezTo>
                    <a:pt x="21464" y="3236"/>
                    <a:pt x="21511" y="3141"/>
                    <a:pt x="21559" y="3034"/>
                  </a:cubicBezTo>
                  <a:cubicBezTo>
                    <a:pt x="21880" y="3022"/>
                    <a:pt x="22202" y="2939"/>
                    <a:pt x="22488" y="2784"/>
                  </a:cubicBezTo>
                  <a:cubicBezTo>
                    <a:pt x="23142" y="2438"/>
                    <a:pt x="23416" y="1748"/>
                    <a:pt x="22845" y="1164"/>
                  </a:cubicBezTo>
                  <a:cubicBezTo>
                    <a:pt x="22654" y="962"/>
                    <a:pt x="22440" y="807"/>
                    <a:pt x="22202" y="688"/>
                  </a:cubicBezTo>
                  <a:cubicBezTo>
                    <a:pt x="21833" y="522"/>
                    <a:pt x="21440" y="391"/>
                    <a:pt x="21047" y="295"/>
                  </a:cubicBezTo>
                  <a:cubicBezTo>
                    <a:pt x="20465" y="98"/>
                    <a:pt x="19858" y="0"/>
                    <a:pt x="19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879433" y="1982270"/>
              <a:ext cx="140843" cy="188977"/>
            </a:xfrm>
            <a:custGeom>
              <a:avLst/>
              <a:gdLst/>
              <a:ahLst/>
              <a:cxnLst/>
              <a:rect l="l" t="t" r="r" b="b"/>
              <a:pathLst>
                <a:path w="2572" h="3451" extrusionOk="0">
                  <a:moveTo>
                    <a:pt x="2469" y="1"/>
                  </a:moveTo>
                  <a:cubicBezTo>
                    <a:pt x="2436" y="1"/>
                    <a:pt x="2403" y="19"/>
                    <a:pt x="2381" y="56"/>
                  </a:cubicBezTo>
                  <a:cubicBezTo>
                    <a:pt x="1631" y="1080"/>
                    <a:pt x="893" y="1842"/>
                    <a:pt x="274" y="2700"/>
                  </a:cubicBezTo>
                  <a:cubicBezTo>
                    <a:pt x="179" y="2831"/>
                    <a:pt x="95" y="2962"/>
                    <a:pt x="36" y="3104"/>
                  </a:cubicBezTo>
                  <a:cubicBezTo>
                    <a:pt x="36" y="3128"/>
                    <a:pt x="12" y="3164"/>
                    <a:pt x="0" y="3176"/>
                  </a:cubicBezTo>
                  <a:cubicBezTo>
                    <a:pt x="0" y="3188"/>
                    <a:pt x="0" y="3200"/>
                    <a:pt x="0" y="3212"/>
                  </a:cubicBezTo>
                  <a:cubicBezTo>
                    <a:pt x="0" y="3235"/>
                    <a:pt x="0" y="3247"/>
                    <a:pt x="0" y="3259"/>
                  </a:cubicBezTo>
                  <a:lnTo>
                    <a:pt x="0" y="3283"/>
                  </a:lnTo>
                  <a:cubicBezTo>
                    <a:pt x="0" y="3295"/>
                    <a:pt x="0" y="3307"/>
                    <a:pt x="0" y="3319"/>
                  </a:cubicBezTo>
                  <a:cubicBezTo>
                    <a:pt x="0" y="3366"/>
                    <a:pt x="24" y="3402"/>
                    <a:pt x="60" y="3426"/>
                  </a:cubicBezTo>
                  <a:cubicBezTo>
                    <a:pt x="81" y="3443"/>
                    <a:pt x="106" y="3451"/>
                    <a:pt x="132" y="3451"/>
                  </a:cubicBezTo>
                  <a:cubicBezTo>
                    <a:pt x="179" y="3451"/>
                    <a:pt x="227" y="3424"/>
                    <a:pt x="250" y="3378"/>
                  </a:cubicBezTo>
                  <a:lnTo>
                    <a:pt x="262" y="3354"/>
                  </a:lnTo>
                  <a:cubicBezTo>
                    <a:pt x="262" y="3343"/>
                    <a:pt x="274" y="3343"/>
                    <a:pt x="274" y="3331"/>
                  </a:cubicBezTo>
                  <a:cubicBezTo>
                    <a:pt x="286" y="3319"/>
                    <a:pt x="286" y="3307"/>
                    <a:pt x="298" y="3295"/>
                  </a:cubicBezTo>
                  <a:cubicBezTo>
                    <a:pt x="333" y="3247"/>
                    <a:pt x="310" y="3283"/>
                    <a:pt x="381" y="3176"/>
                  </a:cubicBezTo>
                  <a:cubicBezTo>
                    <a:pt x="500" y="2973"/>
                    <a:pt x="643" y="2795"/>
                    <a:pt x="774" y="2604"/>
                  </a:cubicBezTo>
                  <a:cubicBezTo>
                    <a:pt x="1238" y="1973"/>
                    <a:pt x="1715" y="1342"/>
                    <a:pt x="2167" y="711"/>
                  </a:cubicBezTo>
                  <a:cubicBezTo>
                    <a:pt x="2298" y="521"/>
                    <a:pt x="2429" y="342"/>
                    <a:pt x="2572" y="152"/>
                  </a:cubicBezTo>
                  <a:cubicBezTo>
                    <a:pt x="2572" y="128"/>
                    <a:pt x="2572" y="104"/>
                    <a:pt x="2560" y="80"/>
                  </a:cubicBezTo>
                  <a:cubicBezTo>
                    <a:pt x="2547" y="28"/>
                    <a:pt x="2508" y="1"/>
                    <a:pt x="24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855503" y="2173873"/>
              <a:ext cx="25518" cy="28147"/>
            </a:xfrm>
            <a:custGeom>
              <a:avLst/>
              <a:gdLst/>
              <a:ahLst/>
              <a:cxnLst/>
              <a:rect l="l" t="t" r="r" b="b"/>
              <a:pathLst>
                <a:path w="466" h="514" extrusionOk="0">
                  <a:moveTo>
                    <a:pt x="293" y="0"/>
                  </a:moveTo>
                  <a:cubicBezTo>
                    <a:pt x="275" y="0"/>
                    <a:pt x="255" y="3"/>
                    <a:pt x="235" y="10"/>
                  </a:cubicBezTo>
                  <a:cubicBezTo>
                    <a:pt x="139" y="82"/>
                    <a:pt x="68" y="177"/>
                    <a:pt x="44" y="296"/>
                  </a:cubicBezTo>
                  <a:cubicBezTo>
                    <a:pt x="1" y="405"/>
                    <a:pt x="76" y="513"/>
                    <a:pt x="189" y="513"/>
                  </a:cubicBezTo>
                  <a:cubicBezTo>
                    <a:pt x="200" y="513"/>
                    <a:pt x="211" y="512"/>
                    <a:pt x="223" y="510"/>
                  </a:cubicBezTo>
                  <a:cubicBezTo>
                    <a:pt x="342" y="463"/>
                    <a:pt x="318" y="427"/>
                    <a:pt x="366" y="379"/>
                  </a:cubicBezTo>
                  <a:cubicBezTo>
                    <a:pt x="389" y="332"/>
                    <a:pt x="413" y="284"/>
                    <a:pt x="425" y="225"/>
                  </a:cubicBezTo>
                  <a:cubicBezTo>
                    <a:pt x="466" y="112"/>
                    <a:pt x="402" y="0"/>
                    <a:pt x="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901080" y="2998550"/>
              <a:ext cx="327355" cy="123265"/>
            </a:xfrm>
            <a:custGeom>
              <a:avLst/>
              <a:gdLst/>
              <a:ahLst/>
              <a:cxnLst/>
              <a:rect l="l" t="t" r="r" b="b"/>
              <a:pathLst>
                <a:path w="5978" h="2251" extrusionOk="0">
                  <a:moveTo>
                    <a:pt x="4212" y="1"/>
                  </a:moveTo>
                  <a:cubicBezTo>
                    <a:pt x="4153" y="1"/>
                    <a:pt x="4094" y="11"/>
                    <a:pt x="4036" y="35"/>
                  </a:cubicBezTo>
                  <a:cubicBezTo>
                    <a:pt x="3751" y="202"/>
                    <a:pt x="3536" y="452"/>
                    <a:pt x="3417" y="750"/>
                  </a:cubicBezTo>
                  <a:cubicBezTo>
                    <a:pt x="3262" y="1107"/>
                    <a:pt x="3155" y="1309"/>
                    <a:pt x="3012" y="1357"/>
                  </a:cubicBezTo>
                  <a:lnTo>
                    <a:pt x="2989" y="1357"/>
                  </a:lnTo>
                  <a:cubicBezTo>
                    <a:pt x="2893" y="1333"/>
                    <a:pt x="2941" y="1357"/>
                    <a:pt x="2834" y="1286"/>
                  </a:cubicBezTo>
                  <a:cubicBezTo>
                    <a:pt x="2703" y="1178"/>
                    <a:pt x="2596" y="1024"/>
                    <a:pt x="2465" y="928"/>
                  </a:cubicBezTo>
                  <a:cubicBezTo>
                    <a:pt x="2359" y="835"/>
                    <a:pt x="2228" y="790"/>
                    <a:pt x="2096" y="790"/>
                  </a:cubicBezTo>
                  <a:cubicBezTo>
                    <a:pt x="1960" y="790"/>
                    <a:pt x="1823" y="838"/>
                    <a:pt x="1715" y="928"/>
                  </a:cubicBezTo>
                  <a:cubicBezTo>
                    <a:pt x="1310" y="1226"/>
                    <a:pt x="1072" y="1678"/>
                    <a:pt x="703" y="1857"/>
                  </a:cubicBezTo>
                  <a:lnTo>
                    <a:pt x="584" y="1905"/>
                  </a:lnTo>
                  <a:cubicBezTo>
                    <a:pt x="548" y="1917"/>
                    <a:pt x="500" y="1929"/>
                    <a:pt x="464" y="1929"/>
                  </a:cubicBezTo>
                  <a:cubicBezTo>
                    <a:pt x="357" y="1929"/>
                    <a:pt x="250" y="1940"/>
                    <a:pt x="143" y="1940"/>
                  </a:cubicBezTo>
                  <a:cubicBezTo>
                    <a:pt x="0" y="2024"/>
                    <a:pt x="48" y="2238"/>
                    <a:pt x="203" y="2238"/>
                  </a:cubicBezTo>
                  <a:cubicBezTo>
                    <a:pt x="264" y="2246"/>
                    <a:pt x="323" y="2250"/>
                    <a:pt x="380" y="2250"/>
                  </a:cubicBezTo>
                  <a:cubicBezTo>
                    <a:pt x="1051" y="2250"/>
                    <a:pt x="1362" y="1691"/>
                    <a:pt x="1846" y="1274"/>
                  </a:cubicBezTo>
                  <a:cubicBezTo>
                    <a:pt x="1947" y="1203"/>
                    <a:pt x="2039" y="1149"/>
                    <a:pt x="2108" y="1149"/>
                  </a:cubicBezTo>
                  <a:cubicBezTo>
                    <a:pt x="2121" y="1149"/>
                    <a:pt x="2132" y="1151"/>
                    <a:pt x="2143" y="1155"/>
                  </a:cubicBezTo>
                  <a:lnTo>
                    <a:pt x="2179" y="1178"/>
                  </a:lnTo>
                  <a:lnTo>
                    <a:pt x="2203" y="1190"/>
                  </a:lnTo>
                  <a:cubicBezTo>
                    <a:pt x="2238" y="1226"/>
                    <a:pt x="2274" y="1262"/>
                    <a:pt x="2310" y="1297"/>
                  </a:cubicBezTo>
                  <a:cubicBezTo>
                    <a:pt x="2465" y="1488"/>
                    <a:pt x="2631" y="1678"/>
                    <a:pt x="2870" y="1750"/>
                  </a:cubicBezTo>
                  <a:cubicBezTo>
                    <a:pt x="2913" y="1761"/>
                    <a:pt x="2955" y="1766"/>
                    <a:pt x="2997" y="1766"/>
                  </a:cubicBezTo>
                  <a:cubicBezTo>
                    <a:pt x="3268" y="1766"/>
                    <a:pt x="3509" y="1550"/>
                    <a:pt x="3643" y="1333"/>
                  </a:cubicBezTo>
                  <a:cubicBezTo>
                    <a:pt x="3762" y="1143"/>
                    <a:pt x="3822" y="916"/>
                    <a:pt x="3953" y="726"/>
                  </a:cubicBezTo>
                  <a:lnTo>
                    <a:pt x="3989" y="690"/>
                  </a:lnTo>
                  <a:cubicBezTo>
                    <a:pt x="4048" y="607"/>
                    <a:pt x="4132" y="524"/>
                    <a:pt x="4215" y="464"/>
                  </a:cubicBezTo>
                  <a:lnTo>
                    <a:pt x="4227" y="464"/>
                  </a:lnTo>
                  <a:cubicBezTo>
                    <a:pt x="4441" y="500"/>
                    <a:pt x="4644" y="678"/>
                    <a:pt x="4977" y="797"/>
                  </a:cubicBezTo>
                  <a:cubicBezTo>
                    <a:pt x="5120" y="851"/>
                    <a:pt x="5269" y="878"/>
                    <a:pt x="5421" y="878"/>
                  </a:cubicBezTo>
                  <a:cubicBezTo>
                    <a:pt x="5471" y="878"/>
                    <a:pt x="5522" y="875"/>
                    <a:pt x="5572" y="869"/>
                  </a:cubicBezTo>
                  <a:cubicBezTo>
                    <a:pt x="5644" y="845"/>
                    <a:pt x="5727" y="821"/>
                    <a:pt x="5798" y="786"/>
                  </a:cubicBezTo>
                  <a:lnTo>
                    <a:pt x="5822" y="774"/>
                  </a:lnTo>
                  <a:cubicBezTo>
                    <a:pt x="5858" y="762"/>
                    <a:pt x="5894" y="726"/>
                    <a:pt x="5918" y="690"/>
                  </a:cubicBezTo>
                  <a:cubicBezTo>
                    <a:pt x="5977" y="559"/>
                    <a:pt x="5906" y="405"/>
                    <a:pt x="5775" y="369"/>
                  </a:cubicBezTo>
                  <a:cubicBezTo>
                    <a:pt x="5759" y="365"/>
                    <a:pt x="5744" y="363"/>
                    <a:pt x="5729" y="363"/>
                  </a:cubicBezTo>
                  <a:cubicBezTo>
                    <a:pt x="5655" y="363"/>
                    <a:pt x="5592" y="406"/>
                    <a:pt x="5513" y="416"/>
                  </a:cubicBezTo>
                  <a:lnTo>
                    <a:pt x="5298" y="416"/>
                  </a:lnTo>
                  <a:cubicBezTo>
                    <a:pt x="5001" y="357"/>
                    <a:pt x="4989" y="321"/>
                    <a:pt x="4703" y="166"/>
                  </a:cubicBezTo>
                  <a:cubicBezTo>
                    <a:pt x="4553" y="87"/>
                    <a:pt x="4383" y="1"/>
                    <a:pt x="4212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722400" y="3271032"/>
              <a:ext cx="350957" cy="119651"/>
            </a:xfrm>
            <a:custGeom>
              <a:avLst/>
              <a:gdLst/>
              <a:ahLst/>
              <a:cxnLst/>
              <a:rect l="l" t="t" r="r" b="b"/>
              <a:pathLst>
                <a:path w="6409" h="2185" extrusionOk="0">
                  <a:moveTo>
                    <a:pt x="5632" y="1"/>
                  </a:moveTo>
                  <a:cubicBezTo>
                    <a:pt x="5382" y="1"/>
                    <a:pt x="5204" y="179"/>
                    <a:pt x="5061" y="358"/>
                  </a:cubicBezTo>
                  <a:cubicBezTo>
                    <a:pt x="4835" y="632"/>
                    <a:pt x="4680" y="858"/>
                    <a:pt x="4489" y="953"/>
                  </a:cubicBezTo>
                  <a:lnTo>
                    <a:pt x="4358" y="953"/>
                  </a:lnTo>
                  <a:cubicBezTo>
                    <a:pt x="4180" y="917"/>
                    <a:pt x="4025" y="846"/>
                    <a:pt x="3894" y="727"/>
                  </a:cubicBezTo>
                  <a:lnTo>
                    <a:pt x="3870" y="715"/>
                  </a:lnTo>
                  <a:lnTo>
                    <a:pt x="3858" y="703"/>
                  </a:lnTo>
                  <a:cubicBezTo>
                    <a:pt x="3716" y="560"/>
                    <a:pt x="3525" y="477"/>
                    <a:pt x="3323" y="477"/>
                  </a:cubicBezTo>
                  <a:cubicBezTo>
                    <a:pt x="3037" y="501"/>
                    <a:pt x="2834" y="727"/>
                    <a:pt x="2644" y="917"/>
                  </a:cubicBezTo>
                  <a:cubicBezTo>
                    <a:pt x="2465" y="1120"/>
                    <a:pt x="2299" y="1322"/>
                    <a:pt x="2120" y="1513"/>
                  </a:cubicBezTo>
                  <a:lnTo>
                    <a:pt x="2096" y="1441"/>
                  </a:lnTo>
                  <a:cubicBezTo>
                    <a:pt x="1993" y="1073"/>
                    <a:pt x="1796" y="940"/>
                    <a:pt x="1565" y="940"/>
                  </a:cubicBezTo>
                  <a:cubicBezTo>
                    <a:pt x="1184" y="940"/>
                    <a:pt x="709" y="1301"/>
                    <a:pt x="406" y="1560"/>
                  </a:cubicBezTo>
                  <a:lnTo>
                    <a:pt x="60" y="1834"/>
                  </a:lnTo>
                  <a:cubicBezTo>
                    <a:pt x="25" y="1870"/>
                    <a:pt x="1" y="1917"/>
                    <a:pt x="1" y="1977"/>
                  </a:cubicBezTo>
                  <a:cubicBezTo>
                    <a:pt x="1" y="2101"/>
                    <a:pt x="104" y="2185"/>
                    <a:pt x="211" y="2185"/>
                  </a:cubicBezTo>
                  <a:cubicBezTo>
                    <a:pt x="258" y="2185"/>
                    <a:pt x="306" y="2168"/>
                    <a:pt x="346" y="2132"/>
                  </a:cubicBezTo>
                  <a:cubicBezTo>
                    <a:pt x="789" y="1788"/>
                    <a:pt x="1253" y="1362"/>
                    <a:pt x="1546" y="1362"/>
                  </a:cubicBezTo>
                  <a:cubicBezTo>
                    <a:pt x="1567" y="1362"/>
                    <a:pt x="1588" y="1365"/>
                    <a:pt x="1608" y="1370"/>
                  </a:cubicBezTo>
                  <a:lnTo>
                    <a:pt x="1644" y="1405"/>
                  </a:lnTo>
                  <a:cubicBezTo>
                    <a:pt x="1644" y="1417"/>
                    <a:pt x="1656" y="1417"/>
                    <a:pt x="1656" y="1429"/>
                  </a:cubicBezTo>
                  <a:cubicBezTo>
                    <a:pt x="1703" y="1525"/>
                    <a:pt x="1739" y="1620"/>
                    <a:pt x="1775" y="1715"/>
                  </a:cubicBezTo>
                  <a:lnTo>
                    <a:pt x="1763" y="1667"/>
                  </a:lnTo>
                  <a:lnTo>
                    <a:pt x="1763" y="1667"/>
                  </a:lnTo>
                  <a:cubicBezTo>
                    <a:pt x="1823" y="1901"/>
                    <a:pt x="1924" y="1988"/>
                    <a:pt x="2044" y="1988"/>
                  </a:cubicBezTo>
                  <a:cubicBezTo>
                    <a:pt x="2186" y="1988"/>
                    <a:pt x="2352" y="1864"/>
                    <a:pt x="2501" y="1715"/>
                  </a:cubicBezTo>
                  <a:cubicBezTo>
                    <a:pt x="2882" y="1310"/>
                    <a:pt x="3215" y="941"/>
                    <a:pt x="3346" y="929"/>
                  </a:cubicBezTo>
                  <a:lnTo>
                    <a:pt x="3358" y="929"/>
                  </a:lnTo>
                  <a:lnTo>
                    <a:pt x="3394" y="941"/>
                  </a:lnTo>
                  <a:cubicBezTo>
                    <a:pt x="3418" y="953"/>
                    <a:pt x="3454" y="977"/>
                    <a:pt x="3489" y="1001"/>
                  </a:cubicBezTo>
                  <a:cubicBezTo>
                    <a:pt x="3513" y="1013"/>
                    <a:pt x="3632" y="1120"/>
                    <a:pt x="3668" y="1144"/>
                  </a:cubicBezTo>
                  <a:lnTo>
                    <a:pt x="3704" y="1179"/>
                  </a:lnTo>
                  <a:cubicBezTo>
                    <a:pt x="3911" y="1344"/>
                    <a:pt x="4179" y="1461"/>
                    <a:pt x="4438" y="1461"/>
                  </a:cubicBezTo>
                  <a:cubicBezTo>
                    <a:pt x="4609" y="1461"/>
                    <a:pt x="4776" y="1410"/>
                    <a:pt x="4918" y="1286"/>
                  </a:cubicBezTo>
                  <a:cubicBezTo>
                    <a:pt x="5192" y="1072"/>
                    <a:pt x="5371" y="774"/>
                    <a:pt x="5609" y="536"/>
                  </a:cubicBezTo>
                  <a:lnTo>
                    <a:pt x="5621" y="536"/>
                  </a:lnTo>
                  <a:cubicBezTo>
                    <a:pt x="5740" y="596"/>
                    <a:pt x="5859" y="620"/>
                    <a:pt x="5990" y="620"/>
                  </a:cubicBezTo>
                  <a:cubicBezTo>
                    <a:pt x="6073" y="608"/>
                    <a:pt x="6156" y="572"/>
                    <a:pt x="6228" y="524"/>
                  </a:cubicBezTo>
                  <a:cubicBezTo>
                    <a:pt x="6287" y="501"/>
                    <a:pt x="6347" y="429"/>
                    <a:pt x="6371" y="358"/>
                  </a:cubicBezTo>
                  <a:cubicBezTo>
                    <a:pt x="6408" y="178"/>
                    <a:pt x="6289" y="74"/>
                    <a:pt x="6143" y="74"/>
                  </a:cubicBezTo>
                  <a:cubicBezTo>
                    <a:pt x="6105" y="74"/>
                    <a:pt x="6065" y="81"/>
                    <a:pt x="6025" y="96"/>
                  </a:cubicBezTo>
                  <a:lnTo>
                    <a:pt x="5954" y="96"/>
                  </a:lnTo>
                  <a:cubicBezTo>
                    <a:pt x="5859" y="48"/>
                    <a:pt x="5752" y="24"/>
                    <a:pt x="5632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2376994" y="3065685"/>
              <a:ext cx="217178" cy="101689"/>
            </a:xfrm>
            <a:custGeom>
              <a:avLst/>
              <a:gdLst/>
              <a:ahLst/>
              <a:cxnLst/>
              <a:rect l="l" t="t" r="r" b="b"/>
              <a:pathLst>
                <a:path w="3966" h="1857" extrusionOk="0">
                  <a:moveTo>
                    <a:pt x="3596" y="0"/>
                  </a:moveTo>
                  <a:cubicBezTo>
                    <a:pt x="3465" y="0"/>
                    <a:pt x="3299" y="107"/>
                    <a:pt x="3084" y="298"/>
                  </a:cubicBezTo>
                  <a:cubicBezTo>
                    <a:pt x="2918" y="441"/>
                    <a:pt x="2799" y="631"/>
                    <a:pt x="2644" y="774"/>
                  </a:cubicBezTo>
                  <a:lnTo>
                    <a:pt x="2620" y="786"/>
                  </a:lnTo>
                  <a:cubicBezTo>
                    <a:pt x="2572" y="774"/>
                    <a:pt x="2525" y="762"/>
                    <a:pt x="2477" y="750"/>
                  </a:cubicBezTo>
                  <a:cubicBezTo>
                    <a:pt x="2334" y="667"/>
                    <a:pt x="2191" y="595"/>
                    <a:pt x="2037" y="536"/>
                  </a:cubicBezTo>
                  <a:cubicBezTo>
                    <a:pt x="1974" y="519"/>
                    <a:pt x="1915" y="511"/>
                    <a:pt x="1857" y="511"/>
                  </a:cubicBezTo>
                  <a:cubicBezTo>
                    <a:pt x="1343" y="511"/>
                    <a:pt x="1021" y="1120"/>
                    <a:pt x="882" y="1238"/>
                  </a:cubicBezTo>
                  <a:cubicBezTo>
                    <a:pt x="703" y="1441"/>
                    <a:pt x="656" y="1393"/>
                    <a:pt x="572" y="1405"/>
                  </a:cubicBezTo>
                  <a:cubicBezTo>
                    <a:pt x="476" y="1387"/>
                    <a:pt x="373" y="1331"/>
                    <a:pt x="273" y="1331"/>
                  </a:cubicBezTo>
                  <a:cubicBezTo>
                    <a:pt x="237" y="1331"/>
                    <a:pt x="202" y="1338"/>
                    <a:pt x="167" y="1357"/>
                  </a:cubicBezTo>
                  <a:cubicBezTo>
                    <a:pt x="1" y="1465"/>
                    <a:pt x="36" y="1715"/>
                    <a:pt x="227" y="1774"/>
                  </a:cubicBezTo>
                  <a:cubicBezTo>
                    <a:pt x="376" y="1831"/>
                    <a:pt x="504" y="1856"/>
                    <a:pt x="618" y="1856"/>
                  </a:cubicBezTo>
                  <a:cubicBezTo>
                    <a:pt x="1007" y="1856"/>
                    <a:pt x="1230" y="1561"/>
                    <a:pt x="1525" y="1203"/>
                  </a:cubicBezTo>
                  <a:cubicBezTo>
                    <a:pt x="1584" y="1119"/>
                    <a:pt x="1679" y="1048"/>
                    <a:pt x="1775" y="1000"/>
                  </a:cubicBezTo>
                  <a:lnTo>
                    <a:pt x="1858" y="1000"/>
                  </a:lnTo>
                  <a:cubicBezTo>
                    <a:pt x="1894" y="1024"/>
                    <a:pt x="1929" y="1036"/>
                    <a:pt x="1965" y="1060"/>
                  </a:cubicBezTo>
                  <a:cubicBezTo>
                    <a:pt x="2174" y="1199"/>
                    <a:pt x="2399" y="1314"/>
                    <a:pt x="2619" y="1314"/>
                  </a:cubicBezTo>
                  <a:cubicBezTo>
                    <a:pt x="2775" y="1314"/>
                    <a:pt x="2929" y="1256"/>
                    <a:pt x="3072" y="1107"/>
                  </a:cubicBezTo>
                  <a:cubicBezTo>
                    <a:pt x="3203" y="941"/>
                    <a:pt x="3346" y="798"/>
                    <a:pt x="3489" y="667"/>
                  </a:cubicBezTo>
                  <a:cubicBezTo>
                    <a:pt x="3584" y="607"/>
                    <a:pt x="3680" y="548"/>
                    <a:pt x="3763" y="476"/>
                  </a:cubicBezTo>
                  <a:cubicBezTo>
                    <a:pt x="3965" y="333"/>
                    <a:pt x="3858" y="0"/>
                    <a:pt x="3596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354416" y="3049093"/>
              <a:ext cx="40303" cy="57334"/>
            </a:xfrm>
            <a:custGeom>
              <a:avLst/>
              <a:gdLst/>
              <a:ahLst/>
              <a:cxnLst/>
              <a:rect l="l" t="t" r="r" b="b"/>
              <a:pathLst>
                <a:path w="736" h="1047" extrusionOk="0">
                  <a:moveTo>
                    <a:pt x="174" y="0"/>
                  </a:moveTo>
                  <a:cubicBezTo>
                    <a:pt x="80" y="0"/>
                    <a:pt x="1" y="88"/>
                    <a:pt x="29" y="184"/>
                  </a:cubicBezTo>
                  <a:lnTo>
                    <a:pt x="29" y="208"/>
                  </a:lnTo>
                  <a:cubicBezTo>
                    <a:pt x="89" y="410"/>
                    <a:pt x="172" y="601"/>
                    <a:pt x="268" y="779"/>
                  </a:cubicBezTo>
                  <a:cubicBezTo>
                    <a:pt x="327" y="875"/>
                    <a:pt x="351" y="1017"/>
                    <a:pt x="470" y="1041"/>
                  </a:cubicBezTo>
                  <a:cubicBezTo>
                    <a:pt x="485" y="1045"/>
                    <a:pt x="500" y="1046"/>
                    <a:pt x="515" y="1046"/>
                  </a:cubicBezTo>
                  <a:cubicBezTo>
                    <a:pt x="646" y="1046"/>
                    <a:pt x="736" y="908"/>
                    <a:pt x="661" y="779"/>
                  </a:cubicBezTo>
                  <a:cubicBezTo>
                    <a:pt x="565" y="589"/>
                    <a:pt x="458" y="410"/>
                    <a:pt x="363" y="220"/>
                  </a:cubicBezTo>
                  <a:cubicBezTo>
                    <a:pt x="339" y="148"/>
                    <a:pt x="291" y="89"/>
                    <a:pt x="244" y="17"/>
                  </a:cubicBezTo>
                  <a:cubicBezTo>
                    <a:pt x="220" y="6"/>
                    <a:pt x="197" y="0"/>
                    <a:pt x="174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1402276" y="3042576"/>
              <a:ext cx="37292" cy="60346"/>
            </a:xfrm>
            <a:custGeom>
              <a:avLst/>
              <a:gdLst/>
              <a:ahLst/>
              <a:cxnLst/>
              <a:rect l="l" t="t" r="r" b="b"/>
              <a:pathLst>
                <a:path w="681" h="1102" extrusionOk="0">
                  <a:moveTo>
                    <a:pt x="238" y="0"/>
                  </a:moveTo>
                  <a:cubicBezTo>
                    <a:pt x="155" y="0"/>
                    <a:pt x="77" y="40"/>
                    <a:pt x="37" y="112"/>
                  </a:cubicBezTo>
                  <a:cubicBezTo>
                    <a:pt x="13" y="148"/>
                    <a:pt x="1" y="196"/>
                    <a:pt x="1" y="243"/>
                  </a:cubicBezTo>
                  <a:cubicBezTo>
                    <a:pt x="1" y="243"/>
                    <a:pt x="1" y="255"/>
                    <a:pt x="1" y="267"/>
                  </a:cubicBezTo>
                  <a:cubicBezTo>
                    <a:pt x="13" y="339"/>
                    <a:pt x="25" y="410"/>
                    <a:pt x="37" y="493"/>
                  </a:cubicBezTo>
                  <a:cubicBezTo>
                    <a:pt x="48" y="577"/>
                    <a:pt x="60" y="672"/>
                    <a:pt x="84" y="755"/>
                  </a:cubicBezTo>
                  <a:cubicBezTo>
                    <a:pt x="84" y="839"/>
                    <a:pt x="120" y="922"/>
                    <a:pt x="156" y="994"/>
                  </a:cubicBezTo>
                  <a:cubicBezTo>
                    <a:pt x="213" y="1069"/>
                    <a:pt x="289" y="1102"/>
                    <a:pt x="364" y="1102"/>
                  </a:cubicBezTo>
                  <a:cubicBezTo>
                    <a:pt x="525" y="1102"/>
                    <a:pt x="681" y="954"/>
                    <a:pt x="632" y="767"/>
                  </a:cubicBezTo>
                  <a:cubicBezTo>
                    <a:pt x="560" y="446"/>
                    <a:pt x="525" y="148"/>
                    <a:pt x="358" y="29"/>
                  </a:cubicBezTo>
                  <a:cubicBezTo>
                    <a:pt x="319" y="10"/>
                    <a:pt x="278" y="0"/>
                    <a:pt x="238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1447288" y="3057854"/>
              <a:ext cx="26613" cy="47641"/>
            </a:xfrm>
            <a:custGeom>
              <a:avLst/>
              <a:gdLst/>
              <a:ahLst/>
              <a:cxnLst/>
              <a:rect l="l" t="t" r="r" b="b"/>
              <a:pathLst>
                <a:path w="486" h="870" extrusionOk="0">
                  <a:moveTo>
                    <a:pt x="477" y="203"/>
                  </a:moveTo>
                  <a:lnTo>
                    <a:pt x="477" y="203"/>
                  </a:lnTo>
                  <a:cubicBezTo>
                    <a:pt x="477" y="203"/>
                    <a:pt x="476" y="204"/>
                    <a:pt x="476" y="205"/>
                  </a:cubicBezTo>
                  <a:lnTo>
                    <a:pt x="476" y="205"/>
                  </a:lnTo>
                  <a:cubicBezTo>
                    <a:pt x="477" y="204"/>
                    <a:pt x="477" y="203"/>
                    <a:pt x="477" y="203"/>
                  </a:cubicBezTo>
                  <a:close/>
                  <a:moveTo>
                    <a:pt x="270" y="1"/>
                  </a:moveTo>
                  <a:cubicBezTo>
                    <a:pt x="144" y="1"/>
                    <a:pt x="90" y="155"/>
                    <a:pt x="72" y="274"/>
                  </a:cubicBezTo>
                  <a:cubicBezTo>
                    <a:pt x="36" y="417"/>
                    <a:pt x="12" y="548"/>
                    <a:pt x="0" y="691"/>
                  </a:cubicBezTo>
                  <a:cubicBezTo>
                    <a:pt x="19" y="810"/>
                    <a:pt x="114" y="870"/>
                    <a:pt x="209" y="870"/>
                  </a:cubicBezTo>
                  <a:cubicBezTo>
                    <a:pt x="293" y="870"/>
                    <a:pt x="377" y="822"/>
                    <a:pt x="405" y="726"/>
                  </a:cubicBezTo>
                  <a:cubicBezTo>
                    <a:pt x="441" y="549"/>
                    <a:pt x="464" y="371"/>
                    <a:pt x="476" y="205"/>
                  </a:cubicBezTo>
                  <a:lnTo>
                    <a:pt x="476" y="205"/>
                  </a:lnTo>
                  <a:cubicBezTo>
                    <a:pt x="476" y="212"/>
                    <a:pt x="472" y="218"/>
                    <a:pt x="469" y="224"/>
                  </a:cubicBezTo>
                  <a:lnTo>
                    <a:pt x="469" y="224"/>
                  </a:lnTo>
                  <a:cubicBezTo>
                    <a:pt x="485" y="156"/>
                    <a:pt x="461" y="81"/>
                    <a:pt x="405" y="48"/>
                  </a:cubicBezTo>
                  <a:cubicBezTo>
                    <a:pt x="353" y="15"/>
                    <a:pt x="308" y="1"/>
                    <a:pt x="270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1329939" y="3377977"/>
              <a:ext cx="45670" cy="44356"/>
            </a:xfrm>
            <a:custGeom>
              <a:avLst/>
              <a:gdLst/>
              <a:ahLst/>
              <a:cxnLst/>
              <a:rect l="l" t="t" r="r" b="b"/>
              <a:pathLst>
                <a:path w="834" h="810" extrusionOk="0">
                  <a:moveTo>
                    <a:pt x="226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36" y="393"/>
                    <a:pt x="72" y="369"/>
                    <a:pt x="203" y="548"/>
                  </a:cubicBezTo>
                  <a:cubicBezTo>
                    <a:pt x="298" y="643"/>
                    <a:pt x="369" y="810"/>
                    <a:pt x="536" y="810"/>
                  </a:cubicBezTo>
                  <a:cubicBezTo>
                    <a:pt x="738" y="810"/>
                    <a:pt x="834" y="560"/>
                    <a:pt x="691" y="417"/>
                  </a:cubicBezTo>
                  <a:cubicBezTo>
                    <a:pt x="607" y="310"/>
                    <a:pt x="512" y="214"/>
                    <a:pt x="429" y="119"/>
                  </a:cubicBezTo>
                  <a:cubicBezTo>
                    <a:pt x="381" y="48"/>
                    <a:pt x="310" y="0"/>
                    <a:pt x="226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1367066" y="3312704"/>
              <a:ext cx="32911" cy="78362"/>
            </a:xfrm>
            <a:custGeom>
              <a:avLst/>
              <a:gdLst/>
              <a:ahLst/>
              <a:cxnLst/>
              <a:rect l="l" t="t" r="r" b="b"/>
              <a:pathLst>
                <a:path w="601" h="1431" extrusionOk="0">
                  <a:moveTo>
                    <a:pt x="184" y="1"/>
                  </a:moveTo>
                  <a:cubicBezTo>
                    <a:pt x="154" y="1"/>
                    <a:pt x="124" y="8"/>
                    <a:pt x="96" y="25"/>
                  </a:cubicBezTo>
                  <a:cubicBezTo>
                    <a:pt x="25" y="61"/>
                    <a:pt x="1" y="132"/>
                    <a:pt x="13" y="216"/>
                  </a:cubicBezTo>
                  <a:lnTo>
                    <a:pt x="13" y="192"/>
                  </a:lnTo>
                  <a:cubicBezTo>
                    <a:pt x="37" y="478"/>
                    <a:pt x="72" y="764"/>
                    <a:pt x="144" y="1049"/>
                  </a:cubicBezTo>
                  <a:cubicBezTo>
                    <a:pt x="179" y="1168"/>
                    <a:pt x="156" y="1335"/>
                    <a:pt x="275" y="1406"/>
                  </a:cubicBezTo>
                  <a:cubicBezTo>
                    <a:pt x="306" y="1423"/>
                    <a:pt x="338" y="1431"/>
                    <a:pt x="370" y="1431"/>
                  </a:cubicBezTo>
                  <a:cubicBezTo>
                    <a:pt x="493" y="1431"/>
                    <a:pt x="601" y="1313"/>
                    <a:pt x="572" y="1180"/>
                  </a:cubicBezTo>
                  <a:cubicBezTo>
                    <a:pt x="489" y="847"/>
                    <a:pt x="430" y="513"/>
                    <a:pt x="358" y="180"/>
                  </a:cubicBezTo>
                  <a:cubicBezTo>
                    <a:pt x="367" y="80"/>
                    <a:pt x="279" y="1"/>
                    <a:pt x="184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241229" y="2536161"/>
              <a:ext cx="40522" cy="42549"/>
            </a:xfrm>
            <a:custGeom>
              <a:avLst/>
              <a:gdLst/>
              <a:ahLst/>
              <a:cxnLst/>
              <a:rect l="l" t="t" r="r" b="b"/>
              <a:pathLst>
                <a:path w="740" h="777" extrusionOk="0">
                  <a:moveTo>
                    <a:pt x="156" y="0"/>
                  </a:moveTo>
                  <a:cubicBezTo>
                    <a:pt x="98" y="0"/>
                    <a:pt x="39" y="36"/>
                    <a:pt x="13" y="97"/>
                  </a:cubicBezTo>
                  <a:cubicBezTo>
                    <a:pt x="1" y="217"/>
                    <a:pt x="61" y="288"/>
                    <a:pt x="168" y="431"/>
                  </a:cubicBezTo>
                  <a:cubicBezTo>
                    <a:pt x="239" y="526"/>
                    <a:pt x="311" y="621"/>
                    <a:pt x="394" y="717"/>
                  </a:cubicBezTo>
                  <a:cubicBezTo>
                    <a:pt x="430" y="752"/>
                    <a:pt x="465" y="776"/>
                    <a:pt x="513" y="776"/>
                  </a:cubicBezTo>
                  <a:cubicBezTo>
                    <a:pt x="668" y="764"/>
                    <a:pt x="739" y="586"/>
                    <a:pt x="632" y="478"/>
                  </a:cubicBezTo>
                  <a:cubicBezTo>
                    <a:pt x="525" y="324"/>
                    <a:pt x="394" y="181"/>
                    <a:pt x="263" y="50"/>
                  </a:cubicBezTo>
                  <a:cubicBezTo>
                    <a:pt x="251" y="38"/>
                    <a:pt x="239" y="26"/>
                    <a:pt x="215" y="14"/>
                  </a:cubicBezTo>
                  <a:cubicBezTo>
                    <a:pt x="197" y="5"/>
                    <a:pt x="176" y="0"/>
                    <a:pt x="156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262256" y="2506098"/>
              <a:ext cx="41234" cy="48791"/>
            </a:xfrm>
            <a:custGeom>
              <a:avLst/>
              <a:gdLst/>
              <a:ahLst/>
              <a:cxnLst/>
              <a:rect l="l" t="t" r="r" b="b"/>
              <a:pathLst>
                <a:path w="753" h="891" extrusionOk="0">
                  <a:moveTo>
                    <a:pt x="178" y="0"/>
                  </a:moveTo>
                  <a:cubicBezTo>
                    <a:pt x="135" y="0"/>
                    <a:pt x="92" y="16"/>
                    <a:pt x="58" y="51"/>
                  </a:cubicBezTo>
                  <a:cubicBezTo>
                    <a:pt x="14" y="105"/>
                    <a:pt x="0" y="179"/>
                    <a:pt x="25" y="237"/>
                  </a:cubicBezTo>
                  <a:lnTo>
                    <a:pt x="25" y="237"/>
                  </a:lnTo>
                  <a:cubicBezTo>
                    <a:pt x="22" y="232"/>
                    <a:pt x="21" y="229"/>
                    <a:pt x="21" y="229"/>
                  </a:cubicBezTo>
                  <a:lnTo>
                    <a:pt x="21" y="229"/>
                  </a:lnTo>
                  <a:cubicBezTo>
                    <a:pt x="18" y="229"/>
                    <a:pt x="86" y="379"/>
                    <a:pt x="105" y="408"/>
                  </a:cubicBezTo>
                  <a:cubicBezTo>
                    <a:pt x="177" y="551"/>
                    <a:pt x="272" y="694"/>
                    <a:pt x="379" y="837"/>
                  </a:cubicBezTo>
                  <a:cubicBezTo>
                    <a:pt x="416" y="874"/>
                    <a:pt x="459" y="890"/>
                    <a:pt x="501" y="890"/>
                  </a:cubicBezTo>
                  <a:cubicBezTo>
                    <a:pt x="632" y="890"/>
                    <a:pt x="752" y="734"/>
                    <a:pt x="653" y="599"/>
                  </a:cubicBezTo>
                  <a:cubicBezTo>
                    <a:pt x="558" y="444"/>
                    <a:pt x="462" y="277"/>
                    <a:pt x="355" y="123"/>
                  </a:cubicBezTo>
                  <a:cubicBezTo>
                    <a:pt x="325" y="47"/>
                    <a:pt x="252" y="0"/>
                    <a:pt x="178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1977359" y="2767191"/>
              <a:ext cx="49558" cy="37894"/>
            </a:xfrm>
            <a:custGeom>
              <a:avLst/>
              <a:gdLst/>
              <a:ahLst/>
              <a:cxnLst/>
              <a:rect l="l" t="t" r="r" b="b"/>
              <a:pathLst>
                <a:path w="905" h="692" extrusionOk="0">
                  <a:moveTo>
                    <a:pt x="298" y="1"/>
                  </a:moveTo>
                  <a:cubicBezTo>
                    <a:pt x="252" y="1"/>
                    <a:pt x="206" y="19"/>
                    <a:pt x="167" y="58"/>
                  </a:cubicBezTo>
                  <a:cubicBezTo>
                    <a:pt x="0" y="236"/>
                    <a:pt x="262" y="391"/>
                    <a:pt x="393" y="498"/>
                  </a:cubicBezTo>
                  <a:cubicBezTo>
                    <a:pt x="488" y="565"/>
                    <a:pt x="583" y="692"/>
                    <a:pt x="697" y="692"/>
                  </a:cubicBezTo>
                  <a:cubicBezTo>
                    <a:pt x="725" y="692"/>
                    <a:pt x="755" y="684"/>
                    <a:pt x="786" y="665"/>
                  </a:cubicBezTo>
                  <a:cubicBezTo>
                    <a:pt x="905" y="581"/>
                    <a:pt x="905" y="415"/>
                    <a:pt x="798" y="343"/>
                  </a:cubicBezTo>
                  <a:cubicBezTo>
                    <a:pt x="631" y="212"/>
                    <a:pt x="631" y="212"/>
                    <a:pt x="441" y="69"/>
                  </a:cubicBezTo>
                  <a:cubicBezTo>
                    <a:pt x="402" y="25"/>
                    <a:pt x="350" y="1"/>
                    <a:pt x="298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2011639" y="2730940"/>
              <a:ext cx="45506" cy="61879"/>
            </a:xfrm>
            <a:custGeom>
              <a:avLst/>
              <a:gdLst/>
              <a:ahLst/>
              <a:cxnLst/>
              <a:rect l="l" t="t" r="r" b="b"/>
              <a:pathLst>
                <a:path w="831" h="1130" extrusionOk="0">
                  <a:moveTo>
                    <a:pt x="209" y="0"/>
                  </a:moveTo>
                  <a:cubicBezTo>
                    <a:pt x="102" y="0"/>
                    <a:pt x="0" y="128"/>
                    <a:pt x="89" y="243"/>
                  </a:cubicBezTo>
                  <a:cubicBezTo>
                    <a:pt x="172" y="469"/>
                    <a:pt x="267" y="696"/>
                    <a:pt x="386" y="910"/>
                  </a:cubicBezTo>
                  <a:cubicBezTo>
                    <a:pt x="434" y="981"/>
                    <a:pt x="470" y="1101"/>
                    <a:pt x="565" y="1124"/>
                  </a:cubicBezTo>
                  <a:cubicBezTo>
                    <a:pt x="578" y="1128"/>
                    <a:pt x="591" y="1129"/>
                    <a:pt x="604" y="1129"/>
                  </a:cubicBezTo>
                  <a:cubicBezTo>
                    <a:pt x="730" y="1129"/>
                    <a:pt x="831" y="981"/>
                    <a:pt x="755" y="862"/>
                  </a:cubicBezTo>
                  <a:cubicBezTo>
                    <a:pt x="648" y="660"/>
                    <a:pt x="529" y="458"/>
                    <a:pt x="434" y="243"/>
                  </a:cubicBezTo>
                  <a:cubicBezTo>
                    <a:pt x="386" y="184"/>
                    <a:pt x="374" y="100"/>
                    <a:pt x="315" y="53"/>
                  </a:cubicBezTo>
                  <a:cubicBezTo>
                    <a:pt x="284" y="16"/>
                    <a:pt x="246" y="0"/>
                    <a:pt x="209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2057527" y="2728367"/>
              <a:ext cx="18947" cy="52351"/>
            </a:xfrm>
            <a:custGeom>
              <a:avLst/>
              <a:gdLst/>
              <a:ahLst/>
              <a:cxnLst/>
              <a:rect l="l" t="t" r="r" b="b"/>
              <a:pathLst>
                <a:path w="346" h="956" extrusionOk="0">
                  <a:moveTo>
                    <a:pt x="188" y="0"/>
                  </a:moveTo>
                  <a:cubicBezTo>
                    <a:pt x="178" y="0"/>
                    <a:pt x="166" y="2"/>
                    <a:pt x="155" y="5"/>
                  </a:cubicBezTo>
                  <a:cubicBezTo>
                    <a:pt x="1" y="52"/>
                    <a:pt x="60" y="255"/>
                    <a:pt x="36" y="386"/>
                  </a:cubicBezTo>
                  <a:cubicBezTo>
                    <a:pt x="13" y="540"/>
                    <a:pt x="13" y="695"/>
                    <a:pt x="36" y="862"/>
                  </a:cubicBezTo>
                  <a:cubicBezTo>
                    <a:pt x="61" y="926"/>
                    <a:pt x="118" y="955"/>
                    <a:pt x="176" y="955"/>
                  </a:cubicBezTo>
                  <a:cubicBezTo>
                    <a:pt x="260" y="955"/>
                    <a:pt x="346" y="895"/>
                    <a:pt x="346" y="790"/>
                  </a:cubicBezTo>
                  <a:cubicBezTo>
                    <a:pt x="346" y="588"/>
                    <a:pt x="346" y="386"/>
                    <a:pt x="334" y="171"/>
                  </a:cubicBezTo>
                  <a:cubicBezTo>
                    <a:pt x="344" y="77"/>
                    <a:pt x="271" y="0"/>
                    <a:pt x="188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2239821" y="2667146"/>
              <a:ext cx="24697" cy="33075"/>
            </a:xfrm>
            <a:custGeom>
              <a:avLst/>
              <a:gdLst/>
              <a:ahLst/>
              <a:cxnLst/>
              <a:rect l="l" t="t" r="r" b="b"/>
              <a:pathLst>
                <a:path w="451" h="604" extrusionOk="0">
                  <a:moveTo>
                    <a:pt x="168" y="0"/>
                  </a:moveTo>
                  <a:cubicBezTo>
                    <a:pt x="81" y="0"/>
                    <a:pt x="0" y="76"/>
                    <a:pt x="17" y="170"/>
                  </a:cubicBezTo>
                  <a:cubicBezTo>
                    <a:pt x="41" y="253"/>
                    <a:pt x="65" y="337"/>
                    <a:pt x="101" y="408"/>
                  </a:cubicBezTo>
                  <a:cubicBezTo>
                    <a:pt x="124" y="492"/>
                    <a:pt x="124" y="551"/>
                    <a:pt x="196" y="587"/>
                  </a:cubicBezTo>
                  <a:cubicBezTo>
                    <a:pt x="219" y="598"/>
                    <a:pt x="243" y="604"/>
                    <a:pt x="267" y="604"/>
                  </a:cubicBezTo>
                  <a:cubicBezTo>
                    <a:pt x="364" y="604"/>
                    <a:pt x="451" y="514"/>
                    <a:pt x="422" y="408"/>
                  </a:cubicBezTo>
                  <a:cubicBezTo>
                    <a:pt x="374" y="277"/>
                    <a:pt x="327" y="158"/>
                    <a:pt x="267" y="39"/>
                  </a:cubicBezTo>
                  <a:cubicBezTo>
                    <a:pt x="237" y="12"/>
                    <a:pt x="202" y="0"/>
                    <a:pt x="168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2274648" y="2671855"/>
              <a:ext cx="16373" cy="23711"/>
            </a:xfrm>
            <a:custGeom>
              <a:avLst/>
              <a:gdLst/>
              <a:ahLst/>
              <a:cxnLst/>
              <a:rect l="l" t="t" r="r" b="b"/>
              <a:pathLst>
                <a:path w="299" h="433" extrusionOk="0">
                  <a:moveTo>
                    <a:pt x="156" y="0"/>
                  </a:moveTo>
                  <a:cubicBezTo>
                    <a:pt x="110" y="0"/>
                    <a:pt x="64" y="21"/>
                    <a:pt x="36" y="60"/>
                  </a:cubicBezTo>
                  <a:cubicBezTo>
                    <a:pt x="12" y="120"/>
                    <a:pt x="0" y="179"/>
                    <a:pt x="12" y="251"/>
                  </a:cubicBezTo>
                  <a:cubicBezTo>
                    <a:pt x="0" y="298"/>
                    <a:pt x="12" y="358"/>
                    <a:pt x="48" y="394"/>
                  </a:cubicBezTo>
                  <a:cubicBezTo>
                    <a:pt x="79" y="420"/>
                    <a:pt x="114" y="432"/>
                    <a:pt x="149" y="432"/>
                  </a:cubicBezTo>
                  <a:cubicBezTo>
                    <a:pt x="222" y="432"/>
                    <a:pt x="290" y="379"/>
                    <a:pt x="298" y="298"/>
                  </a:cubicBezTo>
                  <a:cubicBezTo>
                    <a:pt x="298" y="227"/>
                    <a:pt x="298" y="155"/>
                    <a:pt x="286" y="84"/>
                  </a:cubicBezTo>
                  <a:cubicBezTo>
                    <a:pt x="261" y="27"/>
                    <a:pt x="209" y="0"/>
                    <a:pt x="156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2242669" y="2137239"/>
              <a:ext cx="51255" cy="41891"/>
            </a:xfrm>
            <a:custGeom>
              <a:avLst/>
              <a:gdLst/>
              <a:ahLst/>
              <a:cxnLst/>
              <a:rect l="l" t="t" r="r" b="b"/>
              <a:pathLst>
                <a:path w="936" h="765" extrusionOk="0">
                  <a:moveTo>
                    <a:pt x="248" y="1"/>
                  </a:moveTo>
                  <a:cubicBezTo>
                    <a:pt x="206" y="1"/>
                    <a:pt x="164" y="16"/>
                    <a:pt x="132" y="48"/>
                  </a:cubicBezTo>
                  <a:cubicBezTo>
                    <a:pt x="1" y="179"/>
                    <a:pt x="168" y="322"/>
                    <a:pt x="263" y="417"/>
                  </a:cubicBezTo>
                  <a:cubicBezTo>
                    <a:pt x="370" y="536"/>
                    <a:pt x="501" y="644"/>
                    <a:pt x="632" y="751"/>
                  </a:cubicBezTo>
                  <a:cubicBezTo>
                    <a:pt x="656" y="760"/>
                    <a:pt x="680" y="765"/>
                    <a:pt x="703" y="765"/>
                  </a:cubicBezTo>
                  <a:cubicBezTo>
                    <a:pt x="845" y="765"/>
                    <a:pt x="936" y="588"/>
                    <a:pt x="823" y="465"/>
                  </a:cubicBezTo>
                  <a:cubicBezTo>
                    <a:pt x="703" y="358"/>
                    <a:pt x="584" y="239"/>
                    <a:pt x="465" y="132"/>
                  </a:cubicBezTo>
                  <a:cubicBezTo>
                    <a:pt x="418" y="84"/>
                    <a:pt x="370" y="48"/>
                    <a:pt x="311" y="12"/>
                  </a:cubicBezTo>
                  <a:cubicBezTo>
                    <a:pt x="291" y="5"/>
                    <a:pt x="270" y="1"/>
                    <a:pt x="248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2265503" y="2093487"/>
              <a:ext cx="50543" cy="45232"/>
            </a:xfrm>
            <a:custGeom>
              <a:avLst/>
              <a:gdLst/>
              <a:ahLst/>
              <a:cxnLst/>
              <a:rect l="l" t="t" r="r" b="b"/>
              <a:pathLst>
                <a:path w="923" h="826" extrusionOk="0">
                  <a:moveTo>
                    <a:pt x="190" y="1"/>
                  </a:moveTo>
                  <a:cubicBezTo>
                    <a:pt x="171" y="1"/>
                    <a:pt x="152" y="5"/>
                    <a:pt x="132" y="14"/>
                  </a:cubicBezTo>
                  <a:cubicBezTo>
                    <a:pt x="48" y="49"/>
                    <a:pt x="1" y="145"/>
                    <a:pt x="25" y="228"/>
                  </a:cubicBezTo>
                  <a:cubicBezTo>
                    <a:pt x="72" y="311"/>
                    <a:pt x="132" y="383"/>
                    <a:pt x="203" y="442"/>
                  </a:cubicBezTo>
                  <a:cubicBezTo>
                    <a:pt x="322" y="573"/>
                    <a:pt x="453" y="704"/>
                    <a:pt x="596" y="811"/>
                  </a:cubicBezTo>
                  <a:cubicBezTo>
                    <a:pt x="621" y="821"/>
                    <a:pt x="645" y="825"/>
                    <a:pt x="668" y="825"/>
                  </a:cubicBezTo>
                  <a:cubicBezTo>
                    <a:pt x="822" y="825"/>
                    <a:pt x="923" y="638"/>
                    <a:pt x="798" y="514"/>
                  </a:cubicBezTo>
                  <a:cubicBezTo>
                    <a:pt x="667" y="383"/>
                    <a:pt x="536" y="252"/>
                    <a:pt x="406" y="121"/>
                  </a:cubicBezTo>
                  <a:cubicBezTo>
                    <a:pt x="338" y="73"/>
                    <a:pt x="270" y="1"/>
                    <a:pt x="190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2320920" y="2063369"/>
              <a:ext cx="33130" cy="55636"/>
            </a:xfrm>
            <a:custGeom>
              <a:avLst/>
              <a:gdLst/>
              <a:ahLst/>
              <a:cxnLst/>
              <a:rect l="l" t="t" r="r" b="b"/>
              <a:pathLst>
                <a:path w="605" h="1016" extrusionOk="0">
                  <a:moveTo>
                    <a:pt x="215" y="1"/>
                  </a:moveTo>
                  <a:cubicBezTo>
                    <a:pt x="204" y="1"/>
                    <a:pt x="192" y="2"/>
                    <a:pt x="179" y="4"/>
                  </a:cubicBezTo>
                  <a:cubicBezTo>
                    <a:pt x="1" y="64"/>
                    <a:pt x="96" y="266"/>
                    <a:pt x="120" y="385"/>
                  </a:cubicBezTo>
                  <a:cubicBezTo>
                    <a:pt x="144" y="576"/>
                    <a:pt x="203" y="766"/>
                    <a:pt x="263" y="945"/>
                  </a:cubicBezTo>
                  <a:cubicBezTo>
                    <a:pt x="301" y="994"/>
                    <a:pt x="351" y="1016"/>
                    <a:pt x="401" y="1016"/>
                  </a:cubicBezTo>
                  <a:cubicBezTo>
                    <a:pt x="505" y="1016"/>
                    <a:pt x="605" y="919"/>
                    <a:pt x="572" y="790"/>
                  </a:cubicBezTo>
                  <a:cubicBezTo>
                    <a:pt x="513" y="588"/>
                    <a:pt x="453" y="385"/>
                    <a:pt x="394" y="195"/>
                  </a:cubicBezTo>
                  <a:cubicBezTo>
                    <a:pt x="361" y="98"/>
                    <a:pt x="319" y="1"/>
                    <a:pt x="215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2067329" y="2023778"/>
              <a:ext cx="55" cy="2026"/>
            </a:xfrm>
            <a:custGeom>
              <a:avLst/>
              <a:gdLst/>
              <a:ahLst/>
              <a:cxnLst/>
              <a:rect l="l" t="t" r="r" b="b"/>
              <a:pathLst>
                <a:path w="1" h="37" extrusionOk="0">
                  <a:moveTo>
                    <a:pt x="0" y="37"/>
                  </a:moveTo>
                  <a:lnTo>
                    <a:pt x="0" y="37"/>
                  </a:lnTo>
                  <a:cubicBezTo>
                    <a:pt x="0" y="13"/>
                    <a:pt x="0" y="1"/>
                    <a:pt x="0" y="37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2066015" y="2014907"/>
              <a:ext cx="23383" cy="35484"/>
            </a:xfrm>
            <a:custGeom>
              <a:avLst/>
              <a:gdLst/>
              <a:ahLst/>
              <a:cxnLst/>
              <a:rect l="l" t="t" r="r" b="b"/>
              <a:pathLst>
                <a:path w="427" h="648" extrusionOk="0">
                  <a:moveTo>
                    <a:pt x="183" y="0"/>
                  </a:moveTo>
                  <a:cubicBezTo>
                    <a:pt x="158" y="0"/>
                    <a:pt x="129" y="6"/>
                    <a:pt x="96" y="20"/>
                  </a:cubicBezTo>
                  <a:cubicBezTo>
                    <a:pt x="36" y="56"/>
                    <a:pt x="0" y="127"/>
                    <a:pt x="24" y="199"/>
                  </a:cubicBezTo>
                  <a:cubicBezTo>
                    <a:pt x="24" y="246"/>
                    <a:pt x="48" y="341"/>
                    <a:pt x="48" y="365"/>
                  </a:cubicBezTo>
                  <a:cubicBezTo>
                    <a:pt x="84" y="484"/>
                    <a:pt x="36" y="461"/>
                    <a:pt x="119" y="592"/>
                  </a:cubicBezTo>
                  <a:cubicBezTo>
                    <a:pt x="155" y="631"/>
                    <a:pt x="198" y="647"/>
                    <a:pt x="239" y="647"/>
                  </a:cubicBezTo>
                  <a:cubicBezTo>
                    <a:pt x="337" y="647"/>
                    <a:pt x="427" y="554"/>
                    <a:pt x="393" y="437"/>
                  </a:cubicBezTo>
                  <a:cubicBezTo>
                    <a:pt x="362" y="291"/>
                    <a:pt x="358" y="0"/>
                    <a:pt x="183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2099254" y="1991251"/>
              <a:ext cx="20918" cy="47641"/>
            </a:xfrm>
            <a:custGeom>
              <a:avLst/>
              <a:gdLst/>
              <a:ahLst/>
              <a:cxnLst/>
              <a:rect l="l" t="t" r="r" b="b"/>
              <a:pathLst>
                <a:path w="382" h="870" extrusionOk="0">
                  <a:moveTo>
                    <a:pt x="206" y="0"/>
                  </a:moveTo>
                  <a:cubicBezTo>
                    <a:pt x="178" y="0"/>
                    <a:pt x="148" y="7"/>
                    <a:pt x="120" y="23"/>
                  </a:cubicBezTo>
                  <a:cubicBezTo>
                    <a:pt x="60" y="71"/>
                    <a:pt x="24" y="142"/>
                    <a:pt x="24" y="226"/>
                  </a:cubicBezTo>
                  <a:cubicBezTo>
                    <a:pt x="13" y="381"/>
                    <a:pt x="1" y="535"/>
                    <a:pt x="1" y="702"/>
                  </a:cubicBezTo>
                  <a:cubicBezTo>
                    <a:pt x="1" y="750"/>
                    <a:pt x="13" y="785"/>
                    <a:pt x="48" y="821"/>
                  </a:cubicBezTo>
                  <a:cubicBezTo>
                    <a:pt x="82" y="855"/>
                    <a:pt x="123" y="870"/>
                    <a:pt x="163" y="870"/>
                  </a:cubicBezTo>
                  <a:cubicBezTo>
                    <a:pt x="250" y="870"/>
                    <a:pt x="334" y="800"/>
                    <a:pt x="334" y="702"/>
                  </a:cubicBezTo>
                  <a:cubicBezTo>
                    <a:pt x="334" y="512"/>
                    <a:pt x="382" y="214"/>
                    <a:pt x="370" y="142"/>
                  </a:cubicBezTo>
                  <a:cubicBezTo>
                    <a:pt x="352" y="55"/>
                    <a:pt x="284" y="0"/>
                    <a:pt x="206" y="0"/>
                  </a:cubicBezTo>
                  <a:close/>
                </a:path>
              </a:pathLst>
            </a:custGeom>
            <a:solidFill>
              <a:srgbClr val="5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2530868" y="2414212"/>
              <a:ext cx="28968" cy="82195"/>
            </a:xfrm>
            <a:custGeom>
              <a:avLst/>
              <a:gdLst/>
              <a:ahLst/>
              <a:cxnLst/>
              <a:rect l="l" t="t" r="r" b="b"/>
              <a:pathLst>
                <a:path w="529" h="1501" extrusionOk="0">
                  <a:moveTo>
                    <a:pt x="168" y="1"/>
                  </a:moveTo>
                  <a:cubicBezTo>
                    <a:pt x="113" y="1"/>
                    <a:pt x="59" y="34"/>
                    <a:pt x="24" y="86"/>
                  </a:cubicBezTo>
                  <a:cubicBezTo>
                    <a:pt x="1" y="217"/>
                    <a:pt x="1" y="360"/>
                    <a:pt x="24" y="491"/>
                  </a:cubicBezTo>
                  <a:cubicBezTo>
                    <a:pt x="60" y="741"/>
                    <a:pt x="108" y="991"/>
                    <a:pt x="143" y="1229"/>
                  </a:cubicBezTo>
                  <a:cubicBezTo>
                    <a:pt x="167" y="1324"/>
                    <a:pt x="155" y="1431"/>
                    <a:pt x="251" y="1479"/>
                  </a:cubicBezTo>
                  <a:cubicBezTo>
                    <a:pt x="278" y="1494"/>
                    <a:pt x="306" y="1500"/>
                    <a:pt x="333" y="1500"/>
                  </a:cubicBezTo>
                  <a:cubicBezTo>
                    <a:pt x="437" y="1500"/>
                    <a:pt x="529" y="1402"/>
                    <a:pt x="501" y="1289"/>
                  </a:cubicBezTo>
                  <a:cubicBezTo>
                    <a:pt x="453" y="991"/>
                    <a:pt x="382" y="634"/>
                    <a:pt x="370" y="467"/>
                  </a:cubicBezTo>
                  <a:cubicBezTo>
                    <a:pt x="346" y="277"/>
                    <a:pt x="346" y="288"/>
                    <a:pt x="322" y="146"/>
                  </a:cubicBezTo>
                  <a:cubicBezTo>
                    <a:pt x="322" y="155"/>
                    <a:pt x="322" y="158"/>
                    <a:pt x="322" y="158"/>
                  </a:cubicBezTo>
                  <a:cubicBezTo>
                    <a:pt x="321" y="158"/>
                    <a:pt x="319" y="125"/>
                    <a:pt x="310" y="98"/>
                  </a:cubicBezTo>
                  <a:cubicBezTo>
                    <a:pt x="298" y="62"/>
                    <a:pt x="274" y="27"/>
                    <a:pt x="227" y="15"/>
                  </a:cubicBezTo>
                  <a:cubicBezTo>
                    <a:pt x="208" y="5"/>
                    <a:pt x="188" y="1"/>
                    <a:pt x="168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2569966" y="2422974"/>
              <a:ext cx="20918" cy="47915"/>
            </a:xfrm>
            <a:custGeom>
              <a:avLst/>
              <a:gdLst/>
              <a:ahLst/>
              <a:cxnLst/>
              <a:rect l="l" t="t" r="r" b="b"/>
              <a:pathLst>
                <a:path w="382" h="875" extrusionOk="0">
                  <a:moveTo>
                    <a:pt x="215" y="0"/>
                  </a:moveTo>
                  <a:cubicBezTo>
                    <a:pt x="177" y="0"/>
                    <a:pt x="138" y="15"/>
                    <a:pt x="108" y="45"/>
                  </a:cubicBezTo>
                  <a:cubicBezTo>
                    <a:pt x="25" y="152"/>
                    <a:pt x="60" y="367"/>
                    <a:pt x="37" y="581"/>
                  </a:cubicBezTo>
                  <a:cubicBezTo>
                    <a:pt x="37" y="664"/>
                    <a:pt x="1" y="771"/>
                    <a:pt x="60" y="831"/>
                  </a:cubicBezTo>
                  <a:cubicBezTo>
                    <a:pt x="95" y="861"/>
                    <a:pt x="135" y="875"/>
                    <a:pt x="174" y="875"/>
                  </a:cubicBezTo>
                  <a:cubicBezTo>
                    <a:pt x="257" y="875"/>
                    <a:pt x="334" y="813"/>
                    <a:pt x="334" y="724"/>
                  </a:cubicBezTo>
                  <a:cubicBezTo>
                    <a:pt x="346" y="557"/>
                    <a:pt x="358" y="402"/>
                    <a:pt x="370" y="236"/>
                  </a:cubicBezTo>
                  <a:cubicBezTo>
                    <a:pt x="370" y="176"/>
                    <a:pt x="382" y="93"/>
                    <a:pt x="322" y="45"/>
                  </a:cubicBezTo>
                  <a:cubicBezTo>
                    <a:pt x="293" y="15"/>
                    <a:pt x="254" y="0"/>
                    <a:pt x="215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2592636" y="2435295"/>
              <a:ext cx="41727" cy="56567"/>
            </a:xfrm>
            <a:custGeom>
              <a:avLst/>
              <a:gdLst/>
              <a:ahLst/>
              <a:cxnLst/>
              <a:rect l="l" t="t" r="r" b="b"/>
              <a:pathLst>
                <a:path w="762" h="1033" extrusionOk="0">
                  <a:moveTo>
                    <a:pt x="575" y="1"/>
                  </a:moveTo>
                  <a:cubicBezTo>
                    <a:pt x="521" y="1"/>
                    <a:pt x="467" y="26"/>
                    <a:pt x="432" y="82"/>
                  </a:cubicBezTo>
                  <a:cubicBezTo>
                    <a:pt x="445" y="67"/>
                    <a:pt x="450" y="61"/>
                    <a:pt x="450" y="61"/>
                  </a:cubicBezTo>
                  <a:lnTo>
                    <a:pt x="450" y="61"/>
                  </a:lnTo>
                  <a:cubicBezTo>
                    <a:pt x="451" y="61"/>
                    <a:pt x="382" y="149"/>
                    <a:pt x="373" y="177"/>
                  </a:cubicBezTo>
                  <a:cubicBezTo>
                    <a:pt x="289" y="308"/>
                    <a:pt x="218" y="451"/>
                    <a:pt x="135" y="582"/>
                  </a:cubicBezTo>
                  <a:cubicBezTo>
                    <a:pt x="99" y="654"/>
                    <a:pt x="27" y="725"/>
                    <a:pt x="16" y="808"/>
                  </a:cubicBezTo>
                  <a:cubicBezTo>
                    <a:pt x="0" y="945"/>
                    <a:pt x="111" y="1033"/>
                    <a:pt x="220" y="1033"/>
                  </a:cubicBezTo>
                  <a:cubicBezTo>
                    <a:pt x="283" y="1033"/>
                    <a:pt x="346" y="1004"/>
                    <a:pt x="385" y="939"/>
                  </a:cubicBezTo>
                  <a:cubicBezTo>
                    <a:pt x="528" y="701"/>
                    <a:pt x="742" y="332"/>
                    <a:pt x="754" y="189"/>
                  </a:cubicBezTo>
                  <a:cubicBezTo>
                    <a:pt x="761" y="76"/>
                    <a:pt x="668" y="1"/>
                    <a:pt x="575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2532182" y="2712049"/>
              <a:ext cx="35923" cy="45287"/>
            </a:xfrm>
            <a:custGeom>
              <a:avLst/>
              <a:gdLst/>
              <a:ahLst/>
              <a:cxnLst/>
              <a:rect l="l" t="t" r="r" b="b"/>
              <a:pathLst>
                <a:path w="656" h="827" extrusionOk="0">
                  <a:moveTo>
                    <a:pt x="244" y="0"/>
                  </a:moveTo>
                  <a:cubicBezTo>
                    <a:pt x="231" y="0"/>
                    <a:pt x="217" y="2"/>
                    <a:pt x="203" y="5"/>
                  </a:cubicBezTo>
                  <a:cubicBezTo>
                    <a:pt x="0" y="100"/>
                    <a:pt x="72" y="219"/>
                    <a:pt x="96" y="374"/>
                  </a:cubicBezTo>
                  <a:cubicBezTo>
                    <a:pt x="131" y="505"/>
                    <a:pt x="179" y="636"/>
                    <a:pt x="262" y="743"/>
                  </a:cubicBezTo>
                  <a:cubicBezTo>
                    <a:pt x="305" y="800"/>
                    <a:pt x="369" y="827"/>
                    <a:pt x="432" y="827"/>
                  </a:cubicBezTo>
                  <a:cubicBezTo>
                    <a:pt x="528" y="827"/>
                    <a:pt x="622" y="767"/>
                    <a:pt x="643" y="660"/>
                  </a:cubicBezTo>
                  <a:cubicBezTo>
                    <a:pt x="655" y="588"/>
                    <a:pt x="631" y="517"/>
                    <a:pt x="572" y="481"/>
                  </a:cubicBezTo>
                  <a:cubicBezTo>
                    <a:pt x="512" y="326"/>
                    <a:pt x="536" y="362"/>
                    <a:pt x="453" y="160"/>
                  </a:cubicBezTo>
                  <a:cubicBezTo>
                    <a:pt x="422" y="66"/>
                    <a:pt x="337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2580425" y="2705423"/>
              <a:ext cx="29406" cy="64617"/>
            </a:xfrm>
            <a:custGeom>
              <a:avLst/>
              <a:gdLst/>
              <a:ahLst/>
              <a:cxnLst/>
              <a:rect l="l" t="t" r="r" b="b"/>
              <a:pathLst>
                <a:path w="537" h="1180" extrusionOk="0">
                  <a:moveTo>
                    <a:pt x="323" y="1"/>
                  </a:moveTo>
                  <a:cubicBezTo>
                    <a:pt x="274" y="1"/>
                    <a:pt x="227" y="19"/>
                    <a:pt x="191" y="54"/>
                  </a:cubicBezTo>
                  <a:cubicBezTo>
                    <a:pt x="155" y="102"/>
                    <a:pt x="131" y="150"/>
                    <a:pt x="119" y="209"/>
                  </a:cubicBezTo>
                  <a:cubicBezTo>
                    <a:pt x="84" y="388"/>
                    <a:pt x="60" y="566"/>
                    <a:pt x="48" y="745"/>
                  </a:cubicBezTo>
                  <a:cubicBezTo>
                    <a:pt x="48" y="840"/>
                    <a:pt x="0" y="959"/>
                    <a:pt x="48" y="1043"/>
                  </a:cubicBezTo>
                  <a:cubicBezTo>
                    <a:pt x="88" y="1137"/>
                    <a:pt x="167" y="1180"/>
                    <a:pt x="246" y="1180"/>
                  </a:cubicBezTo>
                  <a:cubicBezTo>
                    <a:pt x="356" y="1180"/>
                    <a:pt x="465" y="1098"/>
                    <a:pt x="465" y="959"/>
                  </a:cubicBezTo>
                  <a:cubicBezTo>
                    <a:pt x="477" y="745"/>
                    <a:pt x="512" y="531"/>
                    <a:pt x="512" y="316"/>
                  </a:cubicBezTo>
                  <a:cubicBezTo>
                    <a:pt x="512" y="221"/>
                    <a:pt x="536" y="126"/>
                    <a:pt x="465" y="54"/>
                  </a:cubicBezTo>
                  <a:cubicBezTo>
                    <a:pt x="423" y="19"/>
                    <a:pt x="372" y="1"/>
                    <a:pt x="323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4" grpId="0"/>
      <p:bldP spid="1188" grpId="0"/>
      <p:bldP spid="118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3"/>
          <p:cNvSpPr txBox="1">
            <a:spLocks noGrp="1"/>
          </p:cNvSpPr>
          <p:nvPr>
            <p:ph type="title"/>
          </p:nvPr>
        </p:nvSpPr>
        <p:spPr>
          <a:xfrm>
            <a:off x="1423712" y="828799"/>
            <a:ext cx="6367800" cy="19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“</a:t>
            </a:r>
            <a:r>
              <a:rPr lang="sr-Latn-BA" dirty="0" smtClean="0"/>
              <a:t>Miki i ja</a:t>
            </a:r>
            <a:r>
              <a:rPr lang="en" dirty="0" smtClean="0">
                <a:solidFill>
                  <a:schemeClr val="dk2"/>
                </a:solidFill>
              </a:rPr>
              <a:t>”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271" name="Google Shape;1271;p43"/>
          <p:cNvGrpSpPr/>
          <p:nvPr/>
        </p:nvGrpSpPr>
        <p:grpSpPr>
          <a:xfrm>
            <a:off x="2574475" y="2720725"/>
            <a:ext cx="3995050" cy="2531438"/>
            <a:chOff x="2574475" y="2720725"/>
            <a:chExt cx="3995050" cy="2531438"/>
          </a:xfrm>
        </p:grpSpPr>
        <p:sp>
          <p:nvSpPr>
            <p:cNvPr id="1272" name="Google Shape;1272;p43"/>
            <p:cNvSpPr/>
            <p:nvPr/>
          </p:nvSpPr>
          <p:spPr>
            <a:xfrm>
              <a:off x="4796249" y="3300867"/>
              <a:ext cx="570299" cy="633378"/>
            </a:xfrm>
            <a:custGeom>
              <a:avLst/>
              <a:gdLst/>
              <a:ahLst/>
              <a:cxnLst/>
              <a:rect l="l" t="t" r="r" b="b"/>
              <a:pathLst>
                <a:path w="21635" h="24028" extrusionOk="0">
                  <a:moveTo>
                    <a:pt x="7511" y="1"/>
                  </a:moveTo>
                  <a:cubicBezTo>
                    <a:pt x="6797" y="1"/>
                    <a:pt x="6083" y="22"/>
                    <a:pt x="5370" y="75"/>
                  </a:cubicBezTo>
                  <a:cubicBezTo>
                    <a:pt x="4549" y="135"/>
                    <a:pt x="3703" y="242"/>
                    <a:pt x="2965" y="599"/>
                  </a:cubicBezTo>
                  <a:cubicBezTo>
                    <a:pt x="2227" y="956"/>
                    <a:pt x="1596" y="1635"/>
                    <a:pt x="1465" y="2444"/>
                  </a:cubicBezTo>
                  <a:cubicBezTo>
                    <a:pt x="822" y="2718"/>
                    <a:pt x="679" y="3671"/>
                    <a:pt x="572" y="4588"/>
                  </a:cubicBezTo>
                  <a:cubicBezTo>
                    <a:pt x="1" y="9826"/>
                    <a:pt x="334" y="15125"/>
                    <a:pt x="1536" y="20256"/>
                  </a:cubicBezTo>
                  <a:cubicBezTo>
                    <a:pt x="1679" y="20851"/>
                    <a:pt x="1846" y="21483"/>
                    <a:pt x="2275" y="21923"/>
                  </a:cubicBezTo>
                  <a:cubicBezTo>
                    <a:pt x="2620" y="22256"/>
                    <a:pt x="3084" y="22447"/>
                    <a:pt x="3537" y="22614"/>
                  </a:cubicBezTo>
                  <a:cubicBezTo>
                    <a:pt x="5971" y="23504"/>
                    <a:pt x="8600" y="24027"/>
                    <a:pt x="11196" y="24027"/>
                  </a:cubicBezTo>
                  <a:cubicBezTo>
                    <a:pt x="13806" y="24027"/>
                    <a:pt x="16383" y="23498"/>
                    <a:pt x="18693" y="22280"/>
                  </a:cubicBezTo>
                  <a:cubicBezTo>
                    <a:pt x="19610" y="21792"/>
                    <a:pt x="20527" y="21161"/>
                    <a:pt x="20979" y="20220"/>
                  </a:cubicBezTo>
                  <a:cubicBezTo>
                    <a:pt x="21348" y="19447"/>
                    <a:pt x="21372" y="18566"/>
                    <a:pt x="21384" y="17708"/>
                  </a:cubicBezTo>
                  <a:cubicBezTo>
                    <a:pt x="21456" y="13005"/>
                    <a:pt x="21539" y="8302"/>
                    <a:pt x="21622" y="3587"/>
                  </a:cubicBezTo>
                  <a:cubicBezTo>
                    <a:pt x="21622" y="3242"/>
                    <a:pt x="21634" y="2873"/>
                    <a:pt x="21468" y="2564"/>
                  </a:cubicBezTo>
                  <a:cubicBezTo>
                    <a:pt x="21265" y="2159"/>
                    <a:pt x="20848" y="1921"/>
                    <a:pt x="20432" y="1730"/>
                  </a:cubicBezTo>
                  <a:cubicBezTo>
                    <a:pt x="18003" y="635"/>
                    <a:pt x="15288" y="432"/>
                    <a:pt x="12633" y="242"/>
                  </a:cubicBezTo>
                  <a:cubicBezTo>
                    <a:pt x="10929" y="124"/>
                    <a:pt x="9219" y="1"/>
                    <a:pt x="75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>
              <a:off x="5196718" y="3365265"/>
              <a:ext cx="177350" cy="537586"/>
            </a:xfrm>
            <a:custGeom>
              <a:avLst/>
              <a:gdLst/>
              <a:ahLst/>
              <a:cxnLst/>
              <a:rect l="l" t="t" r="r" b="b"/>
              <a:pathLst>
                <a:path w="6728" h="20394" extrusionOk="0">
                  <a:moveTo>
                    <a:pt x="5188" y="1"/>
                  </a:moveTo>
                  <a:cubicBezTo>
                    <a:pt x="4881" y="1"/>
                    <a:pt x="4577" y="78"/>
                    <a:pt x="4287" y="168"/>
                  </a:cubicBezTo>
                  <a:cubicBezTo>
                    <a:pt x="3644" y="359"/>
                    <a:pt x="3013" y="585"/>
                    <a:pt x="2406" y="871"/>
                  </a:cubicBezTo>
                  <a:cubicBezTo>
                    <a:pt x="1942" y="1097"/>
                    <a:pt x="1513" y="1394"/>
                    <a:pt x="1120" y="1740"/>
                  </a:cubicBezTo>
                  <a:cubicBezTo>
                    <a:pt x="1" y="2728"/>
                    <a:pt x="1906" y="4752"/>
                    <a:pt x="2894" y="13551"/>
                  </a:cubicBezTo>
                  <a:cubicBezTo>
                    <a:pt x="3061" y="15099"/>
                    <a:pt x="2942" y="17825"/>
                    <a:pt x="1954" y="20123"/>
                  </a:cubicBezTo>
                  <a:cubicBezTo>
                    <a:pt x="1870" y="20318"/>
                    <a:pt x="1948" y="20393"/>
                    <a:pt x="2120" y="20393"/>
                  </a:cubicBezTo>
                  <a:cubicBezTo>
                    <a:pt x="2555" y="20393"/>
                    <a:pt x="3591" y="19903"/>
                    <a:pt x="4061" y="19647"/>
                  </a:cubicBezTo>
                  <a:cubicBezTo>
                    <a:pt x="4882" y="19182"/>
                    <a:pt x="5775" y="18670"/>
                    <a:pt x="6145" y="17801"/>
                  </a:cubicBezTo>
                  <a:cubicBezTo>
                    <a:pt x="6371" y="17289"/>
                    <a:pt x="6371" y="16694"/>
                    <a:pt x="6383" y="16134"/>
                  </a:cubicBezTo>
                  <a:cubicBezTo>
                    <a:pt x="6406" y="10931"/>
                    <a:pt x="6728" y="5705"/>
                    <a:pt x="6287" y="811"/>
                  </a:cubicBezTo>
                  <a:cubicBezTo>
                    <a:pt x="6252" y="406"/>
                    <a:pt x="5871" y="109"/>
                    <a:pt x="5478" y="25"/>
                  </a:cubicBezTo>
                  <a:cubicBezTo>
                    <a:pt x="5381" y="8"/>
                    <a:pt x="5285" y="1"/>
                    <a:pt x="5188" y="1"/>
                  </a:cubicBezTo>
                  <a:close/>
                </a:path>
              </a:pathLst>
            </a:custGeom>
            <a:solidFill>
              <a:srgbClr val="D9B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>
              <a:off x="3575043" y="4104914"/>
              <a:ext cx="2033437" cy="1087060"/>
            </a:xfrm>
            <a:custGeom>
              <a:avLst/>
              <a:gdLst/>
              <a:ahLst/>
              <a:cxnLst/>
              <a:rect l="l" t="t" r="r" b="b"/>
              <a:pathLst>
                <a:path w="77141" h="41239" extrusionOk="0">
                  <a:moveTo>
                    <a:pt x="37509" y="1"/>
                  </a:moveTo>
                  <a:cubicBezTo>
                    <a:pt x="25551" y="1"/>
                    <a:pt x="13578" y="1921"/>
                    <a:pt x="2429" y="6149"/>
                  </a:cubicBezTo>
                  <a:cubicBezTo>
                    <a:pt x="488" y="7399"/>
                    <a:pt x="0" y="10459"/>
                    <a:pt x="1512" y="12209"/>
                  </a:cubicBezTo>
                  <a:cubicBezTo>
                    <a:pt x="4132" y="15269"/>
                    <a:pt x="10049" y="13436"/>
                    <a:pt x="12371" y="16722"/>
                  </a:cubicBezTo>
                  <a:cubicBezTo>
                    <a:pt x="13335" y="18091"/>
                    <a:pt x="13347" y="19996"/>
                    <a:pt x="14466" y="21246"/>
                  </a:cubicBezTo>
                  <a:cubicBezTo>
                    <a:pt x="15390" y="22278"/>
                    <a:pt x="16706" y="22541"/>
                    <a:pt x="18128" y="22541"/>
                  </a:cubicBezTo>
                  <a:cubicBezTo>
                    <a:pt x="19347" y="22541"/>
                    <a:pt x="20644" y="22348"/>
                    <a:pt x="21836" y="22282"/>
                  </a:cubicBezTo>
                  <a:cubicBezTo>
                    <a:pt x="22049" y="22272"/>
                    <a:pt x="22261" y="22267"/>
                    <a:pt x="22473" y="22267"/>
                  </a:cubicBezTo>
                  <a:cubicBezTo>
                    <a:pt x="24473" y="22267"/>
                    <a:pt x="26455" y="22723"/>
                    <a:pt x="28242" y="23627"/>
                  </a:cubicBezTo>
                  <a:cubicBezTo>
                    <a:pt x="29849" y="24425"/>
                    <a:pt x="31326" y="25628"/>
                    <a:pt x="32052" y="27259"/>
                  </a:cubicBezTo>
                  <a:cubicBezTo>
                    <a:pt x="32778" y="28890"/>
                    <a:pt x="32588" y="31009"/>
                    <a:pt x="31290" y="32236"/>
                  </a:cubicBezTo>
                  <a:cubicBezTo>
                    <a:pt x="30540" y="32926"/>
                    <a:pt x="29504" y="33343"/>
                    <a:pt x="29028" y="34236"/>
                  </a:cubicBezTo>
                  <a:cubicBezTo>
                    <a:pt x="28540" y="35176"/>
                    <a:pt x="28873" y="36391"/>
                    <a:pt x="29587" y="37189"/>
                  </a:cubicBezTo>
                  <a:cubicBezTo>
                    <a:pt x="30290" y="37986"/>
                    <a:pt x="31266" y="38474"/>
                    <a:pt x="32219" y="38951"/>
                  </a:cubicBezTo>
                  <a:cubicBezTo>
                    <a:pt x="34171" y="39903"/>
                    <a:pt x="36160" y="40868"/>
                    <a:pt x="38327" y="41153"/>
                  </a:cubicBezTo>
                  <a:cubicBezTo>
                    <a:pt x="38780" y="41211"/>
                    <a:pt x="39232" y="41238"/>
                    <a:pt x="39683" y="41238"/>
                  </a:cubicBezTo>
                  <a:cubicBezTo>
                    <a:pt x="42660" y="41238"/>
                    <a:pt x="45591" y="40062"/>
                    <a:pt x="48352" y="38832"/>
                  </a:cubicBezTo>
                  <a:cubicBezTo>
                    <a:pt x="50578" y="37843"/>
                    <a:pt x="53019" y="36522"/>
                    <a:pt x="53626" y="34176"/>
                  </a:cubicBezTo>
                  <a:cubicBezTo>
                    <a:pt x="54424" y="31105"/>
                    <a:pt x="51673" y="27604"/>
                    <a:pt x="53293" y="24878"/>
                  </a:cubicBezTo>
                  <a:cubicBezTo>
                    <a:pt x="54043" y="23604"/>
                    <a:pt x="55555" y="22984"/>
                    <a:pt x="57019" y="22687"/>
                  </a:cubicBezTo>
                  <a:cubicBezTo>
                    <a:pt x="58484" y="22389"/>
                    <a:pt x="59984" y="22318"/>
                    <a:pt x="61365" y="21758"/>
                  </a:cubicBezTo>
                  <a:cubicBezTo>
                    <a:pt x="62008" y="21508"/>
                    <a:pt x="62675" y="21044"/>
                    <a:pt x="62758" y="20365"/>
                  </a:cubicBezTo>
                  <a:cubicBezTo>
                    <a:pt x="62830" y="19817"/>
                    <a:pt x="62508" y="19270"/>
                    <a:pt x="62603" y="18722"/>
                  </a:cubicBezTo>
                  <a:cubicBezTo>
                    <a:pt x="62699" y="18234"/>
                    <a:pt x="63092" y="17877"/>
                    <a:pt x="63496" y="17591"/>
                  </a:cubicBezTo>
                  <a:cubicBezTo>
                    <a:pt x="65235" y="16317"/>
                    <a:pt x="67366" y="15686"/>
                    <a:pt x="69402" y="15007"/>
                  </a:cubicBezTo>
                  <a:cubicBezTo>
                    <a:pt x="71450" y="14329"/>
                    <a:pt x="73545" y="13543"/>
                    <a:pt x="75105" y="12031"/>
                  </a:cubicBezTo>
                  <a:cubicBezTo>
                    <a:pt x="76331" y="10840"/>
                    <a:pt x="77141" y="9066"/>
                    <a:pt x="76986" y="7399"/>
                  </a:cubicBezTo>
                  <a:cubicBezTo>
                    <a:pt x="67580" y="3494"/>
                    <a:pt x="57448" y="1291"/>
                    <a:pt x="47280" y="422"/>
                  </a:cubicBezTo>
                  <a:cubicBezTo>
                    <a:pt x="44035" y="144"/>
                    <a:pt x="40773" y="1"/>
                    <a:pt x="375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>
              <a:off x="2574475" y="4680601"/>
              <a:ext cx="1502098" cy="522640"/>
            </a:xfrm>
            <a:custGeom>
              <a:avLst/>
              <a:gdLst/>
              <a:ahLst/>
              <a:cxnLst/>
              <a:rect l="l" t="t" r="r" b="b"/>
              <a:pathLst>
                <a:path w="56984" h="19827" extrusionOk="0">
                  <a:moveTo>
                    <a:pt x="20983" y="0"/>
                  </a:moveTo>
                  <a:cubicBezTo>
                    <a:pt x="20934" y="0"/>
                    <a:pt x="20885" y="1"/>
                    <a:pt x="20836" y="2"/>
                  </a:cubicBezTo>
                  <a:cubicBezTo>
                    <a:pt x="16312" y="38"/>
                    <a:pt x="12966" y="4086"/>
                    <a:pt x="8918" y="6075"/>
                  </a:cubicBezTo>
                  <a:cubicBezTo>
                    <a:pt x="5358" y="10254"/>
                    <a:pt x="2358" y="14873"/>
                    <a:pt x="0" y="19826"/>
                  </a:cubicBezTo>
                  <a:cubicBezTo>
                    <a:pt x="12743" y="19479"/>
                    <a:pt x="25491" y="19307"/>
                    <a:pt x="38240" y="19307"/>
                  </a:cubicBezTo>
                  <a:cubicBezTo>
                    <a:pt x="44265" y="19307"/>
                    <a:pt x="50291" y="19345"/>
                    <a:pt x="56317" y="19422"/>
                  </a:cubicBezTo>
                  <a:cubicBezTo>
                    <a:pt x="56674" y="18636"/>
                    <a:pt x="56984" y="17850"/>
                    <a:pt x="56972" y="17005"/>
                  </a:cubicBezTo>
                  <a:cubicBezTo>
                    <a:pt x="56936" y="15635"/>
                    <a:pt x="56007" y="14409"/>
                    <a:pt x="54864" y="13647"/>
                  </a:cubicBezTo>
                  <a:cubicBezTo>
                    <a:pt x="53721" y="12885"/>
                    <a:pt x="52376" y="12480"/>
                    <a:pt x="51078" y="12040"/>
                  </a:cubicBezTo>
                  <a:cubicBezTo>
                    <a:pt x="48328" y="11087"/>
                    <a:pt x="45601" y="9825"/>
                    <a:pt x="43625" y="7694"/>
                  </a:cubicBezTo>
                  <a:cubicBezTo>
                    <a:pt x="43017" y="7051"/>
                    <a:pt x="42482" y="6325"/>
                    <a:pt x="41767" y="5801"/>
                  </a:cubicBezTo>
                  <a:cubicBezTo>
                    <a:pt x="40764" y="5091"/>
                    <a:pt x="39593" y="4893"/>
                    <a:pt x="38363" y="4893"/>
                  </a:cubicBezTo>
                  <a:cubicBezTo>
                    <a:pt x="36950" y="4893"/>
                    <a:pt x="35458" y="5155"/>
                    <a:pt x="34052" y="5205"/>
                  </a:cubicBezTo>
                  <a:cubicBezTo>
                    <a:pt x="33883" y="5212"/>
                    <a:pt x="33715" y="5215"/>
                    <a:pt x="33547" y="5215"/>
                  </a:cubicBezTo>
                  <a:cubicBezTo>
                    <a:pt x="30309" y="5215"/>
                    <a:pt x="27187" y="4022"/>
                    <a:pt x="24765" y="1860"/>
                  </a:cubicBezTo>
                  <a:cubicBezTo>
                    <a:pt x="24229" y="1384"/>
                    <a:pt x="23729" y="848"/>
                    <a:pt x="23098" y="503"/>
                  </a:cubicBezTo>
                  <a:cubicBezTo>
                    <a:pt x="22440" y="168"/>
                    <a:pt x="21718" y="0"/>
                    <a:pt x="209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3"/>
            <p:cNvSpPr/>
            <p:nvPr/>
          </p:nvSpPr>
          <p:spPr>
            <a:xfrm>
              <a:off x="5376893" y="4597170"/>
              <a:ext cx="1192632" cy="654993"/>
            </a:xfrm>
            <a:custGeom>
              <a:avLst/>
              <a:gdLst/>
              <a:ahLst/>
              <a:cxnLst/>
              <a:rect l="l" t="t" r="r" b="b"/>
              <a:pathLst>
                <a:path w="45244" h="24848" extrusionOk="0">
                  <a:moveTo>
                    <a:pt x="27635" y="0"/>
                  </a:moveTo>
                  <a:cubicBezTo>
                    <a:pt x="27099" y="655"/>
                    <a:pt x="26420" y="1120"/>
                    <a:pt x="25551" y="1227"/>
                  </a:cubicBezTo>
                  <a:cubicBezTo>
                    <a:pt x="25420" y="1243"/>
                    <a:pt x="25287" y="1250"/>
                    <a:pt x="25153" y="1250"/>
                  </a:cubicBezTo>
                  <a:cubicBezTo>
                    <a:pt x="24375" y="1250"/>
                    <a:pt x="23559" y="1018"/>
                    <a:pt x="22813" y="1018"/>
                  </a:cubicBezTo>
                  <a:cubicBezTo>
                    <a:pt x="22358" y="1018"/>
                    <a:pt x="21929" y="1104"/>
                    <a:pt x="21550" y="1382"/>
                  </a:cubicBezTo>
                  <a:cubicBezTo>
                    <a:pt x="20788" y="1941"/>
                    <a:pt x="20646" y="3060"/>
                    <a:pt x="20003" y="3763"/>
                  </a:cubicBezTo>
                  <a:cubicBezTo>
                    <a:pt x="19469" y="4338"/>
                    <a:pt x="18782" y="4510"/>
                    <a:pt x="18021" y="4510"/>
                  </a:cubicBezTo>
                  <a:cubicBezTo>
                    <a:pt x="16893" y="4510"/>
                    <a:pt x="15601" y="4132"/>
                    <a:pt x="14407" y="4132"/>
                  </a:cubicBezTo>
                  <a:cubicBezTo>
                    <a:pt x="13889" y="4132"/>
                    <a:pt x="13390" y="4203"/>
                    <a:pt x="12930" y="4406"/>
                  </a:cubicBezTo>
                  <a:cubicBezTo>
                    <a:pt x="11406" y="5072"/>
                    <a:pt x="10847" y="6930"/>
                    <a:pt x="10561" y="8573"/>
                  </a:cubicBezTo>
                  <a:cubicBezTo>
                    <a:pt x="10263" y="10216"/>
                    <a:pt x="9954" y="12050"/>
                    <a:pt x="8596" y="13026"/>
                  </a:cubicBezTo>
                  <a:cubicBezTo>
                    <a:pt x="8013" y="13443"/>
                    <a:pt x="7299" y="13645"/>
                    <a:pt x="6608" y="13847"/>
                  </a:cubicBezTo>
                  <a:cubicBezTo>
                    <a:pt x="4239" y="14550"/>
                    <a:pt x="1703" y="15705"/>
                    <a:pt x="774" y="17991"/>
                  </a:cubicBezTo>
                  <a:cubicBezTo>
                    <a:pt x="0" y="19896"/>
                    <a:pt x="572" y="21979"/>
                    <a:pt x="1417" y="23920"/>
                  </a:cubicBezTo>
                  <a:cubicBezTo>
                    <a:pt x="5727" y="24099"/>
                    <a:pt x="10049" y="24277"/>
                    <a:pt x="14359" y="24468"/>
                  </a:cubicBezTo>
                  <a:cubicBezTo>
                    <a:pt x="18408" y="24652"/>
                    <a:pt x="22469" y="24848"/>
                    <a:pt x="26503" y="24848"/>
                  </a:cubicBezTo>
                  <a:cubicBezTo>
                    <a:pt x="32872" y="24848"/>
                    <a:pt x="39172" y="24361"/>
                    <a:pt x="45244" y="22575"/>
                  </a:cubicBezTo>
                  <a:cubicBezTo>
                    <a:pt x="41303" y="13776"/>
                    <a:pt x="35112" y="6120"/>
                    <a:pt x="27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3"/>
            <p:cNvSpPr/>
            <p:nvPr/>
          </p:nvSpPr>
          <p:spPr>
            <a:xfrm>
              <a:off x="2809532" y="4267295"/>
              <a:ext cx="3295764" cy="960717"/>
            </a:xfrm>
            <a:custGeom>
              <a:avLst/>
              <a:gdLst/>
              <a:ahLst/>
              <a:cxnLst/>
              <a:rect l="l" t="t" r="r" b="b"/>
              <a:pathLst>
                <a:path w="125029" h="36446" extrusionOk="0">
                  <a:moveTo>
                    <a:pt x="31469" y="1"/>
                  </a:moveTo>
                  <a:cubicBezTo>
                    <a:pt x="30005" y="549"/>
                    <a:pt x="28552" y="1144"/>
                    <a:pt x="27112" y="1787"/>
                  </a:cubicBezTo>
                  <a:cubicBezTo>
                    <a:pt x="16777" y="6359"/>
                    <a:pt x="7311" y="13134"/>
                    <a:pt x="1" y="21766"/>
                  </a:cubicBezTo>
                  <a:cubicBezTo>
                    <a:pt x="4049" y="19765"/>
                    <a:pt x="7407" y="15729"/>
                    <a:pt x="11919" y="15693"/>
                  </a:cubicBezTo>
                  <a:cubicBezTo>
                    <a:pt x="11968" y="15692"/>
                    <a:pt x="12017" y="15691"/>
                    <a:pt x="12066" y="15691"/>
                  </a:cubicBezTo>
                  <a:cubicBezTo>
                    <a:pt x="12803" y="15691"/>
                    <a:pt x="13535" y="15859"/>
                    <a:pt x="14193" y="16193"/>
                  </a:cubicBezTo>
                  <a:cubicBezTo>
                    <a:pt x="14824" y="16539"/>
                    <a:pt x="15324" y="17063"/>
                    <a:pt x="15848" y="17551"/>
                  </a:cubicBezTo>
                  <a:cubicBezTo>
                    <a:pt x="18280" y="19721"/>
                    <a:pt x="21427" y="20905"/>
                    <a:pt x="24680" y="20905"/>
                  </a:cubicBezTo>
                  <a:cubicBezTo>
                    <a:pt x="24835" y="20905"/>
                    <a:pt x="24991" y="20902"/>
                    <a:pt x="25147" y="20896"/>
                  </a:cubicBezTo>
                  <a:cubicBezTo>
                    <a:pt x="26552" y="20839"/>
                    <a:pt x="28042" y="20575"/>
                    <a:pt x="29452" y="20575"/>
                  </a:cubicBezTo>
                  <a:cubicBezTo>
                    <a:pt x="30683" y="20575"/>
                    <a:pt x="31852" y="20776"/>
                    <a:pt x="32850" y="21492"/>
                  </a:cubicBezTo>
                  <a:cubicBezTo>
                    <a:pt x="33577" y="22004"/>
                    <a:pt x="34112" y="22730"/>
                    <a:pt x="34708" y="23385"/>
                  </a:cubicBezTo>
                  <a:cubicBezTo>
                    <a:pt x="36684" y="25504"/>
                    <a:pt x="39423" y="26778"/>
                    <a:pt x="42161" y="27719"/>
                  </a:cubicBezTo>
                  <a:cubicBezTo>
                    <a:pt x="43459" y="28171"/>
                    <a:pt x="44804" y="28564"/>
                    <a:pt x="45947" y="29338"/>
                  </a:cubicBezTo>
                  <a:cubicBezTo>
                    <a:pt x="47090" y="30100"/>
                    <a:pt x="48031" y="31326"/>
                    <a:pt x="48055" y="32695"/>
                  </a:cubicBezTo>
                  <a:cubicBezTo>
                    <a:pt x="48078" y="33541"/>
                    <a:pt x="47757" y="34339"/>
                    <a:pt x="47400" y="35112"/>
                  </a:cubicBezTo>
                  <a:cubicBezTo>
                    <a:pt x="64545" y="35303"/>
                    <a:pt x="81678" y="35755"/>
                    <a:pt x="98811" y="36446"/>
                  </a:cubicBezTo>
                  <a:cubicBezTo>
                    <a:pt x="97966" y="34493"/>
                    <a:pt x="97394" y="32410"/>
                    <a:pt x="98168" y="30505"/>
                  </a:cubicBezTo>
                  <a:cubicBezTo>
                    <a:pt x="99097" y="28219"/>
                    <a:pt x="101633" y="27064"/>
                    <a:pt x="104002" y="26361"/>
                  </a:cubicBezTo>
                  <a:cubicBezTo>
                    <a:pt x="104693" y="26159"/>
                    <a:pt x="105407" y="25957"/>
                    <a:pt x="105990" y="25540"/>
                  </a:cubicBezTo>
                  <a:cubicBezTo>
                    <a:pt x="107348" y="24575"/>
                    <a:pt x="107657" y="22730"/>
                    <a:pt x="107955" y="21087"/>
                  </a:cubicBezTo>
                  <a:cubicBezTo>
                    <a:pt x="108241" y="19444"/>
                    <a:pt x="108800" y="17598"/>
                    <a:pt x="110324" y="16920"/>
                  </a:cubicBezTo>
                  <a:cubicBezTo>
                    <a:pt x="110787" y="16717"/>
                    <a:pt x="111287" y="16646"/>
                    <a:pt x="111805" y="16646"/>
                  </a:cubicBezTo>
                  <a:cubicBezTo>
                    <a:pt x="113002" y="16646"/>
                    <a:pt x="114291" y="17024"/>
                    <a:pt x="115418" y="17024"/>
                  </a:cubicBezTo>
                  <a:cubicBezTo>
                    <a:pt x="116178" y="17024"/>
                    <a:pt x="116863" y="16852"/>
                    <a:pt x="117397" y="16277"/>
                  </a:cubicBezTo>
                  <a:cubicBezTo>
                    <a:pt x="118051" y="15574"/>
                    <a:pt x="118182" y="14455"/>
                    <a:pt x="118956" y="13896"/>
                  </a:cubicBezTo>
                  <a:cubicBezTo>
                    <a:pt x="119334" y="13616"/>
                    <a:pt x="119766" y="13530"/>
                    <a:pt x="120224" y="13530"/>
                  </a:cubicBezTo>
                  <a:cubicBezTo>
                    <a:pt x="120974" y="13530"/>
                    <a:pt x="121795" y="13761"/>
                    <a:pt x="122571" y="13761"/>
                  </a:cubicBezTo>
                  <a:cubicBezTo>
                    <a:pt x="122697" y="13761"/>
                    <a:pt x="122822" y="13755"/>
                    <a:pt x="122945" y="13741"/>
                  </a:cubicBezTo>
                  <a:cubicBezTo>
                    <a:pt x="123814" y="13645"/>
                    <a:pt x="124493" y="13169"/>
                    <a:pt x="125029" y="12514"/>
                  </a:cubicBezTo>
                  <a:cubicBezTo>
                    <a:pt x="121945" y="9990"/>
                    <a:pt x="118647" y="7716"/>
                    <a:pt x="115194" y="5740"/>
                  </a:cubicBezTo>
                  <a:cubicBezTo>
                    <a:pt x="112229" y="4049"/>
                    <a:pt x="109169" y="2549"/>
                    <a:pt x="106014" y="1239"/>
                  </a:cubicBezTo>
                  <a:lnTo>
                    <a:pt x="106014" y="1239"/>
                  </a:lnTo>
                  <a:cubicBezTo>
                    <a:pt x="106181" y="2918"/>
                    <a:pt x="105371" y="4680"/>
                    <a:pt x="104133" y="5883"/>
                  </a:cubicBezTo>
                  <a:cubicBezTo>
                    <a:pt x="102573" y="7383"/>
                    <a:pt x="100490" y="8169"/>
                    <a:pt x="98430" y="8859"/>
                  </a:cubicBezTo>
                  <a:cubicBezTo>
                    <a:pt x="96382" y="9538"/>
                    <a:pt x="94263" y="10157"/>
                    <a:pt x="92524" y="11431"/>
                  </a:cubicBezTo>
                  <a:cubicBezTo>
                    <a:pt x="92120" y="11729"/>
                    <a:pt x="91727" y="12086"/>
                    <a:pt x="91643" y="12574"/>
                  </a:cubicBezTo>
                  <a:cubicBezTo>
                    <a:pt x="91536" y="13110"/>
                    <a:pt x="91858" y="13657"/>
                    <a:pt x="91786" y="14205"/>
                  </a:cubicBezTo>
                  <a:cubicBezTo>
                    <a:pt x="91703" y="14896"/>
                    <a:pt x="91048" y="15348"/>
                    <a:pt x="90393" y="15610"/>
                  </a:cubicBezTo>
                  <a:cubicBezTo>
                    <a:pt x="89024" y="16158"/>
                    <a:pt x="87500" y="16229"/>
                    <a:pt x="86059" y="16527"/>
                  </a:cubicBezTo>
                  <a:cubicBezTo>
                    <a:pt x="84619" y="16824"/>
                    <a:pt x="83095" y="17444"/>
                    <a:pt x="82345" y="18729"/>
                  </a:cubicBezTo>
                  <a:cubicBezTo>
                    <a:pt x="80725" y="21444"/>
                    <a:pt x="83476" y="24945"/>
                    <a:pt x="82678" y="28016"/>
                  </a:cubicBezTo>
                  <a:cubicBezTo>
                    <a:pt x="82071" y="30374"/>
                    <a:pt x="79630" y="31683"/>
                    <a:pt x="77404" y="32672"/>
                  </a:cubicBezTo>
                  <a:cubicBezTo>
                    <a:pt x="74649" y="33899"/>
                    <a:pt x="71725" y="35082"/>
                    <a:pt x="68756" y="35082"/>
                  </a:cubicBezTo>
                  <a:cubicBezTo>
                    <a:pt x="68297" y="35082"/>
                    <a:pt x="67838" y="35054"/>
                    <a:pt x="67378" y="34993"/>
                  </a:cubicBezTo>
                  <a:cubicBezTo>
                    <a:pt x="65223" y="34708"/>
                    <a:pt x="63223" y="33743"/>
                    <a:pt x="61271" y="32791"/>
                  </a:cubicBezTo>
                  <a:cubicBezTo>
                    <a:pt x="60318" y="32326"/>
                    <a:pt x="59342" y="31838"/>
                    <a:pt x="58639" y="31029"/>
                  </a:cubicBezTo>
                  <a:cubicBezTo>
                    <a:pt x="57937" y="30231"/>
                    <a:pt x="57592" y="29028"/>
                    <a:pt x="58080" y="28088"/>
                  </a:cubicBezTo>
                  <a:cubicBezTo>
                    <a:pt x="58544" y="27183"/>
                    <a:pt x="59604" y="26778"/>
                    <a:pt x="60342" y="26076"/>
                  </a:cubicBezTo>
                  <a:cubicBezTo>
                    <a:pt x="61640" y="24849"/>
                    <a:pt x="61830" y="22742"/>
                    <a:pt x="61104" y="21099"/>
                  </a:cubicBezTo>
                  <a:cubicBezTo>
                    <a:pt x="60378" y="19468"/>
                    <a:pt x="58901" y="18265"/>
                    <a:pt x="57294" y="17467"/>
                  </a:cubicBezTo>
                  <a:cubicBezTo>
                    <a:pt x="55520" y="16581"/>
                    <a:pt x="53555" y="16116"/>
                    <a:pt x="51570" y="16116"/>
                  </a:cubicBezTo>
                  <a:cubicBezTo>
                    <a:pt x="51343" y="16116"/>
                    <a:pt x="51115" y="16122"/>
                    <a:pt x="50888" y="16134"/>
                  </a:cubicBezTo>
                  <a:cubicBezTo>
                    <a:pt x="49701" y="16194"/>
                    <a:pt x="48410" y="16383"/>
                    <a:pt x="47196" y="16383"/>
                  </a:cubicBezTo>
                  <a:cubicBezTo>
                    <a:pt x="45768" y="16383"/>
                    <a:pt x="44445" y="16122"/>
                    <a:pt x="43518" y="15086"/>
                  </a:cubicBezTo>
                  <a:cubicBezTo>
                    <a:pt x="42399" y="13848"/>
                    <a:pt x="42387" y="11931"/>
                    <a:pt x="41423" y="10562"/>
                  </a:cubicBezTo>
                  <a:cubicBezTo>
                    <a:pt x="39101" y="7276"/>
                    <a:pt x="33184" y="9109"/>
                    <a:pt x="30552" y="6061"/>
                  </a:cubicBezTo>
                  <a:cubicBezTo>
                    <a:pt x="29040" y="4299"/>
                    <a:pt x="29528" y="1239"/>
                    <a:pt x="314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3"/>
            <p:cNvSpPr/>
            <p:nvPr/>
          </p:nvSpPr>
          <p:spPr>
            <a:xfrm>
              <a:off x="4761400" y="3360995"/>
              <a:ext cx="522587" cy="594128"/>
            </a:xfrm>
            <a:custGeom>
              <a:avLst/>
              <a:gdLst/>
              <a:ahLst/>
              <a:cxnLst/>
              <a:rect l="l" t="t" r="r" b="b"/>
              <a:pathLst>
                <a:path w="19825" h="22539" extrusionOk="0">
                  <a:moveTo>
                    <a:pt x="7778" y="0"/>
                  </a:moveTo>
                  <a:cubicBezTo>
                    <a:pt x="6020" y="0"/>
                    <a:pt x="4282" y="88"/>
                    <a:pt x="2811" y="235"/>
                  </a:cubicBezTo>
                  <a:cubicBezTo>
                    <a:pt x="2406" y="271"/>
                    <a:pt x="1977" y="330"/>
                    <a:pt x="1668" y="592"/>
                  </a:cubicBezTo>
                  <a:cubicBezTo>
                    <a:pt x="1430" y="806"/>
                    <a:pt x="1251" y="1080"/>
                    <a:pt x="1156" y="1378"/>
                  </a:cubicBezTo>
                  <a:cubicBezTo>
                    <a:pt x="489" y="2985"/>
                    <a:pt x="263" y="4735"/>
                    <a:pt x="168" y="6462"/>
                  </a:cubicBezTo>
                  <a:cubicBezTo>
                    <a:pt x="1" y="9236"/>
                    <a:pt x="156" y="12022"/>
                    <a:pt x="608" y="14772"/>
                  </a:cubicBezTo>
                  <a:cubicBezTo>
                    <a:pt x="799" y="15939"/>
                    <a:pt x="1061" y="17106"/>
                    <a:pt x="1501" y="18189"/>
                  </a:cubicBezTo>
                  <a:cubicBezTo>
                    <a:pt x="1823" y="18975"/>
                    <a:pt x="2287" y="19749"/>
                    <a:pt x="3013" y="20178"/>
                  </a:cubicBezTo>
                  <a:cubicBezTo>
                    <a:pt x="3644" y="20535"/>
                    <a:pt x="4394" y="20606"/>
                    <a:pt x="5109" y="20702"/>
                  </a:cubicBezTo>
                  <a:cubicBezTo>
                    <a:pt x="7307" y="21006"/>
                    <a:pt x="9484" y="22538"/>
                    <a:pt x="11691" y="22538"/>
                  </a:cubicBezTo>
                  <a:cubicBezTo>
                    <a:pt x="11814" y="22538"/>
                    <a:pt x="11938" y="22533"/>
                    <a:pt x="12062" y="22523"/>
                  </a:cubicBezTo>
                  <a:cubicBezTo>
                    <a:pt x="13169" y="22440"/>
                    <a:pt x="14372" y="21928"/>
                    <a:pt x="15396" y="21511"/>
                  </a:cubicBezTo>
                  <a:cubicBezTo>
                    <a:pt x="16348" y="21130"/>
                    <a:pt x="17872" y="21118"/>
                    <a:pt x="18456" y="20285"/>
                  </a:cubicBezTo>
                  <a:cubicBezTo>
                    <a:pt x="19051" y="19440"/>
                    <a:pt x="19277" y="18416"/>
                    <a:pt x="19396" y="17404"/>
                  </a:cubicBezTo>
                  <a:cubicBezTo>
                    <a:pt x="19825" y="13713"/>
                    <a:pt x="19384" y="13153"/>
                    <a:pt x="18777" y="9498"/>
                  </a:cubicBezTo>
                  <a:cubicBezTo>
                    <a:pt x="18229" y="6033"/>
                    <a:pt x="17789" y="2390"/>
                    <a:pt x="17467" y="2104"/>
                  </a:cubicBezTo>
                  <a:cubicBezTo>
                    <a:pt x="16677" y="549"/>
                    <a:pt x="12166" y="0"/>
                    <a:pt x="7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3"/>
            <p:cNvSpPr/>
            <p:nvPr/>
          </p:nvSpPr>
          <p:spPr>
            <a:xfrm>
              <a:off x="5063966" y="3993277"/>
              <a:ext cx="226933" cy="262440"/>
            </a:xfrm>
            <a:custGeom>
              <a:avLst/>
              <a:gdLst/>
              <a:ahLst/>
              <a:cxnLst/>
              <a:rect l="l" t="t" r="r" b="b"/>
              <a:pathLst>
                <a:path w="8609" h="9956" extrusionOk="0">
                  <a:moveTo>
                    <a:pt x="4482" y="0"/>
                  </a:moveTo>
                  <a:cubicBezTo>
                    <a:pt x="2885" y="0"/>
                    <a:pt x="1308" y="519"/>
                    <a:pt x="1" y="1514"/>
                  </a:cubicBezTo>
                  <a:cubicBezTo>
                    <a:pt x="322" y="3824"/>
                    <a:pt x="798" y="6276"/>
                    <a:pt x="2441" y="7931"/>
                  </a:cubicBezTo>
                  <a:cubicBezTo>
                    <a:pt x="3727" y="9205"/>
                    <a:pt x="5525" y="9789"/>
                    <a:pt x="7347" y="9955"/>
                  </a:cubicBezTo>
                  <a:cubicBezTo>
                    <a:pt x="7918" y="8503"/>
                    <a:pt x="8430" y="7015"/>
                    <a:pt x="8609" y="5467"/>
                  </a:cubicBezTo>
                  <a:cubicBezTo>
                    <a:pt x="8097" y="5145"/>
                    <a:pt x="7680" y="4693"/>
                    <a:pt x="7382" y="4181"/>
                  </a:cubicBezTo>
                  <a:cubicBezTo>
                    <a:pt x="6847" y="3217"/>
                    <a:pt x="6740" y="2074"/>
                    <a:pt x="7097" y="1026"/>
                  </a:cubicBezTo>
                  <a:cubicBezTo>
                    <a:pt x="7168" y="895"/>
                    <a:pt x="7180" y="752"/>
                    <a:pt x="7144" y="621"/>
                  </a:cubicBezTo>
                  <a:cubicBezTo>
                    <a:pt x="7073" y="490"/>
                    <a:pt x="6942" y="395"/>
                    <a:pt x="6787" y="371"/>
                  </a:cubicBezTo>
                  <a:cubicBezTo>
                    <a:pt x="6033" y="122"/>
                    <a:pt x="5255" y="0"/>
                    <a:pt x="4482" y="0"/>
                  </a:cubicBezTo>
                  <a:close/>
                </a:path>
              </a:pathLst>
            </a:custGeom>
            <a:solidFill>
              <a:srgbClr val="F6D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3"/>
            <p:cNvSpPr/>
            <p:nvPr/>
          </p:nvSpPr>
          <p:spPr>
            <a:xfrm>
              <a:off x="5297468" y="4149938"/>
              <a:ext cx="73782" cy="143715"/>
            </a:xfrm>
            <a:custGeom>
              <a:avLst/>
              <a:gdLst/>
              <a:ahLst/>
              <a:cxnLst/>
              <a:rect l="l" t="t" r="r" b="b"/>
              <a:pathLst>
                <a:path w="2799" h="5452" extrusionOk="0">
                  <a:moveTo>
                    <a:pt x="775" y="0"/>
                  </a:moveTo>
                  <a:cubicBezTo>
                    <a:pt x="763" y="1405"/>
                    <a:pt x="501" y="2798"/>
                    <a:pt x="1" y="4108"/>
                  </a:cubicBezTo>
                  <a:cubicBezTo>
                    <a:pt x="25" y="4120"/>
                    <a:pt x="60" y="4131"/>
                    <a:pt x="84" y="4155"/>
                  </a:cubicBezTo>
                  <a:cubicBezTo>
                    <a:pt x="477" y="4393"/>
                    <a:pt x="275" y="5096"/>
                    <a:pt x="644" y="5370"/>
                  </a:cubicBezTo>
                  <a:cubicBezTo>
                    <a:pt x="721" y="5427"/>
                    <a:pt x="804" y="5452"/>
                    <a:pt x="889" y="5452"/>
                  </a:cubicBezTo>
                  <a:cubicBezTo>
                    <a:pt x="1213" y="5452"/>
                    <a:pt x="1569" y="5090"/>
                    <a:pt x="1739" y="4751"/>
                  </a:cubicBezTo>
                  <a:cubicBezTo>
                    <a:pt x="2239" y="3774"/>
                    <a:pt x="2573" y="2727"/>
                    <a:pt x="2739" y="1643"/>
                  </a:cubicBezTo>
                  <a:cubicBezTo>
                    <a:pt x="2799" y="1369"/>
                    <a:pt x="2787" y="1084"/>
                    <a:pt x="2692" y="822"/>
                  </a:cubicBezTo>
                  <a:cubicBezTo>
                    <a:pt x="2442" y="262"/>
                    <a:pt x="1680" y="202"/>
                    <a:pt x="1072" y="71"/>
                  </a:cubicBezTo>
                  <a:cubicBezTo>
                    <a:pt x="977" y="60"/>
                    <a:pt x="870" y="36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3"/>
            <p:cNvSpPr/>
            <p:nvPr/>
          </p:nvSpPr>
          <p:spPr>
            <a:xfrm>
              <a:off x="5257611" y="4137680"/>
              <a:ext cx="60285" cy="120861"/>
            </a:xfrm>
            <a:custGeom>
              <a:avLst/>
              <a:gdLst/>
              <a:ahLst/>
              <a:cxnLst/>
              <a:rect l="l" t="t" r="r" b="b"/>
              <a:pathLst>
                <a:path w="2287" h="4585" extrusionOk="0">
                  <a:moveTo>
                    <a:pt x="1263" y="1"/>
                  </a:moveTo>
                  <a:cubicBezTo>
                    <a:pt x="1084" y="1537"/>
                    <a:pt x="572" y="3025"/>
                    <a:pt x="1" y="4489"/>
                  </a:cubicBezTo>
                  <a:cubicBezTo>
                    <a:pt x="394" y="4525"/>
                    <a:pt x="775" y="4537"/>
                    <a:pt x="1168" y="4549"/>
                  </a:cubicBezTo>
                  <a:cubicBezTo>
                    <a:pt x="1197" y="4546"/>
                    <a:pt x="1227" y="4544"/>
                    <a:pt x="1257" y="4544"/>
                  </a:cubicBezTo>
                  <a:cubicBezTo>
                    <a:pt x="1345" y="4544"/>
                    <a:pt x="1432" y="4558"/>
                    <a:pt x="1513" y="4585"/>
                  </a:cubicBezTo>
                  <a:cubicBezTo>
                    <a:pt x="2013" y="3275"/>
                    <a:pt x="2275" y="1882"/>
                    <a:pt x="2287" y="477"/>
                  </a:cubicBezTo>
                  <a:cubicBezTo>
                    <a:pt x="1930" y="370"/>
                    <a:pt x="1572" y="203"/>
                    <a:pt x="12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3"/>
            <p:cNvSpPr/>
            <p:nvPr/>
          </p:nvSpPr>
          <p:spPr>
            <a:xfrm>
              <a:off x="4559926" y="4263841"/>
              <a:ext cx="151596" cy="97901"/>
            </a:xfrm>
            <a:custGeom>
              <a:avLst/>
              <a:gdLst/>
              <a:ahLst/>
              <a:cxnLst/>
              <a:rect l="l" t="t" r="r" b="b"/>
              <a:pathLst>
                <a:path w="5751" h="3714" extrusionOk="0">
                  <a:moveTo>
                    <a:pt x="1810" y="1"/>
                  </a:moveTo>
                  <a:cubicBezTo>
                    <a:pt x="1727" y="513"/>
                    <a:pt x="1572" y="1037"/>
                    <a:pt x="1119" y="1263"/>
                  </a:cubicBezTo>
                  <a:cubicBezTo>
                    <a:pt x="691" y="1477"/>
                    <a:pt x="0" y="1489"/>
                    <a:pt x="0" y="1966"/>
                  </a:cubicBezTo>
                  <a:cubicBezTo>
                    <a:pt x="0" y="2204"/>
                    <a:pt x="203" y="2394"/>
                    <a:pt x="405" y="2525"/>
                  </a:cubicBezTo>
                  <a:cubicBezTo>
                    <a:pt x="1286" y="3097"/>
                    <a:pt x="2274" y="3490"/>
                    <a:pt x="3310" y="3668"/>
                  </a:cubicBezTo>
                  <a:cubicBezTo>
                    <a:pt x="3474" y="3693"/>
                    <a:pt x="3645" y="3714"/>
                    <a:pt x="3812" y="3714"/>
                  </a:cubicBezTo>
                  <a:cubicBezTo>
                    <a:pt x="4045" y="3714"/>
                    <a:pt x="4271" y="3674"/>
                    <a:pt x="4465" y="3549"/>
                  </a:cubicBezTo>
                  <a:cubicBezTo>
                    <a:pt x="4727" y="3382"/>
                    <a:pt x="4894" y="3085"/>
                    <a:pt x="5048" y="2811"/>
                  </a:cubicBezTo>
                  <a:lnTo>
                    <a:pt x="5751" y="1501"/>
                  </a:lnTo>
                  <a:cubicBezTo>
                    <a:pt x="4322" y="1358"/>
                    <a:pt x="2965" y="834"/>
                    <a:pt x="1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3"/>
            <p:cNvSpPr/>
            <p:nvPr/>
          </p:nvSpPr>
          <p:spPr>
            <a:xfrm>
              <a:off x="4607612" y="4235293"/>
              <a:ext cx="117091" cy="68457"/>
            </a:xfrm>
            <a:custGeom>
              <a:avLst/>
              <a:gdLst/>
              <a:ahLst/>
              <a:cxnLst/>
              <a:rect l="l" t="t" r="r" b="b"/>
              <a:pathLst>
                <a:path w="4442" h="2597" extrusionOk="0">
                  <a:moveTo>
                    <a:pt x="144" y="1"/>
                  </a:moveTo>
                  <a:cubicBezTo>
                    <a:pt x="108" y="251"/>
                    <a:pt x="72" y="489"/>
                    <a:pt x="49" y="739"/>
                  </a:cubicBezTo>
                  <a:cubicBezTo>
                    <a:pt x="37" y="846"/>
                    <a:pt x="13" y="965"/>
                    <a:pt x="1" y="1084"/>
                  </a:cubicBezTo>
                  <a:cubicBezTo>
                    <a:pt x="1156" y="1917"/>
                    <a:pt x="2513" y="2441"/>
                    <a:pt x="3942" y="2596"/>
                  </a:cubicBezTo>
                  <a:cubicBezTo>
                    <a:pt x="4109" y="2287"/>
                    <a:pt x="4275" y="1977"/>
                    <a:pt x="4442" y="1667"/>
                  </a:cubicBezTo>
                  <a:cubicBezTo>
                    <a:pt x="2930" y="1346"/>
                    <a:pt x="1477" y="786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3"/>
            <p:cNvSpPr/>
            <p:nvPr/>
          </p:nvSpPr>
          <p:spPr>
            <a:xfrm>
              <a:off x="4611382" y="3985606"/>
              <a:ext cx="227566" cy="293650"/>
            </a:xfrm>
            <a:custGeom>
              <a:avLst/>
              <a:gdLst/>
              <a:ahLst/>
              <a:cxnLst/>
              <a:rect l="l" t="t" r="r" b="b"/>
              <a:pathLst>
                <a:path w="8633" h="11140" extrusionOk="0">
                  <a:moveTo>
                    <a:pt x="3121" y="1"/>
                  </a:moveTo>
                  <a:cubicBezTo>
                    <a:pt x="2933" y="1"/>
                    <a:pt x="2819" y="84"/>
                    <a:pt x="2858" y="305"/>
                  </a:cubicBezTo>
                  <a:cubicBezTo>
                    <a:pt x="1596" y="3246"/>
                    <a:pt x="489" y="6305"/>
                    <a:pt x="1" y="9473"/>
                  </a:cubicBezTo>
                  <a:cubicBezTo>
                    <a:pt x="1334" y="10258"/>
                    <a:pt x="2787" y="10818"/>
                    <a:pt x="4299" y="11139"/>
                  </a:cubicBezTo>
                  <a:lnTo>
                    <a:pt x="8549" y="3257"/>
                  </a:lnTo>
                  <a:cubicBezTo>
                    <a:pt x="8609" y="3162"/>
                    <a:pt x="8633" y="3055"/>
                    <a:pt x="8633" y="2960"/>
                  </a:cubicBezTo>
                  <a:cubicBezTo>
                    <a:pt x="8609" y="2805"/>
                    <a:pt x="8454" y="2710"/>
                    <a:pt x="8311" y="2626"/>
                  </a:cubicBezTo>
                  <a:lnTo>
                    <a:pt x="4144" y="352"/>
                  </a:lnTo>
                  <a:cubicBezTo>
                    <a:pt x="3808" y="170"/>
                    <a:pt x="3390" y="1"/>
                    <a:pt x="3121" y="1"/>
                  </a:cubicBezTo>
                  <a:close/>
                </a:path>
              </a:pathLst>
            </a:custGeom>
            <a:solidFill>
              <a:srgbClr val="F6D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3"/>
            <p:cNvSpPr/>
            <p:nvPr/>
          </p:nvSpPr>
          <p:spPr>
            <a:xfrm>
              <a:off x="5391312" y="3890366"/>
              <a:ext cx="38960" cy="102962"/>
            </a:xfrm>
            <a:custGeom>
              <a:avLst/>
              <a:gdLst/>
              <a:ahLst/>
              <a:cxnLst/>
              <a:rect l="l" t="t" r="r" b="b"/>
              <a:pathLst>
                <a:path w="1478" h="3906" fill="none" extrusionOk="0">
                  <a:moveTo>
                    <a:pt x="1" y="1"/>
                  </a:moveTo>
                  <a:cubicBezTo>
                    <a:pt x="465" y="1322"/>
                    <a:pt x="953" y="2620"/>
                    <a:pt x="1477" y="3906"/>
                  </a:cubicBezTo>
                </a:path>
              </a:pathLst>
            </a:custGeom>
            <a:solidFill>
              <a:schemeClr val="lt2"/>
            </a:solidFill>
            <a:ln w="148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3"/>
            <p:cNvSpPr/>
            <p:nvPr/>
          </p:nvSpPr>
          <p:spPr>
            <a:xfrm>
              <a:off x="5538509" y="3826653"/>
              <a:ext cx="54012" cy="113005"/>
            </a:xfrm>
            <a:custGeom>
              <a:avLst/>
              <a:gdLst/>
              <a:ahLst/>
              <a:cxnLst/>
              <a:rect l="l" t="t" r="r" b="b"/>
              <a:pathLst>
                <a:path w="2049" h="4287" fill="none" extrusionOk="0">
                  <a:moveTo>
                    <a:pt x="1" y="1"/>
                  </a:moveTo>
                  <a:cubicBezTo>
                    <a:pt x="763" y="1382"/>
                    <a:pt x="1441" y="2822"/>
                    <a:pt x="2049" y="4287"/>
                  </a:cubicBezTo>
                </a:path>
              </a:pathLst>
            </a:custGeom>
            <a:solidFill>
              <a:schemeClr val="lt2"/>
            </a:solidFill>
            <a:ln w="148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3"/>
            <p:cNvSpPr/>
            <p:nvPr/>
          </p:nvSpPr>
          <p:spPr>
            <a:xfrm>
              <a:off x="4622691" y="3773615"/>
              <a:ext cx="667277" cy="344130"/>
            </a:xfrm>
            <a:custGeom>
              <a:avLst/>
              <a:gdLst/>
              <a:ahLst/>
              <a:cxnLst/>
              <a:rect l="l" t="t" r="r" b="b"/>
              <a:pathLst>
                <a:path w="25314" h="13055" extrusionOk="0">
                  <a:moveTo>
                    <a:pt x="3275" y="0"/>
                  </a:moveTo>
                  <a:cubicBezTo>
                    <a:pt x="1953" y="2596"/>
                    <a:pt x="989" y="6096"/>
                    <a:pt x="84" y="8847"/>
                  </a:cubicBezTo>
                  <a:cubicBezTo>
                    <a:pt x="24" y="9002"/>
                    <a:pt x="0" y="9168"/>
                    <a:pt x="24" y="9323"/>
                  </a:cubicBezTo>
                  <a:cubicBezTo>
                    <a:pt x="84" y="9490"/>
                    <a:pt x="203" y="9633"/>
                    <a:pt x="358" y="9740"/>
                  </a:cubicBezTo>
                  <a:cubicBezTo>
                    <a:pt x="2177" y="11177"/>
                    <a:pt x="6933" y="12812"/>
                    <a:pt x="8831" y="12812"/>
                  </a:cubicBezTo>
                  <a:cubicBezTo>
                    <a:pt x="9119" y="12812"/>
                    <a:pt x="9341" y="12774"/>
                    <a:pt x="9478" y="12693"/>
                  </a:cubicBezTo>
                  <a:cubicBezTo>
                    <a:pt x="9894" y="12431"/>
                    <a:pt x="9835" y="10537"/>
                    <a:pt x="11073" y="8121"/>
                  </a:cubicBezTo>
                  <a:cubicBezTo>
                    <a:pt x="11228" y="8144"/>
                    <a:pt x="12371" y="8311"/>
                    <a:pt x="12538" y="8311"/>
                  </a:cubicBezTo>
                  <a:lnTo>
                    <a:pt x="14407" y="12038"/>
                  </a:lnTo>
                  <a:cubicBezTo>
                    <a:pt x="14550" y="12323"/>
                    <a:pt x="14717" y="12633"/>
                    <a:pt x="15002" y="12800"/>
                  </a:cubicBezTo>
                  <a:cubicBezTo>
                    <a:pt x="15228" y="12919"/>
                    <a:pt x="15479" y="12990"/>
                    <a:pt x="15740" y="13002"/>
                  </a:cubicBezTo>
                  <a:cubicBezTo>
                    <a:pt x="16130" y="13037"/>
                    <a:pt x="16512" y="13054"/>
                    <a:pt x="16887" y="13054"/>
                  </a:cubicBezTo>
                  <a:cubicBezTo>
                    <a:pt x="19827" y="13054"/>
                    <a:pt x="22351" y="11998"/>
                    <a:pt x="24801" y="10192"/>
                  </a:cubicBezTo>
                  <a:cubicBezTo>
                    <a:pt x="25004" y="10049"/>
                    <a:pt x="25206" y="9883"/>
                    <a:pt x="25277" y="9656"/>
                  </a:cubicBezTo>
                  <a:cubicBezTo>
                    <a:pt x="25313" y="9442"/>
                    <a:pt x="25289" y="9228"/>
                    <a:pt x="25218" y="9037"/>
                  </a:cubicBezTo>
                  <a:cubicBezTo>
                    <a:pt x="24551" y="6549"/>
                    <a:pt x="23956" y="3441"/>
                    <a:pt x="23051" y="108"/>
                  </a:cubicBezTo>
                  <a:cubicBezTo>
                    <a:pt x="20524" y="1464"/>
                    <a:pt x="17425" y="1932"/>
                    <a:pt x="14415" y="1932"/>
                  </a:cubicBezTo>
                  <a:cubicBezTo>
                    <a:pt x="9497" y="1932"/>
                    <a:pt x="4818" y="680"/>
                    <a:pt x="3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3"/>
            <p:cNvSpPr/>
            <p:nvPr/>
          </p:nvSpPr>
          <p:spPr>
            <a:xfrm>
              <a:off x="5377209" y="3804062"/>
              <a:ext cx="37036" cy="51797"/>
            </a:xfrm>
            <a:custGeom>
              <a:avLst/>
              <a:gdLst/>
              <a:ahLst/>
              <a:cxnLst/>
              <a:rect l="l" t="t" r="r" b="b"/>
              <a:pathLst>
                <a:path w="1405" h="1965" extrusionOk="0">
                  <a:moveTo>
                    <a:pt x="107" y="0"/>
                  </a:moveTo>
                  <a:cubicBezTo>
                    <a:pt x="48" y="619"/>
                    <a:pt x="0" y="1274"/>
                    <a:pt x="226" y="1858"/>
                  </a:cubicBezTo>
                  <a:cubicBezTo>
                    <a:pt x="238" y="1893"/>
                    <a:pt x="262" y="1929"/>
                    <a:pt x="286" y="1953"/>
                  </a:cubicBezTo>
                  <a:cubicBezTo>
                    <a:pt x="321" y="1965"/>
                    <a:pt x="357" y="1965"/>
                    <a:pt x="393" y="1965"/>
                  </a:cubicBezTo>
                  <a:cubicBezTo>
                    <a:pt x="702" y="1917"/>
                    <a:pt x="1012" y="1822"/>
                    <a:pt x="1286" y="1679"/>
                  </a:cubicBezTo>
                  <a:cubicBezTo>
                    <a:pt x="1322" y="1667"/>
                    <a:pt x="1357" y="1643"/>
                    <a:pt x="1381" y="1608"/>
                  </a:cubicBezTo>
                  <a:cubicBezTo>
                    <a:pt x="1393" y="1584"/>
                    <a:pt x="1405" y="1548"/>
                    <a:pt x="1405" y="1512"/>
                  </a:cubicBezTo>
                  <a:cubicBezTo>
                    <a:pt x="1405" y="1334"/>
                    <a:pt x="1369" y="1155"/>
                    <a:pt x="1298" y="1000"/>
                  </a:cubicBezTo>
                  <a:cubicBezTo>
                    <a:pt x="1083" y="500"/>
                    <a:pt x="631" y="119"/>
                    <a:pt x="107" y="0"/>
                  </a:cubicBezTo>
                  <a:close/>
                </a:path>
              </a:pathLst>
            </a:custGeom>
            <a:solidFill>
              <a:srgbClr val="F6D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3"/>
            <p:cNvSpPr/>
            <p:nvPr/>
          </p:nvSpPr>
          <p:spPr>
            <a:xfrm>
              <a:off x="4441277" y="3509035"/>
              <a:ext cx="268687" cy="262045"/>
            </a:xfrm>
            <a:custGeom>
              <a:avLst/>
              <a:gdLst/>
              <a:ahLst/>
              <a:cxnLst/>
              <a:rect l="l" t="t" r="r" b="b"/>
              <a:pathLst>
                <a:path w="10193" h="9941" extrusionOk="0">
                  <a:moveTo>
                    <a:pt x="7466" y="1"/>
                  </a:moveTo>
                  <a:cubicBezTo>
                    <a:pt x="5085" y="2358"/>
                    <a:pt x="2858" y="4846"/>
                    <a:pt x="477" y="7204"/>
                  </a:cubicBezTo>
                  <a:cubicBezTo>
                    <a:pt x="286" y="7347"/>
                    <a:pt x="155" y="7549"/>
                    <a:pt x="84" y="7775"/>
                  </a:cubicBezTo>
                  <a:cubicBezTo>
                    <a:pt x="1" y="8144"/>
                    <a:pt x="263" y="8502"/>
                    <a:pt x="501" y="8787"/>
                  </a:cubicBezTo>
                  <a:cubicBezTo>
                    <a:pt x="962" y="9335"/>
                    <a:pt x="1560" y="9941"/>
                    <a:pt x="2249" y="9941"/>
                  </a:cubicBezTo>
                  <a:cubicBezTo>
                    <a:pt x="2324" y="9941"/>
                    <a:pt x="2400" y="9934"/>
                    <a:pt x="2477" y="9918"/>
                  </a:cubicBezTo>
                  <a:cubicBezTo>
                    <a:pt x="2727" y="9847"/>
                    <a:pt x="2953" y="9740"/>
                    <a:pt x="3156" y="9597"/>
                  </a:cubicBezTo>
                  <a:cubicBezTo>
                    <a:pt x="5894" y="7906"/>
                    <a:pt x="8228" y="5620"/>
                    <a:pt x="9990" y="2918"/>
                  </a:cubicBezTo>
                  <a:cubicBezTo>
                    <a:pt x="10097" y="2775"/>
                    <a:pt x="10157" y="2620"/>
                    <a:pt x="10180" y="2441"/>
                  </a:cubicBezTo>
                  <a:cubicBezTo>
                    <a:pt x="10192" y="2203"/>
                    <a:pt x="10038" y="1989"/>
                    <a:pt x="9883" y="1822"/>
                  </a:cubicBezTo>
                  <a:cubicBezTo>
                    <a:pt x="9216" y="1048"/>
                    <a:pt x="8394" y="441"/>
                    <a:pt x="7466" y="1"/>
                  </a:cubicBezTo>
                  <a:close/>
                </a:path>
              </a:pathLst>
            </a:custGeom>
            <a:solidFill>
              <a:srgbClr val="F6D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3"/>
            <p:cNvSpPr/>
            <p:nvPr/>
          </p:nvSpPr>
          <p:spPr>
            <a:xfrm>
              <a:off x="5355857" y="3780654"/>
              <a:ext cx="211249" cy="125895"/>
            </a:xfrm>
            <a:custGeom>
              <a:avLst/>
              <a:gdLst/>
              <a:ahLst/>
              <a:cxnLst/>
              <a:rect l="l" t="t" r="r" b="b"/>
              <a:pathLst>
                <a:path w="8014" h="4776" extrusionOk="0">
                  <a:moveTo>
                    <a:pt x="6580" y="0"/>
                  </a:moveTo>
                  <a:cubicBezTo>
                    <a:pt x="6448" y="0"/>
                    <a:pt x="6300" y="17"/>
                    <a:pt x="6132" y="55"/>
                  </a:cubicBezTo>
                  <a:cubicBezTo>
                    <a:pt x="3787" y="388"/>
                    <a:pt x="3025" y="1019"/>
                    <a:pt x="1536" y="1888"/>
                  </a:cubicBezTo>
                  <a:cubicBezTo>
                    <a:pt x="1084" y="2162"/>
                    <a:pt x="631" y="2472"/>
                    <a:pt x="346" y="2936"/>
                  </a:cubicBezTo>
                  <a:cubicBezTo>
                    <a:pt x="72" y="3389"/>
                    <a:pt x="0" y="4008"/>
                    <a:pt x="322" y="4436"/>
                  </a:cubicBezTo>
                  <a:cubicBezTo>
                    <a:pt x="429" y="4615"/>
                    <a:pt x="620" y="4734"/>
                    <a:pt x="822" y="4770"/>
                  </a:cubicBezTo>
                  <a:cubicBezTo>
                    <a:pt x="851" y="4774"/>
                    <a:pt x="879" y="4775"/>
                    <a:pt x="908" y="4775"/>
                  </a:cubicBezTo>
                  <a:cubicBezTo>
                    <a:pt x="1148" y="4775"/>
                    <a:pt x="1371" y="4648"/>
                    <a:pt x="1584" y="4520"/>
                  </a:cubicBezTo>
                  <a:cubicBezTo>
                    <a:pt x="3084" y="3651"/>
                    <a:pt x="4715" y="3008"/>
                    <a:pt x="6406" y="2639"/>
                  </a:cubicBezTo>
                  <a:cubicBezTo>
                    <a:pt x="6966" y="2508"/>
                    <a:pt x="7620" y="2353"/>
                    <a:pt x="7859" y="1829"/>
                  </a:cubicBezTo>
                  <a:cubicBezTo>
                    <a:pt x="8013" y="1460"/>
                    <a:pt x="7966" y="1043"/>
                    <a:pt x="7716" y="722"/>
                  </a:cubicBezTo>
                  <a:cubicBezTo>
                    <a:pt x="7516" y="462"/>
                    <a:pt x="7274" y="0"/>
                    <a:pt x="6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3"/>
            <p:cNvSpPr/>
            <p:nvPr/>
          </p:nvSpPr>
          <p:spPr>
            <a:xfrm>
              <a:off x="5262646" y="3562389"/>
              <a:ext cx="258934" cy="323305"/>
            </a:xfrm>
            <a:custGeom>
              <a:avLst/>
              <a:gdLst/>
              <a:ahLst/>
              <a:cxnLst/>
              <a:rect l="l" t="t" r="r" b="b"/>
              <a:pathLst>
                <a:path w="9823" h="12265" extrusionOk="0">
                  <a:moveTo>
                    <a:pt x="1774" y="1"/>
                  </a:moveTo>
                  <a:cubicBezTo>
                    <a:pt x="1358" y="1382"/>
                    <a:pt x="679" y="2703"/>
                    <a:pt x="0" y="4275"/>
                  </a:cubicBezTo>
                  <a:lnTo>
                    <a:pt x="3894" y="8490"/>
                  </a:lnTo>
                  <a:cubicBezTo>
                    <a:pt x="4120" y="8704"/>
                    <a:pt x="4286" y="8954"/>
                    <a:pt x="4406" y="9240"/>
                  </a:cubicBezTo>
                  <a:cubicBezTo>
                    <a:pt x="4501" y="9549"/>
                    <a:pt x="4775" y="9704"/>
                    <a:pt x="5072" y="10180"/>
                  </a:cubicBezTo>
                  <a:cubicBezTo>
                    <a:pt x="5584" y="11002"/>
                    <a:pt x="5382" y="11859"/>
                    <a:pt x="5584" y="12062"/>
                  </a:cubicBezTo>
                  <a:cubicBezTo>
                    <a:pt x="5737" y="12210"/>
                    <a:pt x="5932" y="12264"/>
                    <a:pt x="6144" y="12264"/>
                  </a:cubicBezTo>
                  <a:cubicBezTo>
                    <a:pt x="6510" y="12264"/>
                    <a:pt x="6928" y="12103"/>
                    <a:pt x="7275" y="11990"/>
                  </a:cubicBezTo>
                  <a:cubicBezTo>
                    <a:pt x="8001" y="11752"/>
                    <a:pt x="8704" y="11371"/>
                    <a:pt x="9168" y="10764"/>
                  </a:cubicBezTo>
                  <a:cubicBezTo>
                    <a:pt x="9632" y="10168"/>
                    <a:pt x="9823" y="9311"/>
                    <a:pt x="9513" y="8621"/>
                  </a:cubicBezTo>
                  <a:cubicBezTo>
                    <a:pt x="9085" y="7644"/>
                    <a:pt x="8299" y="7263"/>
                    <a:pt x="7585" y="6478"/>
                  </a:cubicBezTo>
                  <a:cubicBezTo>
                    <a:pt x="7275" y="6144"/>
                    <a:pt x="3834" y="1310"/>
                    <a:pt x="1774" y="1"/>
                  </a:cubicBezTo>
                  <a:close/>
                </a:path>
              </a:pathLst>
            </a:custGeom>
            <a:solidFill>
              <a:srgbClr val="F6D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>
              <a:off x="4571209" y="3380712"/>
              <a:ext cx="798787" cy="482441"/>
            </a:xfrm>
            <a:custGeom>
              <a:avLst/>
              <a:gdLst/>
              <a:ahLst/>
              <a:cxnLst/>
              <a:rect l="l" t="t" r="r" b="b"/>
              <a:pathLst>
                <a:path w="30303" h="18302" extrusionOk="0">
                  <a:moveTo>
                    <a:pt x="13865" y="0"/>
                  </a:moveTo>
                  <a:cubicBezTo>
                    <a:pt x="11711" y="0"/>
                    <a:pt x="9555" y="153"/>
                    <a:pt x="7418" y="416"/>
                  </a:cubicBezTo>
                  <a:cubicBezTo>
                    <a:pt x="4787" y="1106"/>
                    <a:pt x="2394" y="2511"/>
                    <a:pt x="513" y="4488"/>
                  </a:cubicBezTo>
                  <a:cubicBezTo>
                    <a:pt x="310" y="4666"/>
                    <a:pt x="156" y="4892"/>
                    <a:pt x="60" y="5142"/>
                  </a:cubicBezTo>
                  <a:cubicBezTo>
                    <a:pt x="1" y="5404"/>
                    <a:pt x="13" y="5678"/>
                    <a:pt x="84" y="5940"/>
                  </a:cubicBezTo>
                  <a:cubicBezTo>
                    <a:pt x="739" y="9060"/>
                    <a:pt x="2977" y="11334"/>
                    <a:pt x="3275" y="11393"/>
                  </a:cubicBezTo>
                  <a:cubicBezTo>
                    <a:pt x="3276" y="11393"/>
                    <a:pt x="3278" y="11394"/>
                    <a:pt x="3279" y="11394"/>
                  </a:cubicBezTo>
                  <a:cubicBezTo>
                    <a:pt x="3477" y="11394"/>
                    <a:pt x="5755" y="9147"/>
                    <a:pt x="6240" y="8155"/>
                  </a:cubicBezTo>
                  <a:lnTo>
                    <a:pt x="6240" y="8155"/>
                  </a:lnTo>
                  <a:cubicBezTo>
                    <a:pt x="5775" y="11084"/>
                    <a:pt x="4906" y="15203"/>
                    <a:pt x="5049" y="15298"/>
                  </a:cubicBezTo>
                  <a:cubicBezTo>
                    <a:pt x="9066" y="17614"/>
                    <a:pt x="13334" y="18302"/>
                    <a:pt x="16945" y="18302"/>
                  </a:cubicBezTo>
                  <a:cubicBezTo>
                    <a:pt x="21951" y="18302"/>
                    <a:pt x="25697" y="16980"/>
                    <a:pt x="25766" y="16834"/>
                  </a:cubicBezTo>
                  <a:cubicBezTo>
                    <a:pt x="25968" y="16441"/>
                    <a:pt x="25099" y="14953"/>
                    <a:pt x="24540" y="11048"/>
                  </a:cubicBezTo>
                  <a:lnTo>
                    <a:pt x="24540" y="11048"/>
                  </a:lnTo>
                  <a:cubicBezTo>
                    <a:pt x="25420" y="11704"/>
                    <a:pt x="25977" y="11910"/>
                    <a:pt x="26267" y="11910"/>
                  </a:cubicBezTo>
                  <a:cubicBezTo>
                    <a:pt x="26345" y="11910"/>
                    <a:pt x="26404" y="11895"/>
                    <a:pt x="26445" y="11869"/>
                  </a:cubicBezTo>
                  <a:cubicBezTo>
                    <a:pt x="27409" y="11298"/>
                    <a:pt x="29552" y="8321"/>
                    <a:pt x="30243" y="6976"/>
                  </a:cubicBezTo>
                  <a:cubicBezTo>
                    <a:pt x="30302" y="6857"/>
                    <a:pt x="30266" y="6702"/>
                    <a:pt x="30159" y="6607"/>
                  </a:cubicBezTo>
                  <a:cubicBezTo>
                    <a:pt x="27052" y="4023"/>
                    <a:pt x="25147" y="1249"/>
                    <a:pt x="19979" y="451"/>
                  </a:cubicBezTo>
                  <a:cubicBezTo>
                    <a:pt x="17955" y="138"/>
                    <a:pt x="15911" y="0"/>
                    <a:pt x="13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3"/>
            <p:cNvSpPr/>
            <p:nvPr/>
          </p:nvSpPr>
          <p:spPr>
            <a:xfrm>
              <a:off x="4854321" y="3395870"/>
              <a:ext cx="165093" cy="88359"/>
            </a:xfrm>
            <a:custGeom>
              <a:avLst/>
              <a:gdLst/>
              <a:ahLst/>
              <a:cxnLst/>
              <a:rect l="l" t="t" r="r" b="b"/>
              <a:pathLst>
                <a:path w="6263" h="3352" extrusionOk="0">
                  <a:moveTo>
                    <a:pt x="1460" y="1"/>
                  </a:moveTo>
                  <a:cubicBezTo>
                    <a:pt x="974" y="1"/>
                    <a:pt x="487" y="37"/>
                    <a:pt x="0" y="138"/>
                  </a:cubicBezTo>
                  <a:cubicBezTo>
                    <a:pt x="48" y="1257"/>
                    <a:pt x="631" y="2269"/>
                    <a:pt x="1572" y="2877"/>
                  </a:cubicBezTo>
                  <a:cubicBezTo>
                    <a:pt x="2078" y="3193"/>
                    <a:pt x="2652" y="3352"/>
                    <a:pt x="3228" y="3352"/>
                  </a:cubicBezTo>
                  <a:cubicBezTo>
                    <a:pt x="3734" y="3352"/>
                    <a:pt x="4241" y="3229"/>
                    <a:pt x="4703" y="2984"/>
                  </a:cubicBezTo>
                  <a:cubicBezTo>
                    <a:pt x="5691" y="2436"/>
                    <a:pt x="6263" y="1365"/>
                    <a:pt x="6180" y="245"/>
                  </a:cubicBezTo>
                  <a:lnTo>
                    <a:pt x="6180" y="245"/>
                  </a:lnTo>
                  <a:cubicBezTo>
                    <a:pt x="5933" y="268"/>
                    <a:pt x="5687" y="278"/>
                    <a:pt x="5440" y="278"/>
                  </a:cubicBezTo>
                  <a:cubicBezTo>
                    <a:pt x="4118" y="278"/>
                    <a:pt x="2792" y="1"/>
                    <a:pt x="1460" y="1"/>
                  </a:cubicBezTo>
                  <a:close/>
                </a:path>
              </a:pathLst>
            </a:custGeom>
            <a:solidFill>
              <a:srgbClr val="F4D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3"/>
            <p:cNvSpPr/>
            <p:nvPr/>
          </p:nvSpPr>
          <p:spPr>
            <a:xfrm>
              <a:off x="4694550" y="3382663"/>
              <a:ext cx="118989" cy="357705"/>
            </a:xfrm>
            <a:custGeom>
              <a:avLst/>
              <a:gdLst/>
              <a:ahLst/>
              <a:cxnLst/>
              <a:rect l="l" t="t" r="r" b="b"/>
              <a:pathLst>
                <a:path w="4514" h="13570" extrusionOk="0">
                  <a:moveTo>
                    <a:pt x="3585" y="1"/>
                  </a:moveTo>
                  <a:cubicBezTo>
                    <a:pt x="2925" y="1"/>
                    <a:pt x="2201" y="239"/>
                    <a:pt x="1906" y="604"/>
                  </a:cubicBezTo>
                  <a:cubicBezTo>
                    <a:pt x="1013" y="1735"/>
                    <a:pt x="644" y="3199"/>
                    <a:pt x="418" y="4628"/>
                  </a:cubicBezTo>
                  <a:cubicBezTo>
                    <a:pt x="168" y="6116"/>
                    <a:pt x="37" y="7616"/>
                    <a:pt x="25" y="9128"/>
                  </a:cubicBezTo>
                  <a:cubicBezTo>
                    <a:pt x="1" y="12926"/>
                    <a:pt x="394" y="13522"/>
                    <a:pt x="584" y="13569"/>
                  </a:cubicBezTo>
                  <a:cubicBezTo>
                    <a:pt x="1299" y="9295"/>
                    <a:pt x="2596" y="2449"/>
                    <a:pt x="4513" y="223"/>
                  </a:cubicBezTo>
                  <a:cubicBezTo>
                    <a:pt x="4273" y="69"/>
                    <a:pt x="3938" y="1"/>
                    <a:pt x="35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5058325" y="3386670"/>
              <a:ext cx="193614" cy="370806"/>
            </a:xfrm>
            <a:custGeom>
              <a:avLst/>
              <a:gdLst/>
              <a:ahLst/>
              <a:cxnLst/>
              <a:rect l="l" t="t" r="r" b="b"/>
              <a:pathLst>
                <a:path w="7345" h="14067" extrusionOk="0">
                  <a:moveTo>
                    <a:pt x="3080" y="1"/>
                  </a:moveTo>
                  <a:cubicBezTo>
                    <a:pt x="2715" y="1"/>
                    <a:pt x="2336" y="55"/>
                    <a:pt x="2036" y="178"/>
                  </a:cubicBezTo>
                  <a:cubicBezTo>
                    <a:pt x="1786" y="261"/>
                    <a:pt x="1560" y="428"/>
                    <a:pt x="1393" y="642"/>
                  </a:cubicBezTo>
                  <a:cubicBezTo>
                    <a:pt x="1167" y="916"/>
                    <a:pt x="0" y="3892"/>
                    <a:pt x="107" y="7250"/>
                  </a:cubicBezTo>
                  <a:cubicBezTo>
                    <a:pt x="155" y="8762"/>
                    <a:pt x="346" y="10322"/>
                    <a:pt x="1131" y="11608"/>
                  </a:cubicBezTo>
                  <a:cubicBezTo>
                    <a:pt x="1917" y="12894"/>
                    <a:pt x="3286" y="13894"/>
                    <a:pt x="4787" y="13989"/>
                  </a:cubicBezTo>
                  <a:cubicBezTo>
                    <a:pt x="5126" y="14011"/>
                    <a:pt x="5506" y="14066"/>
                    <a:pt x="5866" y="14066"/>
                  </a:cubicBezTo>
                  <a:cubicBezTo>
                    <a:pt x="6654" y="14066"/>
                    <a:pt x="7344" y="13801"/>
                    <a:pt x="7287" y="12346"/>
                  </a:cubicBezTo>
                  <a:lnTo>
                    <a:pt x="7287" y="12346"/>
                  </a:lnTo>
                  <a:cubicBezTo>
                    <a:pt x="7102" y="12600"/>
                    <a:pt x="6846" y="12706"/>
                    <a:pt x="6555" y="12706"/>
                  </a:cubicBezTo>
                  <a:cubicBezTo>
                    <a:pt x="5746" y="12706"/>
                    <a:pt x="4669" y="11886"/>
                    <a:pt x="4108" y="11203"/>
                  </a:cubicBezTo>
                  <a:cubicBezTo>
                    <a:pt x="3346" y="10274"/>
                    <a:pt x="3013" y="9072"/>
                    <a:pt x="2834" y="7893"/>
                  </a:cubicBezTo>
                  <a:cubicBezTo>
                    <a:pt x="2548" y="6083"/>
                    <a:pt x="2560" y="4250"/>
                    <a:pt x="2858" y="2452"/>
                  </a:cubicBezTo>
                  <a:cubicBezTo>
                    <a:pt x="2929" y="1999"/>
                    <a:pt x="3024" y="1535"/>
                    <a:pt x="3310" y="1178"/>
                  </a:cubicBezTo>
                  <a:cubicBezTo>
                    <a:pt x="3520" y="925"/>
                    <a:pt x="3850" y="742"/>
                    <a:pt x="4171" y="742"/>
                  </a:cubicBezTo>
                  <a:cubicBezTo>
                    <a:pt x="4289" y="742"/>
                    <a:pt x="4404" y="767"/>
                    <a:pt x="4513" y="821"/>
                  </a:cubicBezTo>
                  <a:cubicBezTo>
                    <a:pt x="4501" y="618"/>
                    <a:pt x="4429" y="428"/>
                    <a:pt x="4287" y="285"/>
                  </a:cubicBezTo>
                  <a:cubicBezTo>
                    <a:pt x="4091" y="110"/>
                    <a:pt x="3599" y="1"/>
                    <a:pt x="30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5166904" y="2855875"/>
              <a:ext cx="310732" cy="513466"/>
            </a:xfrm>
            <a:custGeom>
              <a:avLst/>
              <a:gdLst/>
              <a:ahLst/>
              <a:cxnLst/>
              <a:rect l="l" t="t" r="r" b="b"/>
              <a:pathLst>
                <a:path w="11788" h="19479" extrusionOk="0">
                  <a:moveTo>
                    <a:pt x="5171" y="0"/>
                  </a:moveTo>
                  <a:cubicBezTo>
                    <a:pt x="2967" y="0"/>
                    <a:pt x="458" y="1144"/>
                    <a:pt x="1" y="3419"/>
                  </a:cubicBezTo>
                  <a:cubicBezTo>
                    <a:pt x="301" y="3321"/>
                    <a:pt x="639" y="3281"/>
                    <a:pt x="976" y="3281"/>
                  </a:cubicBezTo>
                  <a:cubicBezTo>
                    <a:pt x="1627" y="3281"/>
                    <a:pt x="2275" y="3433"/>
                    <a:pt x="2644" y="3621"/>
                  </a:cubicBezTo>
                  <a:cubicBezTo>
                    <a:pt x="3204" y="3931"/>
                    <a:pt x="3656" y="4407"/>
                    <a:pt x="3930" y="4978"/>
                  </a:cubicBezTo>
                  <a:cubicBezTo>
                    <a:pt x="4835" y="6681"/>
                    <a:pt x="4644" y="8765"/>
                    <a:pt x="4228" y="10658"/>
                  </a:cubicBezTo>
                  <a:cubicBezTo>
                    <a:pt x="3823" y="12551"/>
                    <a:pt x="3216" y="14456"/>
                    <a:pt x="3382" y="16385"/>
                  </a:cubicBezTo>
                  <a:cubicBezTo>
                    <a:pt x="3430" y="16801"/>
                    <a:pt x="3573" y="17313"/>
                    <a:pt x="3978" y="17432"/>
                  </a:cubicBezTo>
                  <a:lnTo>
                    <a:pt x="4287" y="16944"/>
                  </a:lnTo>
                  <a:cubicBezTo>
                    <a:pt x="4525" y="17861"/>
                    <a:pt x="5216" y="18528"/>
                    <a:pt x="5966" y="19004"/>
                  </a:cubicBezTo>
                  <a:cubicBezTo>
                    <a:pt x="6264" y="19206"/>
                    <a:pt x="6609" y="19361"/>
                    <a:pt x="6978" y="19445"/>
                  </a:cubicBezTo>
                  <a:cubicBezTo>
                    <a:pt x="7076" y="19467"/>
                    <a:pt x="7176" y="19479"/>
                    <a:pt x="7276" y="19479"/>
                  </a:cubicBezTo>
                  <a:cubicBezTo>
                    <a:pt x="7540" y="19479"/>
                    <a:pt x="7804" y="19401"/>
                    <a:pt x="8038" y="19254"/>
                  </a:cubicBezTo>
                  <a:cubicBezTo>
                    <a:pt x="8157" y="19171"/>
                    <a:pt x="8252" y="19052"/>
                    <a:pt x="8311" y="18921"/>
                  </a:cubicBezTo>
                  <a:cubicBezTo>
                    <a:pt x="8430" y="18587"/>
                    <a:pt x="8228" y="18218"/>
                    <a:pt x="8026" y="17921"/>
                  </a:cubicBezTo>
                  <a:lnTo>
                    <a:pt x="8026" y="17921"/>
                  </a:lnTo>
                  <a:cubicBezTo>
                    <a:pt x="8081" y="17940"/>
                    <a:pt x="8143" y="17950"/>
                    <a:pt x="8207" y="17950"/>
                  </a:cubicBezTo>
                  <a:cubicBezTo>
                    <a:pt x="8376" y="17950"/>
                    <a:pt x="8555" y="17880"/>
                    <a:pt x="8633" y="17742"/>
                  </a:cubicBezTo>
                  <a:cubicBezTo>
                    <a:pt x="8728" y="17551"/>
                    <a:pt x="8716" y="17325"/>
                    <a:pt x="8597" y="17147"/>
                  </a:cubicBezTo>
                  <a:cubicBezTo>
                    <a:pt x="8478" y="16968"/>
                    <a:pt x="8335" y="16801"/>
                    <a:pt x="8192" y="16658"/>
                  </a:cubicBezTo>
                  <a:cubicBezTo>
                    <a:pt x="7561" y="15920"/>
                    <a:pt x="7418" y="14861"/>
                    <a:pt x="7621" y="13908"/>
                  </a:cubicBezTo>
                  <a:cubicBezTo>
                    <a:pt x="7823" y="12968"/>
                    <a:pt x="8323" y="12110"/>
                    <a:pt x="8871" y="11313"/>
                  </a:cubicBezTo>
                  <a:cubicBezTo>
                    <a:pt x="9407" y="10503"/>
                    <a:pt x="9966" y="9015"/>
                    <a:pt x="10288" y="8110"/>
                  </a:cubicBezTo>
                  <a:cubicBezTo>
                    <a:pt x="11788" y="3871"/>
                    <a:pt x="9181" y="1049"/>
                    <a:pt x="6883" y="264"/>
                  </a:cubicBezTo>
                  <a:cubicBezTo>
                    <a:pt x="6369" y="88"/>
                    <a:pt x="5782" y="0"/>
                    <a:pt x="5171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4664129" y="2850656"/>
              <a:ext cx="583452" cy="559939"/>
            </a:xfrm>
            <a:custGeom>
              <a:avLst/>
              <a:gdLst/>
              <a:ahLst/>
              <a:cxnLst/>
              <a:rect l="l" t="t" r="r" b="b"/>
              <a:pathLst>
                <a:path w="22134" h="21242" extrusionOk="0">
                  <a:moveTo>
                    <a:pt x="10418" y="0"/>
                  </a:moveTo>
                  <a:cubicBezTo>
                    <a:pt x="9535" y="0"/>
                    <a:pt x="8656" y="107"/>
                    <a:pt x="7811" y="354"/>
                  </a:cubicBezTo>
                  <a:cubicBezTo>
                    <a:pt x="4417" y="1355"/>
                    <a:pt x="1941" y="4748"/>
                    <a:pt x="1822" y="8284"/>
                  </a:cubicBezTo>
                  <a:cubicBezTo>
                    <a:pt x="1798" y="9046"/>
                    <a:pt x="1869" y="9832"/>
                    <a:pt x="1619" y="10546"/>
                  </a:cubicBezTo>
                  <a:cubicBezTo>
                    <a:pt x="1417" y="11118"/>
                    <a:pt x="1048" y="11594"/>
                    <a:pt x="762" y="12118"/>
                  </a:cubicBezTo>
                  <a:cubicBezTo>
                    <a:pt x="0" y="13606"/>
                    <a:pt x="36" y="15392"/>
                    <a:pt x="881" y="16845"/>
                  </a:cubicBezTo>
                  <a:cubicBezTo>
                    <a:pt x="1548" y="17988"/>
                    <a:pt x="2643" y="18797"/>
                    <a:pt x="3798" y="19428"/>
                  </a:cubicBezTo>
                  <a:cubicBezTo>
                    <a:pt x="5909" y="20583"/>
                    <a:pt x="8305" y="21241"/>
                    <a:pt x="10707" y="21241"/>
                  </a:cubicBezTo>
                  <a:cubicBezTo>
                    <a:pt x="11326" y="21241"/>
                    <a:pt x="11946" y="21197"/>
                    <a:pt x="12561" y="21107"/>
                  </a:cubicBezTo>
                  <a:cubicBezTo>
                    <a:pt x="15550" y="20655"/>
                    <a:pt x="17431" y="19428"/>
                    <a:pt x="18955" y="17214"/>
                  </a:cubicBezTo>
                  <a:cubicBezTo>
                    <a:pt x="20514" y="14940"/>
                    <a:pt x="22134" y="5557"/>
                    <a:pt x="17407" y="2581"/>
                  </a:cubicBezTo>
                  <a:cubicBezTo>
                    <a:pt x="16335" y="1271"/>
                    <a:pt x="14645" y="604"/>
                    <a:pt x="12978" y="271"/>
                  </a:cubicBezTo>
                  <a:cubicBezTo>
                    <a:pt x="12139" y="101"/>
                    <a:pt x="11276" y="0"/>
                    <a:pt x="10418" y="0"/>
                  </a:cubicBezTo>
                  <a:close/>
                </a:path>
              </a:pathLst>
            </a:custGeom>
            <a:solidFill>
              <a:srgbClr val="F6D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5162212" y="2911601"/>
              <a:ext cx="56516" cy="80530"/>
            </a:xfrm>
            <a:custGeom>
              <a:avLst/>
              <a:gdLst/>
              <a:ahLst/>
              <a:cxnLst/>
              <a:rect l="l" t="t" r="r" b="b"/>
              <a:pathLst>
                <a:path w="2144" h="3055" extrusionOk="0">
                  <a:moveTo>
                    <a:pt x="661" y="1"/>
                  </a:moveTo>
                  <a:cubicBezTo>
                    <a:pt x="407" y="1"/>
                    <a:pt x="184" y="205"/>
                    <a:pt x="0" y="400"/>
                  </a:cubicBezTo>
                  <a:cubicBezTo>
                    <a:pt x="441" y="1210"/>
                    <a:pt x="1000" y="2102"/>
                    <a:pt x="1417" y="3055"/>
                  </a:cubicBezTo>
                  <a:cubicBezTo>
                    <a:pt x="1774" y="2841"/>
                    <a:pt x="2120" y="2519"/>
                    <a:pt x="2143" y="2114"/>
                  </a:cubicBezTo>
                  <a:cubicBezTo>
                    <a:pt x="2143" y="1924"/>
                    <a:pt x="2108" y="1745"/>
                    <a:pt x="2036" y="1579"/>
                  </a:cubicBezTo>
                  <a:cubicBezTo>
                    <a:pt x="1834" y="1055"/>
                    <a:pt x="1524" y="602"/>
                    <a:pt x="1108" y="233"/>
                  </a:cubicBezTo>
                  <a:cubicBezTo>
                    <a:pt x="1012" y="126"/>
                    <a:pt x="881" y="43"/>
                    <a:pt x="738" y="7"/>
                  </a:cubicBezTo>
                  <a:cubicBezTo>
                    <a:pt x="712" y="3"/>
                    <a:pt x="687" y="1"/>
                    <a:pt x="6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3"/>
            <p:cNvSpPr/>
            <p:nvPr/>
          </p:nvSpPr>
          <p:spPr>
            <a:xfrm>
              <a:off x="5113867" y="2829198"/>
              <a:ext cx="138443" cy="106336"/>
            </a:xfrm>
            <a:custGeom>
              <a:avLst/>
              <a:gdLst/>
              <a:ahLst/>
              <a:cxnLst/>
              <a:rect l="l" t="t" r="r" b="b"/>
              <a:pathLst>
                <a:path w="5252" h="4034" extrusionOk="0">
                  <a:moveTo>
                    <a:pt x="1587" y="1"/>
                  </a:moveTo>
                  <a:cubicBezTo>
                    <a:pt x="1557" y="1"/>
                    <a:pt x="1528" y="4"/>
                    <a:pt x="1501" y="14"/>
                  </a:cubicBezTo>
                  <a:cubicBezTo>
                    <a:pt x="1096" y="73"/>
                    <a:pt x="715" y="240"/>
                    <a:pt x="394" y="502"/>
                  </a:cubicBezTo>
                  <a:cubicBezTo>
                    <a:pt x="286" y="573"/>
                    <a:pt x="215" y="668"/>
                    <a:pt x="155" y="776"/>
                  </a:cubicBezTo>
                  <a:cubicBezTo>
                    <a:pt x="1" y="1073"/>
                    <a:pt x="144" y="1430"/>
                    <a:pt x="310" y="1716"/>
                  </a:cubicBezTo>
                  <a:cubicBezTo>
                    <a:pt x="691" y="2383"/>
                    <a:pt x="1167" y="3002"/>
                    <a:pt x="1727" y="3550"/>
                  </a:cubicBezTo>
                  <a:cubicBezTo>
                    <a:pt x="1858" y="3669"/>
                    <a:pt x="1929" y="3978"/>
                    <a:pt x="2156" y="4026"/>
                  </a:cubicBezTo>
                  <a:cubicBezTo>
                    <a:pt x="2175" y="4031"/>
                    <a:pt x="2194" y="4033"/>
                    <a:pt x="2213" y="4033"/>
                  </a:cubicBezTo>
                  <a:cubicBezTo>
                    <a:pt x="2377" y="4033"/>
                    <a:pt x="2514" y="3855"/>
                    <a:pt x="2632" y="3716"/>
                  </a:cubicBezTo>
                  <a:cubicBezTo>
                    <a:pt x="3275" y="2895"/>
                    <a:pt x="4323" y="2502"/>
                    <a:pt x="5073" y="1764"/>
                  </a:cubicBezTo>
                  <a:cubicBezTo>
                    <a:pt x="5144" y="1716"/>
                    <a:pt x="5192" y="1645"/>
                    <a:pt x="5216" y="1561"/>
                  </a:cubicBezTo>
                  <a:cubicBezTo>
                    <a:pt x="5251" y="1407"/>
                    <a:pt x="5132" y="1264"/>
                    <a:pt x="5013" y="1157"/>
                  </a:cubicBezTo>
                  <a:cubicBezTo>
                    <a:pt x="4716" y="883"/>
                    <a:pt x="4370" y="645"/>
                    <a:pt x="4001" y="466"/>
                  </a:cubicBezTo>
                  <a:cubicBezTo>
                    <a:pt x="3908" y="404"/>
                    <a:pt x="3796" y="368"/>
                    <a:pt x="3682" y="368"/>
                  </a:cubicBezTo>
                  <a:cubicBezTo>
                    <a:pt x="3665" y="368"/>
                    <a:pt x="3649" y="369"/>
                    <a:pt x="3632" y="371"/>
                  </a:cubicBezTo>
                  <a:cubicBezTo>
                    <a:pt x="3442" y="395"/>
                    <a:pt x="3299" y="561"/>
                    <a:pt x="3192" y="728"/>
                  </a:cubicBezTo>
                  <a:cubicBezTo>
                    <a:pt x="2680" y="1490"/>
                    <a:pt x="2310" y="2335"/>
                    <a:pt x="2108" y="3228"/>
                  </a:cubicBezTo>
                  <a:cubicBezTo>
                    <a:pt x="2180" y="2228"/>
                    <a:pt x="2263" y="1168"/>
                    <a:pt x="1870" y="228"/>
                  </a:cubicBezTo>
                  <a:cubicBezTo>
                    <a:pt x="1846" y="145"/>
                    <a:pt x="1799" y="73"/>
                    <a:pt x="1727" y="25"/>
                  </a:cubicBezTo>
                  <a:cubicBezTo>
                    <a:pt x="1683" y="11"/>
                    <a:pt x="1634" y="1"/>
                    <a:pt x="1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3"/>
            <p:cNvSpPr/>
            <p:nvPr/>
          </p:nvSpPr>
          <p:spPr>
            <a:xfrm>
              <a:off x="4698319" y="2823742"/>
              <a:ext cx="538904" cy="358601"/>
            </a:xfrm>
            <a:custGeom>
              <a:avLst/>
              <a:gdLst/>
              <a:ahLst/>
              <a:cxnLst/>
              <a:rect l="l" t="t" r="r" b="b"/>
              <a:pathLst>
                <a:path w="20444" h="13604" extrusionOk="0">
                  <a:moveTo>
                    <a:pt x="8999" y="1"/>
                  </a:moveTo>
                  <a:cubicBezTo>
                    <a:pt x="7314" y="1"/>
                    <a:pt x="5634" y="340"/>
                    <a:pt x="4228" y="1209"/>
                  </a:cubicBezTo>
                  <a:cubicBezTo>
                    <a:pt x="3418" y="1721"/>
                    <a:pt x="2727" y="2387"/>
                    <a:pt x="2180" y="3161"/>
                  </a:cubicBezTo>
                  <a:cubicBezTo>
                    <a:pt x="1120" y="4566"/>
                    <a:pt x="394" y="6186"/>
                    <a:pt x="48" y="7912"/>
                  </a:cubicBezTo>
                  <a:cubicBezTo>
                    <a:pt x="1" y="8067"/>
                    <a:pt x="13" y="8245"/>
                    <a:pt x="72" y="8400"/>
                  </a:cubicBezTo>
                  <a:cubicBezTo>
                    <a:pt x="156" y="8531"/>
                    <a:pt x="263" y="8626"/>
                    <a:pt x="406" y="8686"/>
                  </a:cubicBezTo>
                  <a:cubicBezTo>
                    <a:pt x="1203" y="9103"/>
                    <a:pt x="2072" y="9376"/>
                    <a:pt x="2977" y="9472"/>
                  </a:cubicBezTo>
                  <a:cubicBezTo>
                    <a:pt x="3003" y="9475"/>
                    <a:pt x="3028" y="9476"/>
                    <a:pt x="3052" y="9476"/>
                  </a:cubicBezTo>
                  <a:cubicBezTo>
                    <a:pt x="3118" y="9476"/>
                    <a:pt x="3181" y="9465"/>
                    <a:pt x="3251" y="9448"/>
                  </a:cubicBezTo>
                  <a:cubicBezTo>
                    <a:pt x="3358" y="9365"/>
                    <a:pt x="3442" y="9245"/>
                    <a:pt x="3466" y="9114"/>
                  </a:cubicBezTo>
                  <a:cubicBezTo>
                    <a:pt x="3823" y="7995"/>
                    <a:pt x="4347" y="6948"/>
                    <a:pt x="5013" y="5983"/>
                  </a:cubicBezTo>
                  <a:lnTo>
                    <a:pt x="5013" y="5983"/>
                  </a:lnTo>
                  <a:cubicBezTo>
                    <a:pt x="4668" y="6912"/>
                    <a:pt x="4489" y="7876"/>
                    <a:pt x="4478" y="8864"/>
                  </a:cubicBezTo>
                  <a:cubicBezTo>
                    <a:pt x="4454" y="9031"/>
                    <a:pt x="4501" y="9186"/>
                    <a:pt x="4597" y="9329"/>
                  </a:cubicBezTo>
                  <a:cubicBezTo>
                    <a:pt x="4704" y="9412"/>
                    <a:pt x="4835" y="9460"/>
                    <a:pt x="4978" y="9472"/>
                  </a:cubicBezTo>
                  <a:cubicBezTo>
                    <a:pt x="5644" y="9591"/>
                    <a:pt x="6311" y="9674"/>
                    <a:pt x="6990" y="9722"/>
                  </a:cubicBezTo>
                  <a:cubicBezTo>
                    <a:pt x="7020" y="9726"/>
                    <a:pt x="7049" y="9729"/>
                    <a:pt x="7077" y="9729"/>
                  </a:cubicBezTo>
                  <a:cubicBezTo>
                    <a:pt x="7125" y="9729"/>
                    <a:pt x="7171" y="9721"/>
                    <a:pt x="7216" y="9698"/>
                  </a:cubicBezTo>
                  <a:cubicBezTo>
                    <a:pt x="7299" y="9638"/>
                    <a:pt x="7359" y="9555"/>
                    <a:pt x="7383" y="9472"/>
                  </a:cubicBezTo>
                  <a:lnTo>
                    <a:pt x="8466" y="6650"/>
                  </a:lnTo>
                  <a:lnTo>
                    <a:pt x="8466" y="6650"/>
                  </a:lnTo>
                  <a:cubicBezTo>
                    <a:pt x="8371" y="7579"/>
                    <a:pt x="8347" y="8519"/>
                    <a:pt x="8371" y="9448"/>
                  </a:cubicBezTo>
                  <a:cubicBezTo>
                    <a:pt x="8359" y="9579"/>
                    <a:pt x="8395" y="9698"/>
                    <a:pt x="8454" y="9817"/>
                  </a:cubicBezTo>
                  <a:cubicBezTo>
                    <a:pt x="8561" y="9912"/>
                    <a:pt x="8692" y="9972"/>
                    <a:pt x="8835" y="9996"/>
                  </a:cubicBezTo>
                  <a:cubicBezTo>
                    <a:pt x="9819" y="10199"/>
                    <a:pt x="10825" y="10306"/>
                    <a:pt x="11841" y="10306"/>
                  </a:cubicBezTo>
                  <a:cubicBezTo>
                    <a:pt x="11895" y="10306"/>
                    <a:pt x="11949" y="10306"/>
                    <a:pt x="12002" y="10305"/>
                  </a:cubicBezTo>
                  <a:cubicBezTo>
                    <a:pt x="12169" y="9257"/>
                    <a:pt x="12229" y="8186"/>
                    <a:pt x="12181" y="7126"/>
                  </a:cubicBezTo>
                  <a:lnTo>
                    <a:pt x="12181" y="7126"/>
                  </a:lnTo>
                  <a:cubicBezTo>
                    <a:pt x="12526" y="8055"/>
                    <a:pt x="12740" y="9031"/>
                    <a:pt x="12836" y="10019"/>
                  </a:cubicBezTo>
                  <a:cubicBezTo>
                    <a:pt x="12824" y="10162"/>
                    <a:pt x="12871" y="10305"/>
                    <a:pt x="12955" y="10424"/>
                  </a:cubicBezTo>
                  <a:cubicBezTo>
                    <a:pt x="13038" y="10496"/>
                    <a:pt x="13133" y="10543"/>
                    <a:pt x="13241" y="10555"/>
                  </a:cubicBezTo>
                  <a:cubicBezTo>
                    <a:pt x="13776" y="10717"/>
                    <a:pt x="14333" y="10802"/>
                    <a:pt x="14890" y="10802"/>
                  </a:cubicBezTo>
                  <a:cubicBezTo>
                    <a:pt x="15151" y="10802"/>
                    <a:pt x="15411" y="10784"/>
                    <a:pt x="15669" y="10746"/>
                  </a:cubicBezTo>
                  <a:cubicBezTo>
                    <a:pt x="15823" y="10171"/>
                    <a:pt x="15836" y="9305"/>
                    <a:pt x="15791" y="8939"/>
                  </a:cubicBezTo>
                  <a:lnTo>
                    <a:pt x="15791" y="8939"/>
                  </a:lnTo>
                  <a:cubicBezTo>
                    <a:pt x="16097" y="10513"/>
                    <a:pt x="16493" y="12075"/>
                    <a:pt x="16979" y="13603"/>
                  </a:cubicBezTo>
                  <a:cubicBezTo>
                    <a:pt x="17454" y="13007"/>
                    <a:pt x="18187" y="12599"/>
                    <a:pt x="18937" y="12599"/>
                  </a:cubicBezTo>
                  <a:cubicBezTo>
                    <a:pt x="19070" y="12599"/>
                    <a:pt x="19204" y="12612"/>
                    <a:pt x="19337" y="12639"/>
                  </a:cubicBezTo>
                  <a:cubicBezTo>
                    <a:pt x="19920" y="11496"/>
                    <a:pt x="20444" y="9305"/>
                    <a:pt x="18991" y="5543"/>
                  </a:cubicBezTo>
                  <a:cubicBezTo>
                    <a:pt x="18414" y="4023"/>
                    <a:pt x="16903" y="3052"/>
                    <a:pt x="16318" y="3052"/>
                  </a:cubicBezTo>
                  <a:cubicBezTo>
                    <a:pt x="16252" y="3052"/>
                    <a:pt x="16197" y="3065"/>
                    <a:pt x="16158" y="3090"/>
                  </a:cubicBezTo>
                  <a:cubicBezTo>
                    <a:pt x="15788" y="1447"/>
                    <a:pt x="12324" y="340"/>
                    <a:pt x="10990" y="149"/>
                  </a:cubicBezTo>
                  <a:cubicBezTo>
                    <a:pt x="10337" y="54"/>
                    <a:pt x="9668" y="1"/>
                    <a:pt x="8999" y="1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5130184" y="3143547"/>
              <a:ext cx="159715" cy="154891"/>
            </a:xfrm>
            <a:custGeom>
              <a:avLst/>
              <a:gdLst/>
              <a:ahLst/>
              <a:cxnLst/>
              <a:rect l="l" t="t" r="r" b="b"/>
              <a:pathLst>
                <a:path w="6059" h="5876" extrusionOk="0">
                  <a:moveTo>
                    <a:pt x="2906" y="1"/>
                  </a:moveTo>
                  <a:cubicBezTo>
                    <a:pt x="2231" y="1"/>
                    <a:pt x="1541" y="329"/>
                    <a:pt x="1096" y="840"/>
                  </a:cubicBezTo>
                  <a:cubicBezTo>
                    <a:pt x="1" y="2090"/>
                    <a:pt x="37" y="3590"/>
                    <a:pt x="394" y="4769"/>
                  </a:cubicBezTo>
                  <a:cubicBezTo>
                    <a:pt x="465" y="5103"/>
                    <a:pt x="644" y="5400"/>
                    <a:pt x="906" y="5615"/>
                  </a:cubicBezTo>
                  <a:cubicBezTo>
                    <a:pt x="1084" y="5722"/>
                    <a:pt x="1275" y="5805"/>
                    <a:pt x="1489" y="5829"/>
                  </a:cubicBezTo>
                  <a:cubicBezTo>
                    <a:pt x="1677" y="5861"/>
                    <a:pt x="1861" y="5876"/>
                    <a:pt x="2040" y="5876"/>
                  </a:cubicBezTo>
                  <a:cubicBezTo>
                    <a:pt x="4477" y="5876"/>
                    <a:pt x="6059" y="3066"/>
                    <a:pt x="4573" y="947"/>
                  </a:cubicBezTo>
                  <a:cubicBezTo>
                    <a:pt x="4370" y="638"/>
                    <a:pt x="4097" y="388"/>
                    <a:pt x="3775" y="209"/>
                  </a:cubicBezTo>
                  <a:cubicBezTo>
                    <a:pt x="3504" y="66"/>
                    <a:pt x="3206" y="1"/>
                    <a:pt x="2906" y="1"/>
                  </a:cubicBezTo>
                  <a:close/>
                </a:path>
              </a:pathLst>
            </a:custGeom>
            <a:solidFill>
              <a:srgbClr val="F6D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4870005" y="3161630"/>
              <a:ext cx="53695" cy="43784"/>
            </a:xfrm>
            <a:custGeom>
              <a:avLst/>
              <a:gdLst/>
              <a:ahLst/>
              <a:cxnLst/>
              <a:rect l="l" t="t" r="r" b="b"/>
              <a:pathLst>
                <a:path w="2037" h="1661" extrusionOk="0">
                  <a:moveTo>
                    <a:pt x="1021" y="0"/>
                  </a:moveTo>
                  <a:cubicBezTo>
                    <a:pt x="946" y="0"/>
                    <a:pt x="872" y="8"/>
                    <a:pt x="798" y="23"/>
                  </a:cubicBezTo>
                  <a:cubicBezTo>
                    <a:pt x="501" y="83"/>
                    <a:pt x="251" y="285"/>
                    <a:pt x="143" y="559"/>
                  </a:cubicBezTo>
                  <a:cubicBezTo>
                    <a:pt x="1" y="964"/>
                    <a:pt x="203" y="1404"/>
                    <a:pt x="596" y="1571"/>
                  </a:cubicBezTo>
                  <a:cubicBezTo>
                    <a:pt x="751" y="1630"/>
                    <a:pt x="911" y="1660"/>
                    <a:pt x="1072" y="1660"/>
                  </a:cubicBezTo>
                  <a:cubicBezTo>
                    <a:pt x="1233" y="1660"/>
                    <a:pt x="1394" y="1630"/>
                    <a:pt x="1548" y="1571"/>
                  </a:cubicBezTo>
                  <a:cubicBezTo>
                    <a:pt x="1834" y="1440"/>
                    <a:pt x="2025" y="1154"/>
                    <a:pt x="2036" y="833"/>
                  </a:cubicBezTo>
                  <a:cubicBezTo>
                    <a:pt x="2036" y="559"/>
                    <a:pt x="1882" y="309"/>
                    <a:pt x="1644" y="178"/>
                  </a:cubicBezTo>
                  <a:cubicBezTo>
                    <a:pt x="1458" y="63"/>
                    <a:pt x="1239" y="0"/>
                    <a:pt x="1021" y="0"/>
                  </a:cubicBezTo>
                  <a:close/>
                </a:path>
              </a:pathLst>
            </a:custGeom>
            <a:solidFill>
              <a:srgbClr val="C6799E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4865920" y="3160022"/>
              <a:ext cx="30788" cy="45445"/>
            </a:xfrm>
            <a:custGeom>
              <a:avLst/>
              <a:gdLst/>
              <a:ahLst/>
              <a:cxnLst/>
              <a:rect l="l" t="t" r="r" b="b"/>
              <a:pathLst>
                <a:path w="1168" h="1724" extrusionOk="0">
                  <a:moveTo>
                    <a:pt x="1120" y="1"/>
                  </a:moveTo>
                  <a:cubicBezTo>
                    <a:pt x="798" y="1"/>
                    <a:pt x="501" y="132"/>
                    <a:pt x="263" y="346"/>
                  </a:cubicBezTo>
                  <a:cubicBezTo>
                    <a:pt x="36" y="608"/>
                    <a:pt x="1" y="977"/>
                    <a:pt x="156" y="1275"/>
                  </a:cubicBezTo>
                  <a:cubicBezTo>
                    <a:pt x="298" y="1525"/>
                    <a:pt x="560" y="1691"/>
                    <a:pt x="858" y="1715"/>
                  </a:cubicBezTo>
                  <a:cubicBezTo>
                    <a:pt x="892" y="1715"/>
                    <a:pt x="926" y="1723"/>
                    <a:pt x="953" y="1723"/>
                  </a:cubicBezTo>
                  <a:cubicBezTo>
                    <a:pt x="974" y="1723"/>
                    <a:pt x="991" y="1719"/>
                    <a:pt x="1001" y="1703"/>
                  </a:cubicBezTo>
                  <a:cubicBezTo>
                    <a:pt x="1048" y="1632"/>
                    <a:pt x="977" y="1632"/>
                    <a:pt x="918" y="1608"/>
                  </a:cubicBezTo>
                  <a:cubicBezTo>
                    <a:pt x="858" y="1596"/>
                    <a:pt x="810" y="1572"/>
                    <a:pt x="751" y="1549"/>
                  </a:cubicBezTo>
                  <a:cubicBezTo>
                    <a:pt x="703" y="1525"/>
                    <a:pt x="644" y="1501"/>
                    <a:pt x="608" y="1465"/>
                  </a:cubicBezTo>
                  <a:cubicBezTo>
                    <a:pt x="548" y="1430"/>
                    <a:pt x="501" y="1382"/>
                    <a:pt x="453" y="1334"/>
                  </a:cubicBezTo>
                  <a:lnTo>
                    <a:pt x="429" y="1310"/>
                  </a:lnTo>
                  <a:cubicBezTo>
                    <a:pt x="298" y="1120"/>
                    <a:pt x="275" y="870"/>
                    <a:pt x="370" y="656"/>
                  </a:cubicBezTo>
                  <a:cubicBezTo>
                    <a:pt x="429" y="548"/>
                    <a:pt x="513" y="453"/>
                    <a:pt x="608" y="382"/>
                  </a:cubicBezTo>
                  <a:cubicBezTo>
                    <a:pt x="691" y="298"/>
                    <a:pt x="775" y="227"/>
                    <a:pt x="882" y="167"/>
                  </a:cubicBezTo>
                  <a:cubicBezTo>
                    <a:pt x="941" y="132"/>
                    <a:pt x="1001" y="108"/>
                    <a:pt x="1072" y="96"/>
                  </a:cubicBezTo>
                  <a:cubicBezTo>
                    <a:pt x="1096" y="84"/>
                    <a:pt x="1132" y="96"/>
                    <a:pt x="1156" y="60"/>
                  </a:cubicBezTo>
                  <a:cubicBezTo>
                    <a:pt x="1168" y="37"/>
                    <a:pt x="1144" y="1"/>
                    <a:pt x="11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4789026" y="3118610"/>
              <a:ext cx="46473" cy="59442"/>
            </a:xfrm>
            <a:custGeom>
              <a:avLst/>
              <a:gdLst/>
              <a:ahLst/>
              <a:cxnLst/>
              <a:rect l="l" t="t" r="r" b="b"/>
              <a:pathLst>
                <a:path w="1763" h="2255" extrusionOk="0">
                  <a:moveTo>
                    <a:pt x="72" y="0"/>
                  </a:moveTo>
                  <a:cubicBezTo>
                    <a:pt x="36" y="0"/>
                    <a:pt x="25" y="36"/>
                    <a:pt x="25" y="72"/>
                  </a:cubicBezTo>
                  <a:cubicBezTo>
                    <a:pt x="1" y="298"/>
                    <a:pt x="60" y="512"/>
                    <a:pt x="179" y="703"/>
                  </a:cubicBezTo>
                  <a:cubicBezTo>
                    <a:pt x="203" y="750"/>
                    <a:pt x="239" y="798"/>
                    <a:pt x="275" y="834"/>
                  </a:cubicBezTo>
                  <a:cubicBezTo>
                    <a:pt x="191" y="976"/>
                    <a:pt x="144" y="1131"/>
                    <a:pt x="132" y="1286"/>
                  </a:cubicBezTo>
                  <a:cubicBezTo>
                    <a:pt x="84" y="1774"/>
                    <a:pt x="406" y="2215"/>
                    <a:pt x="834" y="2250"/>
                  </a:cubicBezTo>
                  <a:cubicBezTo>
                    <a:pt x="860" y="2253"/>
                    <a:pt x="885" y="2255"/>
                    <a:pt x="911" y="2255"/>
                  </a:cubicBezTo>
                  <a:cubicBezTo>
                    <a:pt x="1319" y="2255"/>
                    <a:pt x="1670" y="1900"/>
                    <a:pt x="1715" y="1429"/>
                  </a:cubicBezTo>
                  <a:cubicBezTo>
                    <a:pt x="1763" y="941"/>
                    <a:pt x="1441" y="500"/>
                    <a:pt x="1001" y="453"/>
                  </a:cubicBezTo>
                  <a:cubicBezTo>
                    <a:pt x="917" y="453"/>
                    <a:pt x="822" y="453"/>
                    <a:pt x="739" y="476"/>
                  </a:cubicBezTo>
                  <a:cubicBezTo>
                    <a:pt x="656" y="453"/>
                    <a:pt x="572" y="405"/>
                    <a:pt x="489" y="345"/>
                  </a:cubicBezTo>
                  <a:cubicBezTo>
                    <a:pt x="358" y="250"/>
                    <a:pt x="239" y="131"/>
                    <a:pt x="108" y="24"/>
                  </a:cubicBezTo>
                  <a:cubicBezTo>
                    <a:pt x="96" y="12"/>
                    <a:pt x="84" y="12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3"/>
            <p:cNvSpPr/>
            <p:nvPr/>
          </p:nvSpPr>
          <p:spPr>
            <a:xfrm>
              <a:off x="4971072" y="3131790"/>
              <a:ext cx="46473" cy="59442"/>
            </a:xfrm>
            <a:custGeom>
              <a:avLst/>
              <a:gdLst/>
              <a:ahLst/>
              <a:cxnLst/>
              <a:rect l="l" t="t" r="r" b="b"/>
              <a:pathLst>
                <a:path w="1763" h="2255" extrusionOk="0">
                  <a:moveTo>
                    <a:pt x="72" y="0"/>
                  </a:moveTo>
                  <a:cubicBezTo>
                    <a:pt x="48" y="0"/>
                    <a:pt x="24" y="36"/>
                    <a:pt x="24" y="60"/>
                  </a:cubicBezTo>
                  <a:cubicBezTo>
                    <a:pt x="0" y="286"/>
                    <a:pt x="60" y="512"/>
                    <a:pt x="179" y="703"/>
                  </a:cubicBezTo>
                  <a:cubicBezTo>
                    <a:pt x="215" y="750"/>
                    <a:pt x="250" y="798"/>
                    <a:pt x="286" y="834"/>
                  </a:cubicBezTo>
                  <a:cubicBezTo>
                    <a:pt x="203" y="965"/>
                    <a:pt x="143" y="1119"/>
                    <a:pt x="131" y="1286"/>
                  </a:cubicBezTo>
                  <a:cubicBezTo>
                    <a:pt x="84" y="1774"/>
                    <a:pt x="405" y="2215"/>
                    <a:pt x="846" y="2251"/>
                  </a:cubicBezTo>
                  <a:cubicBezTo>
                    <a:pt x="871" y="2253"/>
                    <a:pt x="896" y="2255"/>
                    <a:pt x="920" y="2255"/>
                  </a:cubicBezTo>
                  <a:cubicBezTo>
                    <a:pt x="1319" y="2255"/>
                    <a:pt x="1670" y="1900"/>
                    <a:pt x="1715" y="1429"/>
                  </a:cubicBezTo>
                  <a:cubicBezTo>
                    <a:pt x="1762" y="929"/>
                    <a:pt x="1441" y="500"/>
                    <a:pt x="1012" y="453"/>
                  </a:cubicBezTo>
                  <a:cubicBezTo>
                    <a:pt x="987" y="449"/>
                    <a:pt x="962" y="448"/>
                    <a:pt x="938" y="448"/>
                  </a:cubicBezTo>
                  <a:cubicBezTo>
                    <a:pt x="872" y="448"/>
                    <a:pt x="811" y="459"/>
                    <a:pt x="750" y="476"/>
                  </a:cubicBezTo>
                  <a:cubicBezTo>
                    <a:pt x="655" y="453"/>
                    <a:pt x="572" y="405"/>
                    <a:pt x="500" y="346"/>
                  </a:cubicBezTo>
                  <a:cubicBezTo>
                    <a:pt x="358" y="250"/>
                    <a:pt x="238" y="131"/>
                    <a:pt x="107" y="24"/>
                  </a:cubicBezTo>
                  <a:cubicBezTo>
                    <a:pt x="96" y="12"/>
                    <a:pt x="84" y="0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3"/>
            <p:cNvSpPr/>
            <p:nvPr/>
          </p:nvSpPr>
          <p:spPr>
            <a:xfrm>
              <a:off x="4692994" y="2830174"/>
              <a:ext cx="189581" cy="221319"/>
            </a:xfrm>
            <a:custGeom>
              <a:avLst/>
              <a:gdLst/>
              <a:ahLst/>
              <a:cxnLst/>
              <a:rect l="l" t="t" r="r" b="b"/>
              <a:pathLst>
                <a:path w="7192" h="8396" extrusionOk="0">
                  <a:moveTo>
                    <a:pt x="7180" y="0"/>
                  </a:moveTo>
                  <a:cubicBezTo>
                    <a:pt x="6716" y="84"/>
                    <a:pt x="6251" y="191"/>
                    <a:pt x="5799" y="322"/>
                  </a:cubicBezTo>
                  <a:cubicBezTo>
                    <a:pt x="5465" y="441"/>
                    <a:pt x="5144" y="560"/>
                    <a:pt x="4811" y="703"/>
                  </a:cubicBezTo>
                  <a:cubicBezTo>
                    <a:pt x="4060" y="1108"/>
                    <a:pt x="3382" y="1608"/>
                    <a:pt x="2786" y="2215"/>
                  </a:cubicBezTo>
                  <a:cubicBezTo>
                    <a:pt x="1870" y="3215"/>
                    <a:pt x="1143" y="4358"/>
                    <a:pt x="631" y="5620"/>
                  </a:cubicBezTo>
                  <a:cubicBezTo>
                    <a:pt x="429" y="6168"/>
                    <a:pt x="155" y="6715"/>
                    <a:pt x="60" y="7299"/>
                  </a:cubicBezTo>
                  <a:cubicBezTo>
                    <a:pt x="12" y="7561"/>
                    <a:pt x="0" y="7835"/>
                    <a:pt x="24" y="8108"/>
                  </a:cubicBezTo>
                  <a:cubicBezTo>
                    <a:pt x="36" y="8168"/>
                    <a:pt x="60" y="8216"/>
                    <a:pt x="96" y="8263"/>
                  </a:cubicBezTo>
                  <a:cubicBezTo>
                    <a:pt x="131" y="8335"/>
                    <a:pt x="191" y="8370"/>
                    <a:pt x="262" y="8394"/>
                  </a:cubicBezTo>
                  <a:cubicBezTo>
                    <a:pt x="268" y="8395"/>
                    <a:pt x="273" y="8396"/>
                    <a:pt x="278" y="8396"/>
                  </a:cubicBezTo>
                  <a:cubicBezTo>
                    <a:pt x="342" y="8396"/>
                    <a:pt x="392" y="8329"/>
                    <a:pt x="381" y="8263"/>
                  </a:cubicBezTo>
                  <a:cubicBezTo>
                    <a:pt x="358" y="8204"/>
                    <a:pt x="334" y="8216"/>
                    <a:pt x="322" y="8192"/>
                  </a:cubicBezTo>
                  <a:cubicBezTo>
                    <a:pt x="274" y="8144"/>
                    <a:pt x="286" y="8168"/>
                    <a:pt x="262" y="8061"/>
                  </a:cubicBezTo>
                  <a:cubicBezTo>
                    <a:pt x="274" y="7656"/>
                    <a:pt x="346" y="7239"/>
                    <a:pt x="489" y="6846"/>
                  </a:cubicBezTo>
                  <a:cubicBezTo>
                    <a:pt x="762" y="6073"/>
                    <a:pt x="1096" y="5322"/>
                    <a:pt x="1489" y="4596"/>
                  </a:cubicBezTo>
                  <a:cubicBezTo>
                    <a:pt x="1846" y="3989"/>
                    <a:pt x="2239" y="3394"/>
                    <a:pt x="2679" y="2834"/>
                  </a:cubicBezTo>
                  <a:cubicBezTo>
                    <a:pt x="3072" y="2358"/>
                    <a:pt x="3513" y="1917"/>
                    <a:pt x="3989" y="1512"/>
                  </a:cubicBezTo>
                  <a:cubicBezTo>
                    <a:pt x="4084" y="1441"/>
                    <a:pt x="4513" y="1131"/>
                    <a:pt x="4668" y="1012"/>
                  </a:cubicBezTo>
                  <a:cubicBezTo>
                    <a:pt x="4882" y="870"/>
                    <a:pt x="5096" y="750"/>
                    <a:pt x="5322" y="643"/>
                  </a:cubicBezTo>
                  <a:cubicBezTo>
                    <a:pt x="5608" y="500"/>
                    <a:pt x="5906" y="369"/>
                    <a:pt x="6215" y="274"/>
                  </a:cubicBezTo>
                  <a:cubicBezTo>
                    <a:pt x="6537" y="179"/>
                    <a:pt x="6858" y="108"/>
                    <a:pt x="7180" y="24"/>
                  </a:cubicBezTo>
                  <a:cubicBezTo>
                    <a:pt x="7192" y="24"/>
                    <a:pt x="7192" y="0"/>
                    <a:pt x="7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5255107" y="3245694"/>
              <a:ext cx="140314" cy="125632"/>
            </a:xfrm>
            <a:custGeom>
              <a:avLst/>
              <a:gdLst/>
              <a:ahLst/>
              <a:cxnLst/>
              <a:rect l="l" t="t" r="r" b="b"/>
              <a:pathLst>
                <a:path w="5323" h="4766" extrusionOk="0">
                  <a:moveTo>
                    <a:pt x="953" y="180"/>
                  </a:moveTo>
                  <a:cubicBezTo>
                    <a:pt x="1072" y="382"/>
                    <a:pt x="1036" y="1097"/>
                    <a:pt x="941" y="1656"/>
                  </a:cubicBezTo>
                  <a:cubicBezTo>
                    <a:pt x="941" y="1644"/>
                    <a:pt x="941" y="1632"/>
                    <a:pt x="929" y="1620"/>
                  </a:cubicBezTo>
                  <a:cubicBezTo>
                    <a:pt x="834" y="1275"/>
                    <a:pt x="810" y="906"/>
                    <a:pt x="834" y="549"/>
                  </a:cubicBezTo>
                  <a:cubicBezTo>
                    <a:pt x="858" y="430"/>
                    <a:pt x="882" y="227"/>
                    <a:pt x="953" y="180"/>
                  </a:cubicBezTo>
                  <a:close/>
                  <a:moveTo>
                    <a:pt x="2929" y="692"/>
                  </a:moveTo>
                  <a:cubicBezTo>
                    <a:pt x="3013" y="763"/>
                    <a:pt x="3096" y="835"/>
                    <a:pt x="3156" y="918"/>
                  </a:cubicBezTo>
                  <a:cubicBezTo>
                    <a:pt x="3644" y="1561"/>
                    <a:pt x="4072" y="2240"/>
                    <a:pt x="4430" y="2966"/>
                  </a:cubicBezTo>
                  <a:cubicBezTo>
                    <a:pt x="4334" y="2894"/>
                    <a:pt x="4227" y="2823"/>
                    <a:pt x="4180" y="2787"/>
                  </a:cubicBezTo>
                  <a:cubicBezTo>
                    <a:pt x="3680" y="2335"/>
                    <a:pt x="3275" y="1787"/>
                    <a:pt x="2989" y="1168"/>
                  </a:cubicBezTo>
                  <a:cubicBezTo>
                    <a:pt x="2953" y="1073"/>
                    <a:pt x="2929" y="978"/>
                    <a:pt x="2906" y="870"/>
                  </a:cubicBezTo>
                  <a:cubicBezTo>
                    <a:pt x="2906" y="811"/>
                    <a:pt x="2906" y="751"/>
                    <a:pt x="2929" y="692"/>
                  </a:cubicBezTo>
                  <a:close/>
                  <a:moveTo>
                    <a:pt x="975" y="0"/>
                  </a:moveTo>
                  <a:cubicBezTo>
                    <a:pt x="724" y="0"/>
                    <a:pt x="690" y="341"/>
                    <a:pt x="655" y="537"/>
                  </a:cubicBezTo>
                  <a:cubicBezTo>
                    <a:pt x="620" y="989"/>
                    <a:pt x="667" y="1454"/>
                    <a:pt x="786" y="1894"/>
                  </a:cubicBezTo>
                  <a:cubicBezTo>
                    <a:pt x="810" y="1954"/>
                    <a:pt x="834" y="2013"/>
                    <a:pt x="858" y="2085"/>
                  </a:cubicBezTo>
                  <a:cubicBezTo>
                    <a:pt x="822" y="2192"/>
                    <a:pt x="774" y="2299"/>
                    <a:pt x="715" y="2394"/>
                  </a:cubicBezTo>
                  <a:cubicBezTo>
                    <a:pt x="667" y="2454"/>
                    <a:pt x="632" y="2478"/>
                    <a:pt x="584" y="2478"/>
                  </a:cubicBezTo>
                  <a:cubicBezTo>
                    <a:pt x="512" y="2466"/>
                    <a:pt x="453" y="2442"/>
                    <a:pt x="405" y="2406"/>
                  </a:cubicBezTo>
                  <a:lnTo>
                    <a:pt x="393" y="2394"/>
                  </a:lnTo>
                  <a:cubicBezTo>
                    <a:pt x="322" y="2323"/>
                    <a:pt x="274" y="2240"/>
                    <a:pt x="227" y="2156"/>
                  </a:cubicBezTo>
                  <a:cubicBezTo>
                    <a:pt x="167" y="2001"/>
                    <a:pt x="131" y="1847"/>
                    <a:pt x="108" y="1680"/>
                  </a:cubicBezTo>
                  <a:cubicBezTo>
                    <a:pt x="96" y="1632"/>
                    <a:pt x="120" y="1573"/>
                    <a:pt x="84" y="1537"/>
                  </a:cubicBezTo>
                  <a:cubicBezTo>
                    <a:pt x="76" y="1525"/>
                    <a:pt x="64" y="1520"/>
                    <a:pt x="52" y="1520"/>
                  </a:cubicBezTo>
                  <a:cubicBezTo>
                    <a:pt x="27" y="1520"/>
                    <a:pt x="0" y="1541"/>
                    <a:pt x="0" y="1573"/>
                  </a:cubicBezTo>
                  <a:cubicBezTo>
                    <a:pt x="0" y="1775"/>
                    <a:pt x="36" y="1978"/>
                    <a:pt x="108" y="2180"/>
                  </a:cubicBezTo>
                  <a:cubicBezTo>
                    <a:pt x="131" y="2287"/>
                    <a:pt x="179" y="2394"/>
                    <a:pt x="251" y="2490"/>
                  </a:cubicBezTo>
                  <a:lnTo>
                    <a:pt x="286" y="2525"/>
                  </a:lnTo>
                  <a:cubicBezTo>
                    <a:pt x="310" y="2561"/>
                    <a:pt x="346" y="2585"/>
                    <a:pt x="393" y="2621"/>
                  </a:cubicBezTo>
                  <a:cubicBezTo>
                    <a:pt x="447" y="2658"/>
                    <a:pt x="510" y="2676"/>
                    <a:pt x="574" y="2676"/>
                  </a:cubicBezTo>
                  <a:cubicBezTo>
                    <a:pt x="653" y="2676"/>
                    <a:pt x="733" y="2649"/>
                    <a:pt x="798" y="2597"/>
                  </a:cubicBezTo>
                  <a:cubicBezTo>
                    <a:pt x="870" y="2537"/>
                    <a:pt x="929" y="2466"/>
                    <a:pt x="977" y="2382"/>
                  </a:cubicBezTo>
                  <a:cubicBezTo>
                    <a:pt x="1394" y="3323"/>
                    <a:pt x="2120" y="4085"/>
                    <a:pt x="3037" y="4561"/>
                  </a:cubicBezTo>
                  <a:cubicBezTo>
                    <a:pt x="3278" y="4694"/>
                    <a:pt x="3551" y="4765"/>
                    <a:pt x="3827" y="4765"/>
                  </a:cubicBezTo>
                  <a:cubicBezTo>
                    <a:pt x="3972" y="4765"/>
                    <a:pt x="4119" y="4745"/>
                    <a:pt x="4263" y="4704"/>
                  </a:cubicBezTo>
                  <a:cubicBezTo>
                    <a:pt x="4501" y="4633"/>
                    <a:pt x="4763" y="4514"/>
                    <a:pt x="4882" y="4276"/>
                  </a:cubicBezTo>
                  <a:cubicBezTo>
                    <a:pt x="5001" y="4002"/>
                    <a:pt x="5001" y="3692"/>
                    <a:pt x="4858" y="3430"/>
                  </a:cubicBezTo>
                  <a:cubicBezTo>
                    <a:pt x="4834" y="3394"/>
                    <a:pt x="4823" y="3359"/>
                    <a:pt x="4799" y="3323"/>
                  </a:cubicBezTo>
                  <a:lnTo>
                    <a:pt x="4799" y="3323"/>
                  </a:lnTo>
                  <a:cubicBezTo>
                    <a:pt x="4832" y="3331"/>
                    <a:pt x="4866" y="3335"/>
                    <a:pt x="4899" y="3335"/>
                  </a:cubicBezTo>
                  <a:cubicBezTo>
                    <a:pt x="5022" y="3335"/>
                    <a:pt x="5141" y="3283"/>
                    <a:pt x="5215" y="3180"/>
                  </a:cubicBezTo>
                  <a:cubicBezTo>
                    <a:pt x="5287" y="3025"/>
                    <a:pt x="5323" y="2859"/>
                    <a:pt x="5299" y="2692"/>
                  </a:cubicBezTo>
                  <a:cubicBezTo>
                    <a:pt x="5283" y="2650"/>
                    <a:pt x="5249" y="2631"/>
                    <a:pt x="5216" y="2631"/>
                  </a:cubicBezTo>
                  <a:cubicBezTo>
                    <a:pt x="5173" y="2631"/>
                    <a:pt x="5132" y="2662"/>
                    <a:pt x="5132" y="2716"/>
                  </a:cubicBezTo>
                  <a:cubicBezTo>
                    <a:pt x="5132" y="2775"/>
                    <a:pt x="5108" y="3085"/>
                    <a:pt x="4989" y="3121"/>
                  </a:cubicBezTo>
                  <a:cubicBezTo>
                    <a:pt x="4951" y="3129"/>
                    <a:pt x="4913" y="3133"/>
                    <a:pt x="4876" y="3133"/>
                  </a:cubicBezTo>
                  <a:cubicBezTo>
                    <a:pt x="4809" y="3133"/>
                    <a:pt x="4745" y="3120"/>
                    <a:pt x="4692" y="3097"/>
                  </a:cubicBezTo>
                  <a:cubicBezTo>
                    <a:pt x="4620" y="2966"/>
                    <a:pt x="4549" y="2835"/>
                    <a:pt x="4477" y="2704"/>
                  </a:cubicBezTo>
                  <a:cubicBezTo>
                    <a:pt x="4108" y="2013"/>
                    <a:pt x="3680" y="1347"/>
                    <a:pt x="3203" y="727"/>
                  </a:cubicBezTo>
                  <a:cubicBezTo>
                    <a:pt x="3150" y="657"/>
                    <a:pt x="3032" y="488"/>
                    <a:pt x="2916" y="488"/>
                  </a:cubicBezTo>
                  <a:cubicBezTo>
                    <a:pt x="2875" y="488"/>
                    <a:pt x="2835" y="508"/>
                    <a:pt x="2798" y="561"/>
                  </a:cubicBezTo>
                  <a:cubicBezTo>
                    <a:pt x="2525" y="1037"/>
                    <a:pt x="3144" y="1823"/>
                    <a:pt x="3406" y="2216"/>
                  </a:cubicBezTo>
                  <a:cubicBezTo>
                    <a:pt x="3715" y="2632"/>
                    <a:pt x="4096" y="3037"/>
                    <a:pt x="4572" y="3252"/>
                  </a:cubicBezTo>
                  <a:cubicBezTo>
                    <a:pt x="4596" y="3299"/>
                    <a:pt x="4620" y="3347"/>
                    <a:pt x="4644" y="3394"/>
                  </a:cubicBezTo>
                  <a:cubicBezTo>
                    <a:pt x="4680" y="3478"/>
                    <a:pt x="4823" y="3823"/>
                    <a:pt x="4787" y="3990"/>
                  </a:cubicBezTo>
                  <a:cubicBezTo>
                    <a:pt x="4751" y="4228"/>
                    <a:pt x="4572" y="4430"/>
                    <a:pt x="4346" y="4490"/>
                  </a:cubicBezTo>
                  <a:cubicBezTo>
                    <a:pt x="4178" y="4557"/>
                    <a:pt x="3997" y="4589"/>
                    <a:pt x="3817" y="4589"/>
                  </a:cubicBezTo>
                  <a:cubicBezTo>
                    <a:pt x="3743" y="4589"/>
                    <a:pt x="3669" y="4584"/>
                    <a:pt x="3596" y="4573"/>
                  </a:cubicBezTo>
                  <a:cubicBezTo>
                    <a:pt x="3299" y="4502"/>
                    <a:pt x="3025" y="4371"/>
                    <a:pt x="2787" y="4192"/>
                  </a:cubicBezTo>
                  <a:cubicBezTo>
                    <a:pt x="2358" y="3895"/>
                    <a:pt x="1977" y="3537"/>
                    <a:pt x="1655" y="3121"/>
                  </a:cubicBezTo>
                  <a:cubicBezTo>
                    <a:pt x="1417" y="2799"/>
                    <a:pt x="1227" y="2454"/>
                    <a:pt x="1084" y="2073"/>
                  </a:cubicBezTo>
                  <a:cubicBezTo>
                    <a:pt x="1143" y="1799"/>
                    <a:pt x="1191" y="1537"/>
                    <a:pt x="1215" y="1263"/>
                  </a:cubicBezTo>
                  <a:cubicBezTo>
                    <a:pt x="1239" y="989"/>
                    <a:pt x="1310" y="96"/>
                    <a:pt x="1001" y="1"/>
                  </a:cubicBezTo>
                  <a:cubicBezTo>
                    <a:pt x="992" y="0"/>
                    <a:pt x="983" y="0"/>
                    <a:pt x="9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5232200" y="2922936"/>
              <a:ext cx="108287" cy="419282"/>
            </a:xfrm>
            <a:custGeom>
              <a:avLst/>
              <a:gdLst/>
              <a:ahLst/>
              <a:cxnLst/>
              <a:rect l="l" t="t" r="r" b="b"/>
              <a:pathLst>
                <a:path w="4108" h="15906" extrusionOk="0">
                  <a:moveTo>
                    <a:pt x="458" y="0"/>
                  </a:moveTo>
                  <a:cubicBezTo>
                    <a:pt x="409" y="0"/>
                    <a:pt x="359" y="2"/>
                    <a:pt x="310" y="6"/>
                  </a:cubicBezTo>
                  <a:cubicBezTo>
                    <a:pt x="227" y="6"/>
                    <a:pt x="131" y="18"/>
                    <a:pt x="48" y="53"/>
                  </a:cubicBezTo>
                  <a:cubicBezTo>
                    <a:pt x="0" y="101"/>
                    <a:pt x="24" y="172"/>
                    <a:pt x="96" y="172"/>
                  </a:cubicBezTo>
                  <a:cubicBezTo>
                    <a:pt x="189" y="158"/>
                    <a:pt x="283" y="152"/>
                    <a:pt x="377" y="152"/>
                  </a:cubicBezTo>
                  <a:cubicBezTo>
                    <a:pt x="522" y="152"/>
                    <a:pt x="666" y="167"/>
                    <a:pt x="810" y="196"/>
                  </a:cubicBezTo>
                  <a:cubicBezTo>
                    <a:pt x="1250" y="327"/>
                    <a:pt x="1655" y="541"/>
                    <a:pt x="2001" y="827"/>
                  </a:cubicBezTo>
                  <a:cubicBezTo>
                    <a:pt x="2453" y="1208"/>
                    <a:pt x="2691" y="1827"/>
                    <a:pt x="2882" y="2256"/>
                  </a:cubicBezTo>
                  <a:cubicBezTo>
                    <a:pt x="3286" y="3399"/>
                    <a:pt x="3144" y="4578"/>
                    <a:pt x="2929" y="5732"/>
                  </a:cubicBezTo>
                  <a:cubicBezTo>
                    <a:pt x="2703" y="6721"/>
                    <a:pt x="2346" y="7685"/>
                    <a:pt x="2251" y="8709"/>
                  </a:cubicBezTo>
                  <a:cubicBezTo>
                    <a:pt x="2096" y="10114"/>
                    <a:pt x="2001" y="11555"/>
                    <a:pt x="2346" y="12948"/>
                  </a:cubicBezTo>
                  <a:cubicBezTo>
                    <a:pt x="2536" y="14091"/>
                    <a:pt x="3132" y="15138"/>
                    <a:pt x="4001" y="15900"/>
                  </a:cubicBezTo>
                  <a:cubicBezTo>
                    <a:pt x="4008" y="15904"/>
                    <a:pt x="4015" y="15905"/>
                    <a:pt x="4021" y="15905"/>
                  </a:cubicBezTo>
                  <a:cubicBezTo>
                    <a:pt x="4038" y="15905"/>
                    <a:pt x="4052" y="15897"/>
                    <a:pt x="4060" y="15889"/>
                  </a:cubicBezTo>
                  <a:cubicBezTo>
                    <a:pt x="4108" y="15829"/>
                    <a:pt x="4013" y="15781"/>
                    <a:pt x="3977" y="15746"/>
                  </a:cubicBezTo>
                  <a:cubicBezTo>
                    <a:pt x="3584" y="15365"/>
                    <a:pt x="3263" y="14924"/>
                    <a:pt x="3013" y="14448"/>
                  </a:cubicBezTo>
                  <a:cubicBezTo>
                    <a:pt x="2393" y="13138"/>
                    <a:pt x="2227" y="11614"/>
                    <a:pt x="2322" y="10150"/>
                  </a:cubicBezTo>
                  <a:cubicBezTo>
                    <a:pt x="2382" y="8935"/>
                    <a:pt x="2608" y="7721"/>
                    <a:pt x="2965" y="6566"/>
                  </a:cubicBezTo>
                  <a:cubicBezTo>
                    <a:pt x="3334" y="5292"/>
                    <a:pt x="3548" y="3923"/>
                    <a:pt x="3263" y="2613"/>
                  </a:cubicBezTo>
                  <a:cubicBezTo>
                    <a:pt x="3167" y="2244"/>
                    <a:pt x="3025" y="1887"/>
                    <a:pt x="2846" y="1553"/>
                  </a:cubicBezTo>
                  <a:cubicBezTo>
                    <a:pt x="2703" y="1244"/>
                    <a:pt x="2489" y="958"/>
                    <a:pt x="2239" y="720"/>
                  </a:cubicBezTo>
                  <a:cubicBezTo>
                    <a:pt x="1953" y="494"/>
                    <a:pt x="1643" y="315"/>
                    <a:pt x="1310" y="184"/>
                  </a:cubicBezTo>
                  <a:cubicBezTo>
                    <a:pt x="1045" y="62"/>
                    <a:pt x="753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5242559" y="2888852"/>
              <a:ext cx="143135" cy="359919"/>
            </a:xfrm>
            <a:custGeom>
              <a:avLst/>
              <a:gdLst/>
              <a:ahLst/>
              <a:cxnLst/>
              <a:rect l="l" t="t" r="r" b="b"/>
              <a:pathLst>
                <a:path w="5430" h="13654" extrusionOk="0">
                  <a:moveTo>
                    <a:pt x="1955" y="0"/>
                  </a:moveTo>
                  <a:cubicBezTo>
                    <a:pt x="1764" y="0"/>
                    <a:pt x="1572" y="16"/>
                    <a:pt x="1381" y="48"/>
                  </a:cubicBezTo>
                  <a:cubicBezTo>
                    <a:pt x="941" y="132"/>
                    <a:pt x="512" y="251"/>
                    <a:pt x="84" y="406"/>
                  </a:cubicBezTo>
                  <a:cubicBezTo>
                    <a:pt x="1" y="447"/>
                    <a:pt x="44" y="569"/>
                    <a:pt x="119" y="569"/>
                  </a:cubicBezTo>
                  <a:cubicBezTo>
                    <a:pt x="131" y="569"/>
                    <a:pt x="143" y="567"/>
                    <a:pt x="155" y="560"/>
                  </a:cubicBezTo>
                  <a:cubicBezTo>
                    <a:pt x="607" y="406"/>
                    <a:pt x="1072" y="298"/>
                    <a:pt x="1536" y="227"/>
                  </a:cubicBezTo>
                  <a:cubicBezTo>
                    <a:pt x="1648" y="216"/>
                    <a:pt x="1759" y="210"/>
                    <a:pt x="1870" y="210"/>
                  </a:cubicBezTo>
                  <a:cubicBezTo>
                    <a:pt x="2578" y="210"/>
                    <a:pt x="3268" y="438"/>
                    <a:pt x="3834" y="870"/>
                  </a:cubicBezTo>
                  <a:cubicBezTo>
                    <a:pt x="4191" y="1120"/>
                    <a:pt x="4477" y="1453"/>
                    <a:pt x="4679" y="1846"/>
                  </a:cubicBezTo>
                  <a:cubicBezTo>
                    <a:pt x="4918" y="2454"/>
                    <a:pt x="5025" y="3108"/>
                    <a:pt x="5001" y="3763"/>
                  </a:cubicBezTo>
                  <a:cubicBezTo>
                    <a:pt x="4977" y="4454"/>
                    <a:pt x="4858" y="5144"/>
                    <a:pt x="4632" y="5799"/>
                  </a:cubicBezTo>
                  <a:cubicBezTo>
                    <a:pt x="4417" y="6311"/>
                    <a:pt x="4001" y="7073"/>
                    <a:pt x="3691" y="7704"/>
                  </a:cubicBezTo>
                  <a:cubicBezTo>
                    <a:pt x="3024" y="9038"/>
                    <a:pt x="2643" y="10562"/>
                    <a:pt x="2858" y="12038"/>
                  </a:cubicBezTo>
                  <a:cubicBezTo>
                    <a:pt x="3024" y="12598"/>
                    <a:pt x="3298" y="13110"/>
                    <a:pt x="3679" y="13550"/>
                  </a:cubicBezTo>
                  <a:cubicBezTo>
                    <a:pt x="3706" y="13595"/>
                    <a:pt x="3740" y="13654"/>
                    <a:pt x="3781" y="13654"/>
                  </a:cubicBezTo>
                  <a:cubicBezTo>
                    <a:pt x="3794" y="13654"/>
                    <a:pt x="3808" y="13648"/>
                    <a:pt x="3822" y="13633"/>
                  </a:cubicBezTo>
                  <a:cubicBezTo>
                    <a:pt x="3894" y="13574"/>
                    <a:pt x="3798" y="13514"/>
                    <a:pt x="3775" y="13467"/>
                  </a:cubicBezTo>
                  <a:cubicBezTo>
                    <a:pt x="3584" y="13217"/>
                    <a:pt x="3429" y="12955"/>
                    <a:pt x="3310" y="12681"/>
                  </a:cubicBezTo>
                  <a:cubicBezTo>
                    <a:pt x="3191" y="12443"/>
                    <a:pt x="3108" y="12193"/>
                    <a:pt x="3060" y="11931"/>
                  </a:cubicBezTo>
                  <a:cubicBezTo>
                    <a:pt x="3036" y="11705"/>
                    <a:pt x="3036" y="11478"/>
                    <a:pt x="3048" y="11264"/>
                  </a:cubicBezTo>
                  <a:cubicBezTo>
                    <a:pt x="3072" y="10335"/>
                    <a:pt x="3263" y="9431"/>
                    <a:pt x="3620" y="8585"/>
                  </a:cubicBezTo>
                  <a:cubicBezTo>
                    <a:pt x="4108" y="7383"/>
                    <a:pt x="4965" y="6323"/>
                    <a:pt x="5179" y="5013"/>
                  </a:cubicBezTo>
                  <a:cubicBezTo>
                    <a:pt x="5418" y="3823"/>
                    <a:pt x="5429" y="2477"/>
                    <a:pt x="4775" y="1418"/>
                  </a:cubicBezTo>
                  <a:cubicBezTo>
                    <a:pt x="4263" y="703"/>
                    <a:pt x="3489" y="215"/>
                    <a:pt x="2632" y="60"/>
                  </a:cubicBezTo>
                  <a:cubicBezTo>
                    <a:pt x="2406" y="22"/>
                    <a:pt x="2180" y="0"/>
                    <a:pt x="19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5266732" y="2855269"/>
              <a:ext cx="186444" cy="399275"/>
            </a:xfrm>
            <a:custGeom>
              <a:avLst/>
              <a:gdLst/>
              <a:ahLst/>
              <a:cxnLst/>
              <a:rect l="l" t="t" r="r" b="b"/>
              <a:pathLst>
                <a:path w="7073" h="15147" extrusionOk="0">
                  <a:moveTo>
                    <a:pt x="1965" y="1"/>
                  </a:moveTo>
                  <a:cubicBezTo>
                    <a:pt x="1417" y="13"/>
                    <a:pt x="869" y="1"/>
                    <a:pt x="321" y="60"/>
                  </a:cubicBezTo>
                  <a:cubicBezTo>
                    <a:pt x="226" y="72"/>
                    <a:pt x="131" y="84"/>
                    <a:pt x="36" y="108"/>
                  </a:cubicBezTo>
                  <a:cubicBezTo>
                    <a:pt x="0" y="132"/>
                    <a:pt x="24" y="179"/>
                    <a:pt x="60" y="179"/>
                  </a:cubicBezTo>
                  <a:cubicBezTo>
                    <a:pt x="444" y="153"/>
                    <a:pt x="827" y="139"/>
                    <a:pt x="1216" y="139"/>
                  </a:cubicBezTo>
                  <a:cubicBezTo>
                    <a:pt x="1346" y="139"/>
                    <a:pt x="1476" y="141"/>
                    <a:pt x="1607" y="144"/>
                  </a:cubicBezTo>
                  <a:cubicBezTo>
                    <a:pt x="2012" y="144"/>
                    <a:pt x="2429" y="179"/>
                    <a:pt x="2846" y="251"/>
                  </a:cubicBezTo>
                  <a:cubicBezTo>
                    <a:pt x="3131" y="322"/>
                    <a:pt x="3417" y="418"/>
                    <a:pt x="3691" y="549"/>
                  </a:cubicBezTo>
                  <a:cubicBezTo>
                    <a:pt x="4143" y="739"/>
                    <a:pt x="4596" y="1132"/>
                    <a:pt x="5001" y="1525"/>
                  </a:cubicBezTo>
                  <a:cubicBezTo>
                    <a:pt x="5441" y="1953"/>
                    <a:pt x="5727" y="2454"/>
                    <a:pt x="6025" y="3061"/>
                  </a:cubicBezTo>
                  <a:cubicBezTo>
                    <a:pt x="6156" y="3347"/>
                    <a:pt x="6251" y="3644"/>
                    <a:pt x="6310" y="3954"/>
                  </a:cubicBezTo>
                  <a:cubicBezTo>
                    <a:pt x="6394" y="4287"/>
                    <a:pt x="6525" y="4870"/>
                    <a:pt x="6537" y="5037"/>
                  </a:cubicBezTo>
                  <a:cubicBezTo>
                    <a:pt x="6584" y="5466"/>
                    <a:pt x="6596" y="5906"/>
                    <a:pt x="6584" y="6347"/>
                  </a:cubicBezTo>
                  <a:cubicBezTo>
                    <a:pt x="6584" y="6978"/>
                    <a:pt x="6489" y="7609"/>
                    <a:pt x="6298" y="8216"/>
                  </a:cubicBezTo>
                  <a:cubicBezTo>
                    <a:pt x="5965" y="9157"/>
                    <a:pt x="5441" y="10145"/>
                    <a:pt x="4882" y="11264"/>
                  </a:cubicBezTo>
                  <a:cubicBezTo>
                    <a:pt x="4441" y="12145"/>
                    <a:pt x="4012" y="12907"/>
                    <a:pt x="3774" y="13812"/>
                  </a:cubicBezTo>
                  <a:cubicBezTo>
                    <a:pt x="3691" y="14110"/>
                    <a:pt x="3655" y="14431"/>
                    <a:pt x="3679" y="14741"/>
                  </a:cubicBezTo>
                  <a:cubicBezTo>
                    <a:pt x="3691" y="14872"/>
                    <a:pt x="3715" y="14991"/>
                    <a:pt x="3762" y="15110"/>
                  </a:cubicBezTo>
                  <a:cubicBezTo>
                    <a:pt x="3770" y="15133"/>
                    <a:pt x="3793" y="15146"/>
                    <a:pt x="3817" y="15146"/>
                  </a:cubicBezTo>
                  <a:cubicBezTo>
                    <a:pt x="3831" y="15146"/>
                    <a:pt x="3845" y="15142"/>
                    <a:pt x="3858" y="15134"/>
                  </a:cubicBezTo>
                  <a:cubicBezTo>
                    <a:pt x="3881" y="15110"/>
                    <a:pt x="3905" y="15074"/>
                    <a:pt x="3893" y="15038"/>
                  </a:cubicBezTo>
                  <a:cubicBezTo>
                    <a:pt x="3870" y="14741"/>
                    <a:pt x="3893" y="14443"/>
                    <a:pt x="3965" y="14157"/>
                  </a:cubicBezTo>
                  <a:cubicBezTo>
                    <a:pt x="4155" y="13407"/>
                    <a:pt x="4429" y="12871"/>
                    <a:pt x="4786" y="12169"/>
                  </a:cubicBezTo>
                  <a:cubicBezTo>
                    <a:pt x="5203" y="11383"/>
                    <a:pt x="5620" y="10609"/>
                    <a:pt x="6025" y="9812"/>
                  </a:cubicBezTo>
                  <a:cubicBezTo>
                    <a:pt x="6477" y="8954"/>
                    <a:pt x="6906" y="8073"/>
                    <a:pt x="6977" y="7097"/>
                  </a:cubicBezTo>
                  <a:cubicBezTo>
                    <a:pt x="7072" y="6085"/>
                    <a:pt x="7049" y="5061"/>
                    <a:pt x="6751" y="4073"/>
                  </a:cubicBezTo>
                  <a:cubicBezTo>
                    <a:pt x="6644" y="3573"/>
                    <a:pt x="6465" y="3096"/>
                    <a:pt x="6215" y="2656"/>
                  </a:cubicBezTo>
                  <a:cubicBezTo>
                    <a:pt x="5989" y="2263"/>
                    <a:pt x="5739" y="1894"/>
                    <a:pt x="5441" y="1561"/>
                  </a:cubicBezTo>
                  <a:cubicBezTo>
                    <a:pt x="5072" y="1168"/>
                    <a:pt x="4643" y="822"/>
                    <a:pt x="4167" y="537"/>
                  </a:cubicBezTo>
                  <a:cubicBezTo>
                    <a:pt x="3798" y="346"/>
                    <a:pt x="3405" y="191"/>
                    <a:pt x="3000" y="96"/>
                  </a:cubicBezTo>
                  <a:cubicBezTo>
                    <a:pt x="2655" y="37"/>
                    <a:pt x="2310" y="13"/>
                    <a:pt x="19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3"/>
            <p:cNvSpPr/>
            <p:nvPr/>
          </p:nvSpPr>
          <p:spPr>
            <a:xfrm>
              <a:off x="5036657" y="2966985"/>
              <a:ext cx="89176" cy="144242"/>
            </a:xfrm>
            <a:custGeom>
              <a:avLst/>
              <a:gdLst/>
              <a:ahLst/>
              <a:cxnLst/>
              <a:rect l="l" t="t" r="r" b="b"/>
              <a:pathLst>
                <a:path w="3383" h="5472" extrusionOk="0">
                  <a:moveTo>
                    <a:pt x="2151" y="1"/>
                  </a:moveTo>
                  <a:cubicBezTo>
                    <a:pt x="2125" y="1"/>
                    <a:pt x="2098" y="8"/>
                    <a:pt x="2072" y="25"/>
                  </a:cubicBezTo>
                  <a:cubicBezTo>
                    <a:pt x="1918" y="144"/>
                    <a:pt x="2049" y="240"/>
                    <a:pt x="2120" y="394"/>
                  </a:cubicBezTo>
                  <a:cubicBezTo>
                    <a:pt x="2180" y="549"/>
                    <a:pt x="2418" y="1037"/>
                    <a:pt x="2430" y="1037"/>
                  </a:cubicBezTo>
                  <a:cubicBezTo>
                    <a:pt x="2834" y="1966"/>
                    <a:pt x="3049" y="3121"/>
                    <a:pt x="2953" y="3919"/>
                  </a:cubicBezTo>
                  <a:cubicBezTo>
                    <a:pt x="2918" y="4228"/>
                    <a:pt x="2846" y="4538"/>
                    <a:pt x="2751" y="4835"/>
                  </a:cubicBezTo>
                  <a:lnTo>
                    <a:pt x="2727" y="4871"/>
                  </a:lnTo>
                  <a:cubicBezTo>
                    <a:pt x="2692" y="4966"/>
                    <a:pt x="2632" y="5050"/>
                    <a:pt x="2561" y="5121"/>
                  </a:cubicBezTo>
                  <a:cubicBezTo>
                    <a:pt x="2462" y="5189"/>
                    <a:pt x="2325" y="5215"/>
                    <a:pt x="2161" y="5215"/>
                  </a:cubicBezTo>
                  <a:cubicBezTo>
                    <a:pt x="1748" y="5215"/>
                    <a:pt x="1169" y="5048"/>
                    <a:pt x="632" y="4954"/>
                  </a:cubicBezTo>
                  <a:cubicBezTo>
                    <a:pt x="489" y="4931"/>
                    <a:pt x="346" y="4907"/>
                    <a:pt x="203" y="4871"/>
                  </a:cubicBezTo>
                  <a:cubicBezTo>
                    <a:pt x="171" y="4871"/>
                    <a:pt x="140" y="4861"/>
                    <a:pt x="111" y="4861"/>
                  </a:cubicBezTo>
                  <a:cubicBezTo>
                    <a:pt x="97" y="4861"/>
                    <a:pt x="84" y="4863"/>
                    <a:pt x="72" y="4871"/>
                  </a:cubicBezTo>
                  <a:cubicBezTo>
                    <a:pt x="1" y="4919"/>
                    <a:pt x="13" y="5014"/>
                    <a:pt x="84" y="5038"/>
                  </a:cubicBezTo>
                  <a:cubicBezTo>
                    <a:pt x="584" y="5133"/>
                    <a:pt x="1072" y="5228"/>
                    <a:pt x="1549" y="5359"/>
                  </a:cubicBezTo>
                  <a:cubicBezTo>
                    <a:pt x="1778" y="5413"/>
                    <a:pt x="2018" y="5472"/>
                    <a:pt x="2258" y="5472"/>
                  </a:cubicBezTo>
                  <a:cubicBezTo>
                    <a:pt x="2391" y="5472"/>
                    <a:pt x="2524" y="5454"/>
                    <a:pt x="2656" y="5407"/>
                  </a:cubicBezTo>
                  <a:cubicBezTo>
                    <a:pt x="3061" y="5264"/>
                    <a:pt x="3180" y="4823"/>
                    <a:pt x="3251" y="4454"/>
                  </a:cubicBezTo>
                  <a:cubicBezTo>
                    <a:pt x="3382" y="3764"/>
                    <a:pt x="3358" y="3049"/>
                    <a:pt x="3215" y="2371"/>
                  </a:cubicBezTo>
                  <a:cubicBezTo>
                    <a:pt x="3061" y="1668"/>
                    <a:pt x="2799" y="1013"/>
                    <a:pt x="2453" y="394"/>
                  </a:cubicBezTo>
                  <a:cubicBezTo>
                    <a:pt x="2394" y="287"/>
                    <a:pt x="2334" y="180"/>
                    <a:pt x="2275" y="73"/>
                  </a:cubicBezTo>
                  <a:cubicBezTo>
                    <a:pt x="2244" y="27"/>
                    <a:pt x="2198" y="1"/>
                    <a:pt x="2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3"/>
            <p:cNvSpPr/>
            <p:nvPr/>
          </p:nvSpPr>
          <p:spPr>
            <a:xfrm>
              <a:off x="4767700" y="2854557"/>
              <a:ext cx="308201" cy="175584"/>
            </a:xfrm>
            <a:custGeom>
              <a:avLst/>
              <a:gdLst/>
              <a:ahLst/>
              <a:cxnLst/>
              <a:rect l="l" t="t" r="r" b="b"/>
              <a:pathLst>
                <a:path w="11692" h="6661" extrusionOk="0">
                  <a:moveTo>
                    <a:pt x="4807" y="1"/>
                  </a:moveTo>
                  <a:cubicBezTo>
                    <a:pt x="4735" y="1"/>
                    <a:pt x="4664" y="6"/>
                    <a:pt x="4596" y="16"/>
                  </a:cubicBezTo>
                  <a:cubicBezTo>
                    <a:pt x="4584" y="28"/>
                    <a:pt x="1834" y="40"/>
                    <a:pt x="310" y="3088"/>
                  </a:cubicBezTo>
                  <a:cubicBezTo>
                    <a:pt x="72" y="3564"/>
                    <a:pt x="0" y="4243"/>
                    <a:pt x="429" y="4552"/>
                  </a:cubicBezTo>
                  <a:cubicBezTo>
                    <a:pt x="550" y="4638"/>
                    <a:pt x="685" y="4674"/>
                    <a:pt x="826" y="4674"/>
                  </a:cubicBezTo>
                  <a:cubicBezTo>
                    <a:pt x="1193" y="4674"/>
                    <a:pt x="1594" y="4423"/>
                    <a:pt x="1869" y="4147"/>
                  </a:cubicBezTo>
                  <a:cubicBezTo>
                    <a:pt x="2238" y="3755"/>
                    <a:pt x="2619" y="3266"/>
                    <a:pt x="3155" y="3231"/>
                  </a:cubicBezTo>
                  <a:lnTo>
                    <a:pt x="3155" y="3231"/>
                  </a:lnTo>
                  <a:cubicBezTo>
                    <a:pt x="2893" y="3755"/>
                    <a:pt x="2739" y="4314"/>
                    <a:pt x="2703" y="4897"/>
                  </a:cubicBezTo>
                  <a:cubicBezTo>
                    <a:pt x="2655" y="5386"/>
                    <a:pt x="2798" y="5993"/>
                    <a:pt x="3274" y="6112"/>
                  </a:cubicBezTo>
                  <a:cubicBezTo>
                    <a:pt x="3320" y="6122"/>
                    <a:pt x="3365" y="6127"/>
                    <a:pt x="3409" y="6127"/>
                  </a:cubicBezTo>
                  <a:cubicBezTo>
                    <a:pt x="3682" y="6127"/>
                    <a:pt x="3942" y="5954"/>
                    <a:pt x="4167" y="5790"/>
                  </a:cubicBezTo>
                  <a:cubicBezTo>
                    <a:pt x="5001" y="5171"/>
                    <a:pt x="5775" y="4457"/>
                    <a:pt x="6465" y="3671"/>
                  </a:cubicBezTo>
                  <a:lnTo>
                    <a:pt x="6501" y="5159"/>
                  </a:lnTo>
                  <a:cubicBezTo>
                    <a:pt x="6489" y="5469"/>
                    <a:pt x="6525" y="5790"/>
                    <a:pt x="6632" y="6088"/>
                  </a:cubicBezTo>
                  <a:cubicBezTo>
                    <a:pt x="6739" y="6386"/>
                    <a:pt x="7013" y="6612"/>
                    <a:pt x="7322" y="6660"/>
                  </a:cubicBezTo>
                  <a:cubicBezTo>
                    <a:pt x="7336" y="6660"/>
                    <a:pt x="7349" y="6661"/>
                    <a:pt x="7362" y="6661"/>
                  </a:cubicBezTo>
                  <a:cubicBezTo>
                    <a:pt x="7771" y="6661"/>
                    <a:pt x="8090" y="6303"/>
                    <a:pt x="8251" y="5933"/>
                  </a:cubicBezTo>
                  <a:cubicBezTo>
                    <a:pt x="8418" y="5540"/>
                    <a:pt x="8489" y="5112"/>
                    <a:pt x="8739" y="4778"/>
                  </a:cubicBezTo>
                  <a:cubicBezTo>
                    <a:pt x="8900" y="4545"/>
                    <a:pt x="9192" y="4377"/>
                    <a:pt x="9463" y="4377"/>
                  </a:cubicBezTo>
                  <a:cubicBezTo>
                    <a:pt x="9593" y="4377"/>
                    <a:pt x="9718" y="4416"/>
                    <a:pt x="9823" y="4505"/>
                  </a:cubicBezTo>
                  <a:cubicBezTo>
                    <a:pt x="9930" y="4624"/>
                    <a:pt x="10013" y="4755"/>
                    <a:pt x="10061" y="4897"/>
                  </a:cubicBezTo>
                  <a:cubicBezTo>
                    <a:pt x="10239" y="5290"/>
                    <a:pt x="10418" y="5695"/>
                    <a:pt x="10585" y="6100"/>
                  </a:cubicBezTo>
                  <a:cubicBezTo>
                    <a:pt x="10699" y="6340"/>
                    <a:pt x="10868" y="6613"/>
                    <a:pt x="11124" y="6613"/>
                  </a:cubicBezTo>
                  <a:cubicBezTo>
                    <a:pt x="11135" y="6613"/>
                    <a:pt x="11145" y="6613"/>
                    <a:pt x="11156" y="6612"/>
                  </a:cubicBezTo>
                  <a:cubicBezTo>
                    <a:pt x="11418" y="6600"/>
                    <a:pt x="11561" y="6255"/>
                    <a:pt x="11597" y="5969"/>
                  </a:cubicBezTo>
                  <a:cubicBezTo>
                    <a:pt x="11680" y="5421"/>
                    <a:pt x="11692" y="4862"/>
                    <a:pt x="11644" y="4302"/>
                  </a:cubicBezTo>
                  <a:cubicBezTo>
                    <a:pt x="11585" y="3683"/>
                    <a:pt x="11442" y="3040"/>
                    <a:pt x="11061" y="2552"/>
                  </a:cubicBezTo>
                  <a:cubicBezTo>
                    <a:pt x="10753" y="2170"/>
                    <a:pt x="10278" y="1904"/>
                    <a:pt x="9800" y="1904"/>
                  </a:cubicBezTo>
                  <a:cubicBezTo>
                    <a:pt x="9668" y="1904"/>
                    <a:pt x="9535" y="1925"/>
                    <a:pt x="9406" y="1969"/>
                  </a:cubicBezTo>
                  <a:cubicBezTo>
                    <a:pt x="8704" y="2207"/>
                    <a:pt x="8382" y="3016"/>
                    <a:pt x="7787" y="3457"/>
                  </a:cubicBezTo>
                  <a:cubicBezTo>
                    <a:pt x="7525" y="2921"/>
                    <a:pt x="8025" y="2207"/>
                    <a:pt x="7692" y="1719"/>
                  </a:cubicBezTo>
                  <a:cubicBezTo>
                    <a:pt x="7555" y="1519"/>
                    <a:pt x="7333" y="1437"/>
                    <a:pt x="7095" y="1437"/>
                  </a:cubicBezTo>
                  <a:cubicBezTo>
                    <a:pt x="6836" y="1437"/>
                    <a:pt x="6557" y="1534"/>
                    <a:pt x="6346" y="1683"/>
                  </a:cubicBezTo>
                  <a:cubicBezTo>
                    <a:pt x="5953" y="1980"/>
                    <a:pt x="5656" y="2433"/>
                    <a:pt x="5215" y="2671"/>
                  </a:cubicBezTo>
                  <a:cubicBezTo>
                    <a:pt x="5406" y="2111"/>
                    <a:pt x="5560" y="1552"/>
                    <a:pt x="5656" y="968"/>
                  </a:cubicBezTo>
                  <a:cubicBezTo>
                    <a:pt x="5691" y="802"/>
                    <a:pt x="5691" y="623"/>
                    <a:pt x="5656" y="456"/>
                  </a:cubicBezTo>
                  <a:cubicBezTo>
                    <a:pt x="5537" y="130"/>
                    <a:pt x="5163" y="1"/>
                    <a:pt x="4807" y="1"/>
                  </a:cubicBezTo>
                  <a:close/>
                </a:path>
              </a:pathLst>
            </a:custGeom>
            <a:solidFill>
              <a:srgbClr val="FFFFFF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3"/>
            <p:cNvSpPr/>
            <p:nvPr/>
          </p:nvSpPr>
          <p:spPr>
            <a:xfrm>
              <a:off x="5115132" y="2954991"/>
              <a:ext cx="63106" cy="98270"/>
            </a:xfrm>
            <a:custGeom>
              <a:avLst/>
              <a:gdLst/>
              <a:ahLst/>
              <a:cxnLst/>
              <a:rect l="l" t="t" r="r" b="b"/>
              <a:pathLst>
                <a:path w="2394" h="3728" extrusionOk="0">
                  <a:moveTo>
                    <a:pt x="644" y="0"/>
                  </a:moveTo>
                  <a:cubicBezTo>
                    <a:pt x="539" y="0"/>
                    <a:pt x="434" y="21"/>
                    <a:pt x="334" y="64"/>
                  </a:cubicBezTo>
                  <a:cubicBezTo>
                    <a:pt x="96" y="183"/>
                    <a:pt x="0" y="468"/>
                    <a:pt x="119" y="718"/>
                  </a:cubicBezTo>
                  <a:cubicBezTo>
                    <a:pt x="357" y="1254"/>
                    <a:pt x="572" y="1802"/>
                    <a:pt x="750" y="2373"/>
                  </a:cubicBezTo>
                  <a:cubicBezTo>
                    <a:pt x="822" y="2659"/>
                    <a:pt x="929" y="2945"/>
                    <a:pt x="1072" y="3207"/>
                  </a:cubicBezTo>
                  <a:cubicBezTo>
                    <a:pt x="1227" y="3481"/>
                    <a:pt x="1489" y="3659"/>
                    <a:pt x="1786" y="3719"/>
                  </a:cubicBezTo>
                  <a:cubicBezTo>
                    <a:pt x="1817" y="3725"/>
                    <a:pt x="1848" y="3728"/>
                    <a:pt x="1878" y="3728"/>
                  </a:cubicBezTo>
                  <a:cubicBezTo>
                    <a:pt x="1966" y="3728"/>
                    <a:pt x="2052" y="3703"/>
                    <a:pt x="2132" y="3659"/>
                  </a:cubicBezTo>
                  <a:cubicBezTo>
                    <a:pt x="2346" y="3528"/>
                    <a:pt x="2393" y="3231"/>
                    <a:pt x="2393" y="2981"/>
                  </a:cubicBezTo>
                  <a:cubicBezTo>
                    <a:pt x="2382" y="2100"/>
                    <a:pt x="2084" y="1254"/>
                    <a:pt x="1548" y="564"/>
                  </a:cubicBezTo>
                  <a:cubicBezTo>
                    <a:pt x="1405" y="373"/>
                    <a:pt x="1227" y="206"/>
                    <a:pt x="1024" y="99"/>
                  </a:cubicBezTo>
                  <a:cubicBezTo>
                    <a:pt x="905" y="33"/>
                    <a:pt x="775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5168486" y="3184248"/>
              <a:ext cx="68641" cy="46104"/>
            </a:xfrm>
            <a:custGeom>
              <a:avLst/>
              <a:gdLst/>
              <a:ahLst/>
              <a:cxnLst/>
              <a:rect l="l" t="t" r="r" b="b"/>
              <a:pathLst>
                <a:path w="2604" h="1749" extrusionOk="0">
                  <a:moveTo>
                    <a:pt x="1502" y="0"/>
                  </a:moveTo>
                  <a:cubicBezTo>
                    <a:pt x="1358" y="0"/>
                    <a:pt x="1212" y="21"/>
                    <a:pt x="1072" y="58"/>
                  </a:cubicBezTo>
                  <a:cubicBezTo>
                    <a:pt x="774" y="130"/>
                    <a:pt x="500" y="296"/>
                    <a:pt x="298" y="546"/>
                  </a:cubicBezTo>
                  <a:cubicBezTo>
                    <a:pt x="179" y="749"/>
                    <a:pt x="96" y="975"/>
                    <a:pt x="60" y="1213"/>
                  </a:cubicBezTo>
                  <a:cubicBezTo>
                    <a:pt x="60" y="1487"/>
                    <a:pt x="0" y="1725"/>
                    <a:pt x="227" y="1749"/>
                  </a:cubicBezTo>
                  <a:cubicBezTo>
                    <a:pt x="286" y="1737"/>
                    <a:pt x="346" y="1701"/>
                    <a:pt x="369" y="1630"/>
                  </a:cubicBezTo>
                  <a:lnTo>
                    <a:pt x="381" y="1606"/>
                  </a:lnTo>
                  <a:cubicBezTo>
                    <a:pt x="417" y="1487"/>
                    <a:pt x="429" y="1368"/>
                    <a:pt x="477" y="1261"/>
                  </a:cubicBezTo>
                  <a:cubicBezTo>
                    <a:pt x="500" y="1177"/>
                    <a:pt x="548" y="1106"/>
                    <a:pt x="608" y="1046"/>
                  </a:cubicBezTo>
                  <a:cubicBezTo>
                    <a:pt x="619" y="1023"/>
                    <a:pt x="643" y="1011"/>
                    <a:pt x="655" y="987"/>
                  </a:cubicBezTo>
                  <a:cubicBezTo>
                    <a:pt x="679" y="963"/>
                    <a:pt x="715" y="927"/>
                    <a:pt x="750" y="903"/>
                  </a:cubicBezTo>
                  <a:cubicBezTo>
                    <a:pt x="870" y="737"/>
                    <a:pt x="1036" y="618"/>
                    <a:pt x="1227" y="534"/>
                  </a:cubicBezTo>
                  <a:cubicBezTo>
                    <a:pt x="1338" y="493"/>
                    <a:pt x="1500" y="455"/>
                    <a:pt x="1665" y="455"/>
                  </a:cubicBezTo>
                  <a:cubicBezTo>
                    <a:pt x="1836" y="455"/>
                    <a:pt x="2010" y="496"/>
                    <a:pt x="2132" y="618"/>
                  </a:cubicBezTo>
                  <a:cubicBezTo>
                    <a:pt x="2179" y="665"/>
                    <a:pt x="2227" y="725"/>
                    <a:pt x="2263" y="796"/>
                  </a:cubicBezTo>
                  <a:cubicBezTo>
                    <a:pt x="2298" y="856"/>
                    <a:pt x="2322" y="927"/>
                    <a:pt x="2394" y="939"/>
                  </a:cubicBezTo>
                  <a:cubicBezTo>
                    <a:pt x="2408" y="944"/>
                    <a:pt x="2422" y="946"/>
                    <a:pt x="2436" y="946"/>
                  </a:cubicBezTo>
                  <a:cubicBezTo>
                    <a:pt x="2527" y="946"/>
                    <a:pt x="2603" y="853"/>
                    <a:pt x="2572" y="761"/>
                  </a:cubicBezTo>
                  <a:cubicBezTo>
                    <a:pt x="2400" y="208"/>
                    <a:pt x="1960" y="0"/>
                    <a:pt x="1502" y="0"/>
                  </a:cubicBezTo>
                  <a:close/>
                </a:path>
              </a:pathLst>
            </a:custGeom>
            <a:solidFill>
              <a:srgbClr val="D48B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4999620" y="3193922"/>
              <a:ext cx="120861" cy="120861"/>
            </a:xfrm>
            <a:custGeom>
              <a:avLst/>
              <a:gdLst/>
              <a:ahLst/>
              <a:cxnLst/>
              <a:rect l="l" t="t" r="r" b="b"/>
              <a:pathLst>
                <a:path w="4585" h="4585" extrusionOk="0">
                  <a:moveTo>
                    <a:pt x="2287" y="1"/>
                  </a:moveTo>
                  <a:cubicBezTo>
                    <a:pt x="1025" y="1"/>
                    <a:pt x="1" y="1037"/>
                    <a:pt x="1" y="2299"/>
                  </a:cubicBezTo>
                  <a:cubicBezTo>
                    <a:pt x="1" y="3561"/>
                    <a:pt x="1025" y="4585"/>
                    <a:pt x="2287" y="4585"/>
                  </a:cubicBezTo>
                  <a:cubicBezTo>
                    <a:pt x="3549" y="4585"/>
                    <a:pt x="4585" y="3561"/>
                    <a:pt x="4585" y="2299"/>
                  </a:cubicBezTo>
                  <a:cubicBezTo>
                    <a:pt x="4585" y="1037"/>
                    <a:pt x="3549" y="1"/>
                    <a:pt x="2287" y="1"/>
                  </a:cubicBezTo>
                  <a:close/>
                </a:path>
              </a:pathLst>
            </a:custGeom>
            <a:solidFill>
              <a:srgbClr val="C6799E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3"/>
            <p:cNvSpPr/>
            <p:nvPr/>
          </p:nvSpPr>
          <p:spPr>
            <a:xfrm>
              <a:off x="4704303" y="3188281"/>
              <a:ext cx="120834" cy="120861"/>
            </a:xfrm>
            <a:custGeom>
              <a:avLst/>
              <a:gdLst/>
              <a:ahLst/>
              <a:cxnLst/>
              <a:rect l="l" t="t" r="r" b="b"/>
              <a:pathLst>
                <a:path w="4584" h="4585" extrusionOk="0">
                  <a:moveTo>
                    <a:pt x="2286" y="0"/>
                  </a:moveTo>
                  <a:cubicBezTo>
                    <a:pt x="1024" y="0"/>
                    <a:pt x="0" y="1024"/>
                    <a:pt x="0" y="2298"/>
                  </a:cubicBezTo>
                  <a:cubicBezTo>
                    <a:pt x="0" y="3560"/>
                    <a:pt x="1024" y="4584"/>
                    <a:pt x="2286" y="4584"/>
                  </a:cubicBezTo>
                  <a:cubicBezTo>
                    <a:pt x="3560" y="4584"/>
                    <a:pt x="4584" y="3560"/>
                    <a:pt x="4584" y="2298"/>
                  </a:cubicBezTo>
                  <a:cubicBezTo>
                    <a:pt x="4584" y="1024"/>
                    <a:pt x="3560" y="0"/>
                    <a:pt x="2286" y="0"/>
                  </a:cubicBezTo>
                  <a:close/>
                </a:path>
              </a:pathLst>
            </a:custGeom>
            <a:solidFill>
              <a:srgbClr val="C6799E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3"/>
            <p:cNvSpPr/>
            <p:nvPr/>
          </p:nvSpPr>
          <p:spPr>
            <a:xfrm>
              <a:off x="4828567" y="3239526"/>
              <a:ext cx="178615" cy="68193"/>
            </a:xfrm>
            <a:custGeom>
              <a:avLst/>
              <a:gdLst/>
              <a:ahLst/>
              <a:cxnLst/>
              <a:rect l="l" t="t" r="r" b="b"/>
              <a:pathLst>
                <a:path w="6776" h="2587" extrusionOk="0">
                  <a:moveTo>
                    <a:pt x="6276" y="1"/>
                  </a:moveTo>
                  <a:cubicBezTo>
                    <a:pt x="5281" y="1"/>
                    <a:pt x="2317" y="474"/>
                    <a:pt x="676" y="474"/>
                  </a:cubicBezTo>
                  <a:cubicBezTo>
                    <a:pt x="657" y="474"/>
                    <a:pt x="638" y="473"/>
                    <a:pt x="620" y="473"/>
                  </a:cubicBezTo>
                  <a:cubicBezTo>
                    <a:pt x="358" y="473"/>
                    <a:pt x="25" y="545"/>
                    <a:pt x="1" y="795"/>
                  </a:cubicBezTo>
                  <a:cubicBezTo>
                    <a:pt x="1" y="878"/>
                    <a:pt x="25" y="950"/>
                    <a:pt x="60" y="1009"/>
                  </a:cubicBezTo>
                  <a:cubicBezTo>
                    <a:pt x="394" y="1735"/>
                    <a:pt x="1132" y="2212"/>
                    <a:pt x="1906" y="2426"/>
                  </a:cubicBezTo>
                  <a:cubicBezTo>
                    <a:pt x="2286" y="2532"/>
                    <a:pt x="2688" y="2586"/>
                    <a:pt x="3091" y="2586"/>
                  </a:cubicBezTo>
                  <a:cubicBezTo>
                    <a:pt x="4177" y="2586"/>
                    <a:pt x="5268" y="2194"/>
                    <a:pt x="5954" y="1378"/>
                  </a:cubicBezTo>
                  <a:cubicBezTo>
                    <a:pt x="6454" y="795"/>
                    <a:pt x="6776" y="104"/>
                    <a:pt x="6466" y="9"/>
                  </a:cubicBezTo>
                  <a:cubicBezTo>
                    <a:pt x="6415" y="3"/>
                    <a:pt x="6351" y="1"/>
                    <a:pt x="62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4816019" y="2851816"/>
              <a:ext cx="169495" cy="204817"/>
            </a:xfrm>
            <a:custGeom>
              <a:avLst/>
              <a:gdLst/>
              <a:ahLst/>
              <a:cxnLst/>
              <a:rect l="l" t="t" r="r" b="b"/>
              <a:pathLst>
                <a:path w="6430" h="7770" extrusionOk="0">
                  <a:moveTo>
                    <a:pt x="6370" y="1"/>
                  </a:moveTo>
                  <a:cubicBezTo>
                    <a:pt x="5097" y="156"/>
                    <a:pt x="3799" y="513"/>
                    <a:pt x="2811" y="1358"/>
                  </a:cubicBezTo>
                  <a:cubicBezTo>
                    <a:pt x="1894" y="2073"/>
                    <a:pt x="1263" y="3073"/>
                    <a:pt x="751" y="4097"/>
                  </a:cubicBezTo>
                  <a:cubicBezTo>
                    <a:pt x="536" y="4513"/>
                    <a:pt x="394" y="4954"/>
                    <a:pt x="298" y="5406"/>
                  </a:cubicBezTo>
                  <a:cubicBezTo>
                    <a:pt x="203" y="5728"/>
                    <a:pt x="132" y="6061"/>
                    <a:pt x="84" y="6395"/>
                  </a:cubicBezTo>
                  <a:cubicBezTo>
                    <a:pt x="24" y="6776"/>
                    <a:pt x="1" y="7168"/>
                    <a:pt x="48" y="7561"/>
                  </a:cubicBezTo>
                  <a:cubicBezTo>
                    <a:pt x="36" y="7561"/>
                    <a:pt x="36" y="7573"/>
                    <a:pt x="48" y="7573"/>
                  </a:cubicBezTo>
                  <a:cubicBezTo>
                    <a:pt x="48" y="7609"/>
                    <a:pt x="60" y="7645"/>
                    <a:pt x="60" y="7680"/>
                  </a:cubicBezTo>
                  <a:cubicBezTo>
                    <a:pt x="60" y="7680"/>
                    <a:pt x="60" y="7680"/>
                    <a:pt x="60" y="7680"/>
                  </a:cubicBezTo>
                  <a:lnTo>
                    <a:pt x="60" y="7680"/>
                  </a:lnTo>
                  <a:cubicBezTo>
                    <a:pt x="65" y="7694"/>
                    <a:pt x="66" y="7699"/>
                    <a:pt x="65" y="7699"/>
                  </a:cubicBezTo>
                  <a:cubicBezTo>
                    <a:pt x="65" y="7699"/>
                    <a:pt x="60" y="7688"/>
                    <a:pt x="60" y="7680"/>
                  </a:cubicBezTo>
                  <a:lnTo>
                    <a:pt x="60" y="7680"/>
                  </a:lnTo>
                  <a:cubicBezTo>
                    <a:pt x="60" y="7729"/>
                    <a:pt x="92" y="7770"/>
                    <a:pt x="137" y="7770"/>
                  </a:cubicBezTo>
                  <a:cubicBezTo>
                    <a:pt x="146" y="7770"/>
                    <a:pt x="157" y="7768"/>
                    <a:pt x="167" y="7764"/>
                  </a:cubicBezTo>
                  <a:cubicBezTo>
                    <a:pt x="239" y="7740"/>
                    <a:pt x="227" y="7704"/>
                    <a:pt x="227" y="7657"/>
                  </a:cubicBezTo>
                  <a:cubicBezTo>
                    <a:pt x="227" y="7538"/>
                    <a:pt x="227" y="7418"/>
                    <a:pt x="239" y="7311"/>
                  </a:cubicBezTo>
                  <a:cubicBezTo>
                    <a:pt x="274" y="6859"/>
                    <a:pt x="346" y="6418"/>
                    <a:pt x="465" y="5978"/>
                  </a:cubicBezTo>
                  <a:cubicBezTo>
                    <a:pt x="679" y="5204"/>
                    <a:pt x="846" y="4597"/>
                    <a:pt x="1215" y="3954"/>
                  </a:cubicBezTo>
                  <a:cubicBezTo>
                    <a:pt x="1941" y="2525"/>
                    <a:pt x="2870" y="1370"/>
                    <a:pt x="4323" y="680"/>
                  </a:cubicBezTo>
                  <a:cubicBezTo>
                    <a:pt x="4858" y="453"/>
                    <a:pt x="5430" y="287"/>
                    <a:pt x="6013" y="179"/>
                  </a:cubicBezTo>
                  <a:cubicBezTo>
                    <a:pt x="6132" y="156"/>
                    <a:pt x="6263" y="132"/>
                    <a:pt x="6382" y="108"/>
                  </a:cubicBezTo>
                  <a:cubicBezTo>
                    <a:pt x="6406" y="108"/>
                    <a:pt x="6418" y="96"/>
                    <a:pt x="6418" y="72"/>
                  </a:cubicBezTo>
                  <a:cubicBezTo>
                    <a:pt x="6430" y="37"/>
                    <a:pt x="6406" y="1"/>
                    <a:pt x="6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3"/>
            <p:cNvSpPr/>
            <p:nvPr/>
          </p:nvSpPr>
          <p:spPr>
            <a:xfrm>
              <a:off x="4859646" y="3954712"/>
              <a:ext cx="161350" cy="153310"/>
            </a:xfrm>
            <a:custGeom>
              <a:avLst/>
              <a:gdLst/>
              <a:ahLst/>
              <a:cxnLst/>
              <a:rect l="l" t="t" r="r" b="b"/>
              <a:pathLst>
                <a:path w="6121" h="5816" extrusionOk="0">
                  <a:moveTo>
                    <a:pt x="191" y="0"/>
                  </a:moveTo>
                  <a:cubicBezTo>
                    <a:pt x="13" y="36"/>
                    <a:pt x="1" y="274"/>
                    <a:pt x="167" y="322"/>
                  </a:cubicBezTo>
                  <a:cubicBezTo>
                    <a:pt x="263" y="369"/>
                    <a:pt x="513" y="596"/>
                    <a:pt x="751" y="774"/>
                  </a:cubicBezTo>
                  <a:cubicBezTo>
                    <a:pt x="1084" y="1000"/>
                    <a:pt x="1465" y="1179"/>
                    <a:pt x="1846" y="1298"/>
                  </a:cubicBezTo>
                  <a:cubicBezTo>
                    <a:pt x="2299" y="1393"/>
                    <a:pt x="2751" y="1477"/>
                    <a:pt x="3215" y="1536"/>
                  </a:cubicBezTo>
                  <a:cubicBezTo>
                    <a:pt x="3322" y="1548"/>
                    <a:pt x="3442" y="1560"/>
                    <a:pt x="3549" y="1560"/>
                  </a:cubicBezTo>
                  <a:cubicBezTo>
                    <a:pt x="3763" y="2143"/>
                    <a:pt x="4013" y="2703"/>
                    <a:pt x="4311" y="3251"/>
                  </a:cubicBezTo>
                  <a:cubicBezTo>
                    <a:pt x="4620" y="3894"/>
                    <a:pt x="4977" y="4525"/>
                    <a:pt x="5382" y="5120"/>
                  </a:cubicBezTo>
                  <a:cubicBezTo>
                    <a:pt x="5561" y="5370"/>
                    <a:pt x="5692" y="5632"/>
                    <a:pt x="5823" y="5763"/>
                  </a:cubicBezTo>
                  <a:lnTo>
                    <a:pt x="5799" y="5739"/>
                  </a:lnTo>
                  <a:lnTo>
                    <a:pt x="5799" y="5739"/>
                  </a:lnTo>
                  <a:cubicBezTo>
                    <a:pt x="5839" y="5792"/>
                    <a:pt x="5893" y="5816"/>
                    <a:pt x="5946" y="5816"/>
                  </a:cubicBezTo>
                  <a:cubicBezTo>
                    <a:pt x="6036" y="5816"/>
                    <a:pt x="6120" y="5749"/>
                    <a:pt x="6120" y="5644"/>
                  </a:cubicBezTo>
                  <a:cubicBezTo>
                    <a:pt x="6109" y="5549"/>
                    <a:pt x="6097" y="5572"/>
                    <a:pt x="6025" y="5418"/>
                  </a:cubicBezTo>
                  <a:cubicBezTo>
                    <a:pt x="5442" y="4346"/>
                    <a:pt x="4870" y="3263"/>
                    <a:pt x="4323" y="2167"/>
                  </a:cubicBezTo>
                  <a:cubicBezTo>
                    <a:pt x="4180" y="1905"/>
                    <a:pt x="4061" y="1632"/>
                    <a:pt x="3965" y="1358"/>
                  </a:cubicBezTo>
                  <a:cubicBezTo>
                    <a:pt x="3930" y="1262"/>
                    <a:pt x="3930" y="1143"/>
                    <a:pt x="3870" y="1060"/>
                  </a:cubicBezTo>
                  <a:cubicBezTo>
                    <a:pt x="3823" y="1003"/>
                    <a:pt x="3761" y="969"/>
                    <a:pt x="3696" y="969"/>
                  </a:cubicBezTo>
                  <a:cubicBezTo>
                    <a:pt x="3679" y="969"/>
                    <a:pt x="3661" y="972"/>
                    <a:pt x="3644" y="977"/>
                  </a:cubicBezTo>
                  <a:cubicBezTo>
                    <a:pt x="3584" y="965"/>
                    <a:pt x="3519" y="965"/>
                    <a:pt x="3447" y="965"/>
                  </a:cubicBezTo>
                  <a:cubicBezTo>
                    <a:pt x="3376" y="965"/>
                    <a:pt x="3299" y="965"/>
                    <a:pt x="3215" y="953"/>
                  </a:cubicBezTo>
                  <a:cubicBezTo>
                    <a:pt x="2608" y="893"/>
                    <a:pt x="2263" y="846"/>
                    <a:pt x="1965" y="810"/>
                  </a:cubicBezTo>
                  <a:cubicBezTo>
                    <a:pt x="1727" y="762"/>
                    <a:pt x="1501" y="679"/>
                    <a:pt x="1286" y="584"/>
                  </a:cubicBezTo>
                  <a:cubicBezTo>
                    <a:pt x="1036" y="489"/>
                    <a:pt x="810" y="369"/>
                    <a:pt x="608" y="203"/>
                  </a:cubicBezTo>
                  <a:cubicBezTo>
                    <a:pt x="477" y="131"/>
                    <a:pt x="346" y="0"/>
                    <a:pt x="191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3"/>
            <p:cNvSpPr/>
            <p:nvPr/>
          </p:nvSpPr>
          <p:spPr>
            <a:xfrm>
              <a:off x="4944395" y="3995518"/>
              <a:ext cx="1898" cy="26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34F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3"/>
            <p:cNvSpPr/>
            <p:nvPr/>
          </p:nvSpPr>
          <p:spPr>
            <a:xfrm>
              <a:off x="5096864" y="3867960"/>
              <a:ext cx="156078" cy="86461"/>
            </a:xfrm>
            <a:custGeom>
              <a:avLst/>
              <a:gdLst/>
              <a:ahLst/>
              <a:cxnLst/>
              <a:rect l="l" t="t" r="r" b="b"/>
              <a:pathLst>
                <a:path w="5921" h="3280" extrusionOk="0">
                  <a:moveTo>
                    <a:pt x="259" y="0"/>
                  </a:moveTo>
                  <a:cubicBezTo>
                    <a:pt x="119" y="0"/>
                    <a:pt x="1" y="128"/>
                    <a:pt x="38" y="279"/>
                  </a:cubicBezTo>
                  <a:cubicBezTo>
                    <a:pt x="217" y="910"/>
                    <a:pt x="515" y="1494"/>
                    <a:pt x="896" y="2029"/>
                  </a:cubicBezTo>
                  <a:cubicBezTo>
                    <a:pt x="1146" y="2315"/>
                    <a:pt x="1443" y="2577"/>
                    <a:pt x="1753" y="2803"/>
                  </a:cubicBezTo>
                  <a:cubicBezTo>
                    <a:pt x="2301" y="3089"/>
                    <a:pt x="2908" y="3256"/>
                    <a:pt x="3527" y="3279"/>
                  </a:cubicBezTo>
                  <a:cubicBezTo>
                    <a:pt x="4122" y="3268"/>
                    <a:pt x="4694" y="3113"/>
                    <a:pt x="5218" y="2815"/>
                  </a:cubicBezTo>
                  <a:cubicBezTo>
                    <a:pt x="5396" y="2720"/>
                    <a:pt x="5563" y="2589"/>
                    <a:pt x="5718" y="2446"/>
                  </a:cubicBezTo>
                  <a:cubicBezTo>
                    <a:pt x="5813" y="2339"/>
                    <a:pt x="5920" y="2279"/>
                    <a:pt x="5789" y="2113"/>
                  </a:cubicBezTo>
                  <a:cubicBezTo>
                    <a:pt x="5739" y="2072"/>
                    <a:pt x="5697" y="2056"/>
                    <a:pt x="5658" y="2056"/>
                  </a:cubicBezTo>
                  <a:cubicBezTo>
                    <a:pt x="5547" y="2056"/>
                    <a:pt x="5463" y="2185"/>
                    <a:pt x="5313" y="2256"/>
                  </a:cubicBezTo>
                  <a:cubicBezTo>
                    <a:pt x="5122" y="2375"/>
                    <a:pt x="4932" y="2482"/>
                    <a:pt x="4718" y="2577"/>
                  </a:cubicBezTo>
                  <a:cubicBezTo>
                    <a:pt x="4265" y="2756"/>
                    <a:pt x="3904" y="2839"/>
                    <a:pt x="3542" y="2839"/>
                  </a:cubicBezTo>
                  <a:cubicBezTo>
                    <a:pt x="3229" y="2839"/>
                    <a:pt x="2915" y="2776"/>
                    <a:pt x="2539" y="2660"/>
                  </a:cubicBezTo>
                  <a:cubicBezTo>
                    <a:pt x="1967" y="2517"/>
                    <a:pt x="1729" y="2279"/>
                    <a:pt x="1253" y="1767"/>
                  </a:cubicBezTo>
                  <a:cubicBezTo>
                    <a:pt x="967" y="1363"/>
                    <a:pt x="729" y="910"/>
                    <a:pt x="562" y="434"/>
                  </a:cubicBezTo>
                  <a:cubicBezTo>
                    <a:pt x="503" y="303"/>
                    <a:pt x="503" y="112"/>
                    <a:pt x="372" y="29"/>
                  </a:cubicBezTo>
                  <a:cubicBezTo>
                    <a:pt x="334" y="9"/>
                    <a:pt x="296" y="0"/>
                    <a:pt x="259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3"/>
            <p:cNvSpPr/>
            <p:nvPr/>
          </p:nvSpPr>
          <p:spPr>
            <a:xfrm>
              <a:off x="5544177" y="4393904"/>
              <a:ext cx="86329" cy="105677"/>
            </a:xfrm>
            <a:custGeom>
              <a:avLst/>
              <a:gdLst/>
              <a:ahLst/>
              <a:cxnLst/>
              <a:rect l="l" t="t" r="r" b="b"/>
              <a:pathLst>
                <a:path w="3275" h="4009" extrusionOk="0">
                  <a:moveTo>
                    <a:pt x="1635" y="1"/>
                  </a:moveTo>
                  <a:cubicBezTo>
                    <a:pt x="1358" y="1"/>
                    <a:pt x="1080" y="74"/>
                    <a:pt x="845" y="222"/>
                  </a:cubicBezTo>
                  <a:cubicBezTo>
                    <a:pt x="274" y="580"/>
                    <a:pt x="0" y="1330"/>
                    <a:pt x="83" y="1675"/>
                  </a:cubicBezTo>
                  <a:cubicBezTo>
                    <a:pt x="191" y="2127"/>
                    <a:pt x="286" y="2532"/>
                    <a:pt x="405" y="2973"/>
                  </a:cubicBezTo>
                  <a:cubicBezTo>
                    <a:pt x="655" y="3913"/>
                    <a:pt x="1215" y="4009"/>
                    <a:pt x="1572" y="4009"/>
                  </a:cubicBezTo>
                  <a:cubicBezTo>
                    <a:pt x="1977" y="4009"/>
                    <a:pt x="2524" y="3901"/>
                    <a:pt x="2822" y="3687"/>
                  </a:cubicBezTo>
                  <a:cubicBezTo>
                    <a:pt x="3215" y="3425"/>
                    <a:pt x="3215" y="2973"/>
                    <a:pt x="3251" y="2496"/>
                  </a:cubicBezTo>
                  <a:cubicBezTo>
                    <a:pt x="3274" y="2020"/>
                    <a:pt x="3203" y="1544"/>
                    <a:pt x="3024" y="1103"/>
                  </a:cubicBezTo>
                  <a:cubicBezTo>
                    <a:pt x="2953" y="877"/>
                    <a:pt x="2858" y="675"/>
                    <a:pt x="2715" y="484"/>
                  </a:cubicBezTo>
                  <a:cubicBezTo>
                    <a:pt x="2458" y="164"/>
                    <a:pt x="2048" y="1"/>
                    <a:pt x="1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3"/>
            <p:cNvSpPr/>
            <p:nvPr/>
          </p:nvSpPr>
          <p:spPr>
            <a:xfrm>
              <a:off x="5551373" y="4420976"/>
              <a:ext cx="32054" cy="70566"/>
            </a:xfrm>
            <a:custGeom>
              <a:avLst/>
              <a:gdLst/>
              <a:ahLst/>
              <a:cxnLst/>
              <a:rect l="l" t="t" r="r" b="b"/>
              <a:pathLst>
                <a:path w="1216" h="2677" extrusionOk="0">
                  <a:moveTo>
                    <a:pt x="346" y="1"/>
                  </a:moveTo>
                  <a:cubicBezTo>
                    <a:pt x="334" y="1"/>
                    <a:pt x="322" y="2"/>
                    <a:pt x="311" y="5"/>
                  </a:cubicBezTo>
                  <a:cubicBezTo>
                    <a:pt x="61" y="53"/>
                    <a:pt x="1" y="696"/>
                    <a:pt x="168" y="1434"/>
                  </a:cubicBezTo>
                  <a:cubicBezTo>
                    <a:pt x="326" y="2136"/>
                    <a:pt x="646" y="2676"/>
                    <a:pt x="882" y="2676"/>
                  </a:cubicBezTo>
                  <a:cubicBezTo>
                    <a:pt x="894" y="2676"/>
                    <a:pt x="906" y="2675"/>
                    <a:pt x="918" y="2672"/>
                  </a:cubicBezTo>
                  <a:cubicBezTo>
                    <a:pt x="1156" y="2612"/>
                    <a:pt x="1215" y="1970"/>
                    <a:pt x="1049" y="1243"/>
                  </a:cubicBezTo>
                  <a:cubicBezTo>
                    <a:pt x="890" y="541"/>
                    <a:pt x="581" y="1"/>
                    <a:pt x="346" y="1"/>
                  </a:cubicBezTo>
                  <a:close/>
                </a:path>
              </a:pathLst>
            </a:custGeom>
            <a:solidFill>
              <a:srgbClr val="FFFFFF">
                <a:alpha val="38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5723376" y="4356551"/>
              <a:ext cx="86329" cy="105677"/>
            </a:xfrm>
            <a:custGeom>
              <a:avLst/>
              <a:gdLst/>
              <a:ahLst/>
              <a:cxnLst/>
              <a:rect l="l" t="t" r="r" b="b"/>
              <a:pathLst>
                <a:path w="3275" h="4009" extrusionOk="0">
                  <a:moveTo>
                    <a:pt x="1636" y="1"/>
                  </a:moveTo>
                  <a:cubicBezTo>
                    <a:pt x="1359" y="1"/>
                    <a:pt x="1080" y="74"/>
                    <a:pt x="846" y="223"/>
                  </a:cubicBezTo>
                  <a:cubicBezTo>
                    <a:pt x="263" y="592"/>
                    <a:pt x="1" y="1330"/>
                    <a:pt x="84" y="1687"/>
                  </a:cubicBezTo>
                  <a:cubicBezTo>
                    <a:pt x="179" y="2128"/>
                    <a:pt x="274" y="2532"/>
                    <a:pt x="394" y="2973"/>
                  </a:cubicBezTo>
                  <a:cubicBezTo>
                    <a:pt x="644" y="3913"/>
                    <a:pt x="1203" y="4009"/>
                    <a:pt x="1560" y="4009"/>
                  </a:cubicBezTo>
                  <a:cubicBezTo>
                    <a:pt x="1965" y="4009"/>
                    <a:pt x="2513" y="3902"/>
                    <a:pt x="2822" y="3687"/>
                  </a:cubicBezTo>
                  <a:cubicBezTo>
                    <a:pt x="3215" y="3425"/>
                    <a:pt x="3203" y="2973"/>
                    <a:pt x="3251" y="2497"/>
                  </a:cubicBezTo>
                  <a:cubicBezTo>
                    <a:pt x="3275" y="2020"/>
                    <a:pt x="3191" y="1544"/>
                    <a:pt x="3025" y="1104"/>
                  </a:cubicBezTo>
                  <a:cubicBezTo>
                    <a:pt x="2953" y="889"/>
                    <a:pt x="2846" y="675"/>
                    <a:pt x="2715" y="484"/>
                  </a:cubicBezTo>
                  <a:cubicBezTo>
                    <a:pt x="2459" y="164"/>
                    <a:pt x="2049" y="1"/>
                    <a:pt x="1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3"/>
            <p:cNvSpPr/>
            <p:nvPr/>
          </p:nvSpPr>
          <p:spPr>
            <a:xfrm>
              <a:off x="5730599" y="4383623"/>
              <a:ext cx="32027" cy="70566"/>
            </a:xfrm>
            <a:custGeom>
              <a:avLst/>
              <a:gdLst/>
              <a:ahLst/>
              <a:cxnLst/>
              <a:rect l="l" t="t" r="r" b="b"/>
              <a:pathLst>
                <a:path w="1215" h="2677" extrusionOk="0">
                  <a:moveTo>
                    <a:pt x="334" y="1"/>
                  </a:moveTo>
                  <a:cubicBezTo>
                    <a:pt x="322" y="1"/>
                    <a:pt x="310" y="2"/>
                    <a:pt x="298" y="5"/>
                  </a:cubicBezTo>
                  <a:cubicBezTo>
                    <a:pt x="60" y="53"/>
                    <a:pt x="0" y="696"/>
                    <a:pt x="167" y="1434"/>
                  </a:cubicBezTo>
                  <a:cubicBezTo>
                    <a:pt x="326" y="2136"/>
                    <a:pt x="635" y="2677"/>
                    <a:pt x="870" y="2677"/>
                  </a:cubicBezTo>
                  <a:cubicBezTo>
                    <a:pt x="882" y="2677"/>
                    <a:pt x="894" y="2675"/>
                    <a:pt x="905" y="2672"/>
                  </a:cubicBezTo>
                  <a:cubicBezTo>
                    <a:pt x="1143" y="2613"/>
                    <a:pt x="1215" y="1970"/>
                    <a:pt x="1036" y="1243"/>
                  </a:cubicBezTo>
                  <a:cubicBezTo>
                    <a:pt x="878" y="541"/>
                    <a:pt x="568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38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3"/>
            <p:cNvSpPr/>
            <p:nvPr/>
          </p:nvSpPr>
          <p:spPr>
            <a:xfrm>
              <a:off x="4897631" y="3855992"/>
              <a:ext cx="52746" cy="83271"/>
            </a:xfrm>
            <a:custGeom>
              <a:avLst/>
              <a:gdLst/>
              <a:ahLst/>
              <a:cxnLst/>
              <a:rect l="l" t="t" r="r" b="b"/>
              <a:pathLst>
                <a:path w="2001" h="3159" extrusionOk="0">
                  <a:moveTo>
                    <a:pt x="431" y="0"/>
                  </a:moveTo>
                  <a:cubicBezTo>
                    <a:pt x="355" y="0"/>
                    <a:pt x="277" y="50"/>
                    <a:pt x="250" y="138"/>
                  </a:cubicBezTo>
                  <a:cubicBezTo>
                    <a:pt x="167" y="578"/>
                    <a:pt x="107" y="1031"/>
                    <a:pt x="60" y="1471"/>
                  </a:cubicBezTo>
                  <a:cubicBezTo>
                    <a:pt x="0" y="1876"/>
                    <a:pt x="0" y="2281"/>
                    <a:pt x="60" y="2674"/>
                  </a:cubicBezTo>
                  <a:cubicBezTo>
                    <a:pt x="143" y="3114"/>
                    <a:pt x="750" y="3102"/>
                    <a:pt x="1108" y="3150"/>
                  </a:cubicBezTo>
                  <a:cubicBezTo>
                    <a:pt x="1167" y="3156"/>
                    <a:pt x="1227" y="3159"/>
                    <a:pt x="1288" y="3159"/>
                  </a:cubicBezTo>
                  <a:cubicBezTo>
                    <a:pt x="1349" y="3159"/>
                    <a:pt x="1411" y="3156"/>
                    <a:pt x="1477" y="3150"/>
                  </a:cubicBezTo>
                  <a:cubicBezTo>
                    <a:pt x="1727" y="3043"/>
                    <a:pt x="1727" y="2698"/>
                    <a:pt x="1774" y="2459"/>
                  </a:cubicBezTo>
                  <a:cubicBezTo>
                    <a:pt x="1846" y="1757"/>
                    <a:pt x="1858" y="1340"/>
                    <a:pt x="1917" y="828"/>
                  </a:cubicBezTo>
                  <a:cubicBezTo>
                    <a:pt x="1929" y="709"/>
                    <a:pt x="1953" y="578"/>
                    <a:pt x="1965" y="495"/>
                  </a:cubicBezTo>
                  <a:lnTo>
                    <a:pt x="1965" y="483"/>
                  </a:lnTo>
                  <a:cubicBezTo>
                    <a:pt x="1965" y="483"/>
                    <a:pt x="1965" y="483"/>
                    <a:pt x="1977" y="495"/>
                  </a:cubicBezTo>
                  <a:cubicBezTo>
                    <a:pt x="1977" y="471"/>
                    <a:pt x="1977" y="459"/>
                    <a:pt x="1977" y="447"/>
                  </a:cubicBezTo>
                  <a:cubicBezTo>
                    <a:pt x="1989" y="400"/>
                    <a:pt x="2001" y="376"/>
                    <a:pt x="1953" y="245"/>
                  </a:cubicBezTo>
                  <a:cubicBezTo>
                    <a:pt x="1899" y="164"/>
                    <a:pt x="1814" y="121"/>
                    <a:pt x="1729" y="121"/>
                  </a:cubicBezTo>
                  <a:cubicBezTo>
                    <a:pt x="1664" y="121"/>
                    <a:pt x="1600" y="146"/>
                    <a:pt x="1548" y="197"/>
                  </a:cubicBezTo>
                  <a:cubicBezTo>
                    <a:pt x="1500" y="269"/>
                    <a:pt x="1465" y="340"/>
                    <a:pt x="1453" y="435"/>
                  </a:cubicBezTo>
                  <a:cubicBezTo>
                    <a:pt x="1429" y="590"/>
                    <a:pt x="1405" y="757"/>
                    <a:pt x="1381" y="912"/>
                  </a:cubicBezTo>
                  <a:cubicBezTo>
                    <a:pt x="1310" y="1507"/>
                    <a:pt x="1358" y="2424"/>
                    <a:pt x="1298" y="2757"/>
                  </a:cubicBezTo>
                  <a:lnTo>
                    <a:pt x="1250" y="2757"/>
                  </a:lnTo>
                  <a:cubicBezTo>
                    <a:pt x="1072" y="2757"/>
                    <a:pt x="893" y="2733"/>
                    <a:pt x="715" y="2698"/>
                  </a:cubicBezTo>
                  <a:cubicBezTo>
                    <a:pt x="631" y="2686"/>
                    <a:pt x="560" y="2662"/>
                    <a:pt x="477" y="2626"/>
                  </a:cubicBezTo>
                  <a:lnTo>
                    <a:pt x="465" y="2626"/>
                  </a:lnTo>
                  <a:cubicBezTo>
                    <a:pt x="429" y="2459"/>
                    <a:pt x="405" y="2293"/>
                    <a:pt x="417" y="2126"/>
                  </a:cubicBezTo>
                  <a:cubicBezTo>
                    <a:pt x="417" y="1745"/>
                    <a:pt x="465" y="1376"/>
                    <a:pt x="500" y="995"/>
                  </a:cubicBezTo>
                  <a:cubicBezTo>
                    <a:pt x="536" y="650"/>
                    <a:pt x="560" y="519"/>
                    <a:pt x="607" y="233"/>
                  </a:cubicBezTo>
                  <a:cubicBezTo>
                    <a:pt x="619" y="185"/>
                    <a:pt x="607" y="138"/>
                    <a:pt x="584" y="90"/>
                  </a:cubicBezTo>
                  <a:cubicBezTo>
                    <a:pt x="548" y="29"/>
                    <a:pt x="490" y="0"/>
                    <a:pt x="431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3"/>
            <p:cNvSpPr/>
            <p:nvPr/>
          </p:nvSpPr>
          <p:spPr>
            <a:xfrm>
              <a:off x="4949720" y="3867459"/>
              <a:ext cx="26" cy="975"/>
            </a:xfrm>
            <a:custGeom>
              <a:avLst/>
              <a:gdLst/>
              <a:ahLst/>
              <a:cxnLst/>
              <a:rect l="l" t="t" r="r" b="b"/>
              <a:pathLst>
                <a:path w="1" h="37" extrusionOk="0">
                  <a:moveTo>
                    <a:pt x="1" y="36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34F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3"/>
            <p:cNvSpPr/>
            <p:nvPr/>
          </p:nvSpPr>
          <p:spPr>
            <a:xfrm>
              <a:off x="5158575" y="3607782"/>
              <a:ext cx="121045" cy="87410"/>
            </a:xfrm>
            <a:custGeom>
              <a:avLst/>
              <a:gdLst/>
              <a:ahLst/>
              <a:cxnLst/>
              <a:rect l="l" t="t" r="r" b="b"/>
              <a:pathLst>
                <a:path w="4592" h="3316" extrusionOk="0">
                  <a:moveTo>
                    <a:pt x="90" y="0"/>
                  </a:moveTo>
                  <a:cubicBezTo>
                    <a:pt x="41" y="0"/>
                    <a:pt x="0" y="61"/>
                    <a:pt x="31" y="112"/>
                  </a:cubicBezTo>
                  <a:cubicBezTo>
                    <a:pt x="638" y="922"/>
                    <a:pt x="1257" y="1719"/>
                    <a:pt x="2079" y="2362"/>
                  </a:cubicBezTo>
                  <a:cubicBezTo>
                    <a:pt x="2518" y="2722"/>
                    <a:pt x="3365" y="3316"/>
                    <a:pt x="3975" y="3316"/>
                  </a:cubicBezTo>
                  <a:cubicBezTo>
                    <a:pt x="4192" y="3316"/>
                    <a:pt x="4380" y="3240"/>
                    <a:pt x="4508" y="3053"/>
                  </a:cubicBezTo>
                  <a:cubicBezTo>
                    <a:pt x="4544" y="2993"/>
                    <a:pt x="4591" y="2982"/>
                    <a:pt x="4591" y="2922"/>
                  </a:cubicBezTo>
                  <a:cubicBezTo>
                    <a:pt x="4591" y="2883"/>
                    <a:pt x="4567" y="2859"/>
                    <a:pt x="4531" y="2859"/>
                  </a:cubicBezTo>
                  <a:cubicBezTo>
                    <a:pt x="4524" y="2859"/>
                    <a:pt x="4516" y="2860"/>
                    <a:pt x="4508" y="2862"/>
                  </a:cubicBezTo>
                  <a:cubicBezTo>
                    <a:pt x="4436" y="2922"/>
                    <a:pt x="4353" y="2958"/>
                    <a:pt x="4270" y="2993"/>
                  </a:cubicBezTo>
                  <a:cubicBezTo>
                    <a:pt x="4194" y="3012"/>
                    <a:pt x="4128" y="3021"/>
                    <a:pt x="4066" y="3021"/>
                  </a:cubicBezTo>
                  <a:cubicBezTo>
                    <a:pt x="3886" y="3021"/>
                    <a:pt x="3741" y="2945"/>
                    <a:pt x="3484" y="2803"/>
                  </a:cubicBezTo>
                  <a:cubicBezTo>
                    <a:pt x="2472" y="2279"/>
                    <a:pt x="1948" y="1803"/>
                    <a:pt x="1174" y="1148"/>
                  </a:cubicBezTo>
                  <a:cubicBezTo>
                    <a:pt x="912" y="910"/>
                    <a:pt x="662" y="648"/>
                    <a:pt x="436" y="374"/>
                  </a:cubicBezTo>
                  <a:cubicBezTo>
                    <a:pt x="317" y="255"/>
                    <a:pt x="233" y="112"/>
                    <a:pt x="114" y="5"/>
                  </a:cubicBezTo>
                  <a:cubicBezTo>
                    <a:pt x="106" y="2"/>
                    <a:pt x="98" y="0"/>
                    <a:pt x="90" y="0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3"/>
            <p:cNvSpPr/>
            <p:nvPr/>
          </p:nvSpPr>
          <p:spPr>
            <a:xfrm>
              <a:off x="4838426" y="3419541"/>
              <a:ext cx="195749" cy="89519"/>
            </a:xfrm>
            <a:custGeom>
              <a:avLst/>
              <a:gdLst/>
              <a:ahLst/>
              <a:cxnLst/>
              <a:rect l="l" t="t" r="r" b="b"/>
              <a:pathLst>
                <a:path w="7426" h="3396" extrusionOk="0">
                  <a:moveTo>
                    <a:pt x="141" y="0"/>
                  </a:moveTo>
                  <a:cubicBezTo>
                    <a:pt x="66" y="0"/>
                    <a:pt x="1" y="69"/>
                    <a:pt x="20" y="145"/>
                  </a:cubicBezTo>
                  <a:cubicBezTo>
                    <a:pt x="91" y="859"/>
                    <a:pt x="377" y="1550"/>
                    <a:pt x="829" y="2110"/>
                  </a:cubicBezTo>
                  <a:cubicBezTo>
                    <a:pt x="1377" y="2669"/>
                    <a:pt x="2080" y="3086"/>
                    <a:pt x="2842" y="3300"/>
                  </a:cubicBezTo>
                  <a:cubicBezTo>
                    <a:pt x="3155" y="3362"/>
                    <a:pt x="3473" y="3396"/>
                    <a:pt x="3790" y="3396"/>
                  </a:cubicBezTo>
                  <a:cubicBezTo>
                    <a:pt x="4026" y="3396"/>
                    <a:pt x="4262" y="3377"/>
                    <a:pt x="4497" y="3336"/>
                  </a:cubicBezTo>
                  <a:cubicBezTo>
                    <a:pt x="5342" y="3205"/>
                    <a:pt x="5961" y="2931"/>
                    <a:pt x="6556" y="2288"/>
                  </a:cubicBezTo>
                  <a:cubicBezTo>
                    <a:pt x="6854" y="1967"/>
                    <a:pt x="7092" y="1586"/>
                    <a:pt x="7259" y="1181"/>
                  </a:cubicBezTo>
                  <a:cubicBezTo>
                    <a:pt x="7283" y="1098"/>
                    <a:pt x="7366" y="919"/>
                    <a:pt x="7414" y="800"/>
                  </a:cubicBezTo>
                  <a:cubicBezTo>
                    <a:pt x="7425" y="776"/>
                    <a:pt x="7414" y="740"/>
                    <a:pt x="7402" y="705"/>
                  </a:cubicBezTo>
                  <a:cubicBezTo>
                    <a:pt x="7383" y="673"/>
                    <a:pt x="7351" y="658"/>
                    <a:pt x="7318" y="658"/>
                  </a:cubicBezTo>
                  <a:cubicBezTo>
                    <a:pt x="7288" y="658"/>
                    <a:pt x="7257" y="670"/>
                    <a:pt x="7235" y="693"/>
                  </a:cubicBezTo>
                  <a:cubicBezTo>
                    <a:pt x="7211" y="729"/>
                    <a:pt x="7187" y="764"/>
                    <a:pt x="7175" y="800"/>
                  </a:cubicBezTo>
                  <a:cubicBezTo>
                    <a:pt x="7128" y="931"/>
                    <a:pt x="7068" y="1050"/>
                    <a:pt x="7009" y="1169"/>
                  </a:cubicBezTo>
                  <a:cubicBezTo>
                    <a:pt x="6854" y="1502"/>
                    <a:pt x="6640" y="1812"/>
                    <a:pt x="6378" y="2062"/>
                  </a:cubicBezTo>
                  <a:cubicBezTo>
                    <a:pt x="5671" y="2780"/>
                    <a:pt x="4681" y="3040"/>
                    <a:pt x="3637" y="3040"/>
                  </a:cubicBezTo>
                  <a:cubicBezTo>
                    <a:pt x="3590" y="3040"/>
                    <a:pt x="3543" y="3039"/>
                    <a:pt x="3496" y="3038"/>
                  </a:cubicBezTo>
                  <a:cubicBezTo>
                    <a:pt x="3008" y="3015"/>
                    <a:pt x="2532" y="2884"/>
                    <a:pt x="2115" y="2634"/>
                  </a:cubicBezTo>
                  <a:cubicBezTo>
                    <a:pt x="1675" y="2431"/>
                    <a:pt x="1294" y="2133"/>
                    <a:pt x="984" y="1764"/>
                  </a:cubicBezTo>
                  <a:cubicBezTo>
                    <a:pt x="734" y="1467"/>
                    <a:pt x="544" y="1133"/>
                    <a:pt x="413" y="776"/>
                  </a:cubicBezTo>
                  <a:cubicBezTo>
                    <a:pt x="353" y="598"/>
                    <a:pt x="317" y="407"/>
                    <a:pt x="270" y="228"/>
                  </a:cubicBezTo>
                  <a:cubicBezTo>
                    <a:pt x="258" y="157"/>
                    <a:pt x="270" y="62"/>
                    <a:pt x="198" y="14"/>
                  </a:cubicBezTo>
                  <a:cubicBezTo>
                    <a:pt x="179" y="5"/>
                    <a:pt x="160" y="0"/>
                    <a:pt x="141" y="0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3"/>
            <p:cNvSpPr/>
            <p:nvPr/>
          </p:nvSpPr>
          <p:spPr>
            <a:xfrm>
              <a:off x="5386936" y="3910927"/>
              <a:ext cx="447883" cy="539985"/>
            </a:xfrm>
            <a:custGeom>
              <a:avLst/>
              <a:gdLst/>
              <a:ahLst/>
              <a:cxnLst/>
              <a:rect l="l" t="t" r="r" b="b"/>
              <a:pathLst>
                <a:path w="16991" h="20485" extrusionOk="0">
                  <a:moveTo>
                    <a:pt x="9797" y="0"/>
                  </a:moveTo>
                  <a:cubicBezTo>
                    <a:pt x="9577" y="0"/>
                    <a:pt x="9344" y="29"/>
                    <a:pt x="9096" y="90"/>
                  </a:cubicBezTo>
                  <a:cubicBezTo>
                    <a:pt x="6584" y="483"/>
                    <a:pt x="3679" y="1483"/>
                    <a:pt x="1369" y="2578"/>
                  </a:cubicBezTo>
                  <a:cubicBezTo>
                    <a:pt x="1012" y="2721"/>
                    <a:pt x="691" y="2947"/>
                    <a:pt x="429" y="3221"/>
                  </a:cubicBezTo>
                  <a:cubicBezTo>
                    <a:pt x="60" y="3685"/>
                    <a:pt x="0" y="4328"/>
                    <a:pt x="0" y="4936"/>
                  </a:cubicBezTo>
                  <a:cubicBezTo>
                    <a:pt x="12" y="6150"/>
                    <a:pt x="226" y="7353"/>
                    <a:pt x="464" y="8543"/>
                  </a:cubicBezTo>
                  <a:cubicBezTo>
                    <a:pt x="810" y="10258"/>
                    <a:pt x="1215" y="11960"/>
                    <a:pt x="1667" y="13651"/>
                  </a:cubicBezTo>
                  <a:cubicBezTo>
                    <a:pt x="2131" y="15330"/>
                    <a:pt x="2655" y="17020"/>
                    <a:pt x="3489" y="18532"/>
                  </a:cubicBezTo>
                  <a:cubicBezTo>
                    <a:pt x="3715" y="18973"/>
                    <a:pt x="4024" y="19378"/>
                    <a:pt x="4382" y="19723"/>
                  </a:cubicBezTo>
                  <a:cubicBezTo>
                    <a:pt x="5010" y="20272"/>
                    <a:pt x="5835" y="20485"/>
                    <a:pt x="6663" y="20485"/>
                  </a:cubicBezTo>
                  <a:cubicBezTo>
                    <a:pt x="6949" y="20485"/>
                    <a:pt x="7235" y="20460"/>
                    <a:pt x="7513" y="20414"/>
                  </a:cubicBezTo>
                  <a:cubicBezTo>
                    <a:pt x="12406" y="19640"/>
                    <a:pt x="16538" y="18294"/>
                    <a:pt x="16847" y="16342"/>
                  </a:cubicBezTo>
                  <a:cubicBezTo>
                    <a:pt x="16990" y="15520"/>
                    <a:pt x="15454" y="9948"/>
                    <a:pt x="13168" y="3543"/>
                  </a:cubicBezTo>
                  <a:cubicBezTo>
                    <a:pt x="12739" y="2352"/>
                    <a:pt x="11807" y="0"/>
                    <a:pt x="9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3"/>
            <p:cNvSpPr/>
            <p:nvPr/>
          </p:nvSpPr>
          <p:spPr>
            <a:xfrm>
              <a:off x="5354592" y="3985475"/>
              <a:ext cx="227566" cy="465280"/>
            </a:xfrm>
            <a:custGeom>
              <a:avLst/>
              <a:gdLst/>
              <a:ahLst/>
              <a:cxnLst/>
              <a:rect l="l" t="t" r="r" b="b"/>
              <a:pathLst>
                <a:path w="8633" h="17651" extrusionOk="0">
                  <a:moveTo>
                    <a:pt x="2037" y="0"/>
                  </a:moveTo>
                  <a:cubicBezTo>
                    <a:pt x="1275" y="322"/>
                    <a:pt x="810" y="1131"/>
                    <a:pt x="668" y="1941"/>
                  </a:cubicBezTo>
                  <a:cubicBezTo>
                    <a:pt x="525" y="2739"/>
                    <a:pt x="668" y="3584"/>
                    <a:pt x="798" y="4394"/>
                  </a:cubicBezTo>
                  <a:cubicBezTo>
                    <a:pt x="989" y="5477"/>
                    <a:pt x="1179" y="6549"/>
                    <a:pt x="1382" y="7620"/>
                  </a:cubicBezTo>
                  <a:cubicBezTo>
                    <a:pt x="1870" y="10132"/>
                    <a:pt x="2406" y="12656"/>
                    <a:pt x="3430" y="15002"/>
                  </a:cubicBezTo>
                  <a:cubicBezTo>
                    <a:pt x="3704" y="15645"/>
                    <a:pt x="4037" y="16300"/>
                    <a:pt x="4561" y="16764"/>
                  </a:cubicBezTo>
                  <a:cubicBezTo>
                    <a:pt x="5392" y="17494"/>
                    <a:pt x="6525" y="17650"/>
                    <a:pt x="7659" y="17650"/>
                  </a:cubicBezTo>
                  <a:cubicBezTo>
                    <a:pt x="7986" y="17650"/>
                    <a:pt x="8313" y="17637"/>
                    <a:pt x="8633" y="17621"/>
                  </a:cubicBezTo>
                  <a:cubicBezTo>
                    <a:pt x="5918" y="17371"/>
                    <a:pt x="5430" y="16133"/>
                    <a:pt x="4085" y="12359"/>
                  </a:cubicBezTo>
                  <a:cubicBezTo>
                    <a:pt x="1" y="929"/>
                    <a:pt x="2263" y="512"/>
                    <a:pt x="2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3"/>
            <p:cNvSpPr/>
            <p:nvPr/>
          </p:nvSpPr>
          <p:spPr>
            <a:xfrm>
              <a:off x="5415945" y="3993885"/>
              <a:ext cx="216600" cy="437128"/>
            </a:xfrm>
            <a:custGeom>
              <a:avLst/>
              <a:gdLst/>
              <a:ahLst/>
              <a:cxnLst/>
              <a:rect l="l" t="t" r="r" b="b"/>
              <a:pathLst>
                <a:path w="8217" h="16583" extrusionOk="0">
                  <a:moveTo>
                    <a:pt x="1536" y="1"/>
                  </a:moveTo>
                  <a:cubicBezTo>
                    <a:pt x="1494" y="1"/>
                    <a:pt x="1450" y="3"/>
                    <a:pt x="1406" y="8"/>
                  </a:cubicBezTo>
                  <a:cubicBezTo>
                    <a:pt x="953" y="68"/>
                    <a:pt x="572" y="353"/>
                    <a:pt x="394" y="770"/>
                  </a:cubicBezTo>
                  <a:cubicBezTo>
                    <a:pt x="1" y="1639"/>
                    <a:pt x="72" y="2616"/>
                    <a:pt x="322" y="3509"/>
                  </a:cubicBezTo>
                  <a:cubicBezTo>
                    <a:pt x="1632" y="8128"/>
                    <a:pt x="2525" y="11914"/>
                    <a:pt x="4466" y="15689"/>
                  </a:cubicBezTo>
                  <a:cubicBezTo>
                    <a:pt x="4728" y="16224"/>
                    <a:pt x="5275" y="16570"/>
                    <a:pt x="5871" y="16582"/>
                  </a:cubicBezTo>
                  <a:cubicBezTo>
                    <a:pt x="5906" y="16582"/>
                    <a:pt x="5942" y="16582"/>
                    <a:pt x="5978" y="16582"/>
                  </a:cubicBezTo>
                  <a:cubicBezTo>
                    <a:pt x="6790" y="16582"/>
                    <a:pt x="7615" y="16455"/>
                    <a:pt x="8014" y="16296"/>
                  </a:cubicBezTo>
                  <a:cubicBezTo>
                    <a:pt x="8097" y="16284"/>
                    <a:pt x="8157" y="16236"/>
                    <a:pt x="8192" y="16165"/>
                  </a:cubicBezTo>
                  <a:cubicBezTo>
                    <a:pt x="8216" y="16093"/>
                    <a:pt x="8204" y="16022"/>
                    <a:pt x="8180" y="15962"/>
                  </a:cubicBezTo>
                  <a:lnTo>
                    <a:pt x="4299" y="5009"/>
                  </a:lnTo>
                  <a:cubicBezTo>
                    <a:pt x="3870" y="3818"/>
                    <a:pt x="3454" y="2628"/>
                    <a:pt x="2977" y="1461"/>
                  </a:cubicBezTo>
                  <a:cubicBezTo>
                    <a:pt x="2707" y="784"/>
                    <a:pt x="2297" y="1"/>
                    <a:pt x="1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3"/>
            <p:cNvSpPr/>
            <p:nvPr/>
          </p:nvSpPr>
          <p:spPr>
            <a:xfrm>
              <a:off x="5535689" y="3974720"/>
              <a:ext cx="193983" cy="434703"/>
            </a:xfrm>
            <a:custGeom>
              <a:avLst/>
              <a:gdLst/>
              <a:ahLst/>
              <a:cxnLst/>
              <a:rect l="l" t="t" r="r" b="b"/>
              <a:pathLst>
                <a:path w="7359" h="16491" extrusionOk="0">
                  <a:moveTo>
                    <a:pt x="1399" y="0"/>
                  </a:moveTo>
                  <a:cubicBezTo>
                    <a:pt x="1118" y="0"/>
                    <a:pt x="853" y="118"/>
                    <a:pt x="667" y="325"/>
                  </a:cubicBezTo>
                  <a:cubicBezTo>
                    <a:pt x="36" y="956"/>
                    <a:pt x="1" y="1980"/>
                    <a:pt x="132" y="2873"/>
                  </a:cubicBezTo>
                  <a:cubicBezTo>
                    <a:pt x="275" y="3897"/>
                    <a:pt x="584" y="4897"/>
                    <a:pt x="894" y="5885"/>
                  </a:cubicBezTo>
                  <a:cubicBezTo>
                    <a:pt x="2001" y="9481"/>
                    <a:pt x="3120" y="13112"/>
                    <a:pt x="4918" y="16410"/>
                  </a:cubicBezTo>
                  <a:cubicBezTo>
                    <a:pt x="5090" y="16466"/>
                    <a:pt x="5263" y="16491"/>
                    <a:pt x="5437" y="16491"/>
                  </a:cubicBezTo>
                  <a:cubicBezTo>
                    <a:pt x="5814" y="16491"/>
                    <a:pt x="6190" y="16375"/>
                    <a:pt x="6549" y="16220"/>
                  </a:cubicBezTo>
                  <a:cubicBezTo>
                    <a:pt x="6811" y="16124"/>
                    <a:pt x="7037" y="15958"/>
                    <a:pt x="7180" y="15720"/>
                  </a:cubicBezTo>
                  <a:cubicBezTo>
                    <a:pt x="7359" y="15410"/>
                    <a:pt x="7240" y="15005"/>
                    <a:pt x="7133" y="14660"/>
                  </a:cubicBezTo>
                  <a:lnTo>
                    <a:pt x="4442" y="6540"/>
                  </a:lnTo>
                  <a:cubicBezTo>
                    <a:pt x="4049" y="5349"/>
                    <a:pt x="3656" y="4159"/>
                    <a:pt x="3251" y="2968"/>
                  </a:cubicBezTo>
                  <a:cubicBezTo>
                    <a:pt x="2977" y="2182"/>
                    <a:pt x="2703" y="1384"/>
                    <a:pt x="2263" y="670"/>
                  </a:cubicBezTo>
                  <a:cubicBezTo>
                    <a:pt x="2072" y="361"/>
                    <a:pt x="1834" y="51"/>
                    <a:pt x="1477" y="3"/>
                  </a:cubicBezTo>
                  <a:cubicBezTo>
                    <a:pt x="1451" y="1"/>
                    <a:pt x="1425" y="0"/>
                    <a:pt x="13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3"/>
            <p:cNvSpPr/>
            <p:nvPr/>
          </p:nvSpPr>
          <p:spPr>
            <a:xfrm>
              <a:off x="5619489" y="3956531"/>
              <a:ext cx="190846" cy="416198"/>
            </a:xfrm>
            <a:custGeom>
              <a:avLst/>
              <a:gdLst/>
              <a:ahLst/>
              <a:cxnLst/>
              <a:rect l="l" t="t" r="r" b="b"/>
              <a:pathLst>
                <a:path w="7240" h="15789" extrusionOk="0">
                  <a:moveTo>
                    <a:pt x="1007" y="1"/>
                  </a:moveTo>
                  <a:cubicBezTo>
                    <a:pt x="877" y="1"/>
                    <a:pt x="750" y="30"/>
                    <a:pt x="632" y="98"/>
                  </a:cubicBezTo>
                  <a:cubicBezTo>
                    <a:pt x="441" y="217"/>
                    <a:pt x="310" y="396"/>
                    <a:pt x="239" y="610"/>
                  </a:cubicBezTo>
                  <a:cubicBezTo>
                    <a:pt x="1" y="1265"/>
                    <a:pt x="239" y="1991"/>
                    <a:pt x="477" y="2658"/>
                  </a:cubicBezTo>
                  <a:cubicBezTo>
                    <a:pt x="2060" y="7016"/>
                    <a:pt x="3644" y="11385"/>
                    <a:pt x="5227" y="15755"/>
                  </a:cubicBezTo>
                  <a:cubicBezTo>
                    <a:pt x="5332" y="15777"/>
                    <a:pt x="5437" y="15788"/>
                    <a:pt x="5542" y="15788"/>
                  </a:cubicBezTo>
                  <a:cubicBezTo>
                    <a:pt x="6047" y="15788"/>
                    <a:pt x="6537" y="15536"/>
                    <a:pt x="6823" y="15112"/>
                  </a:cubicBezTo>
                  <a:cubicBezTo>
                    <a:pt x="7240" y="14433"/>
                    <a:pt x="6990" y="13564"/>
                    <a:pt x="6740" y="12814"/>
                  </a:cubicBezTo>
                  <a:cubicBezTo>
                    <a:pt x="5573" y="9468"/>
                    <a:pt x="4406" y="6123"/>
                    <a:pt x="3239" y="2789"/>
                  </a:cubicBezTo>
                  <a:cubicBezTo>
                    <a:pt x="2930" y="1896"/>
                    <a:pt x="2596" y="967"/>
                    <a:pt x="1870" y="360"/>
                  </a:cubicBezTo>
                  <a:cubicBezTo>
                    <a:pt x="1628" y="160"/>
                    <a:pt x="1311" y="1"/>
                    <a:pt x="1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3"/>
            <p:cNvSpPr/>
            <p:nvPr/>
          </p:nvSpPr>
          <p:spPr>
            <a:xfrm>
              <a:off x="5388887" y="3765839"/>
              <a:ext cx="131457" cy="123997"/>
            </a:xfrm>
            <a:custGeom>
              <a:avLst/>
              <a:gdLst/>
              <a:ahLst/>
              <a:cxnLst/>
              <a:rect l="l" t="t" r="r" b="b"/>
              <a:pathLst>
                <a:path w="4987" h="4704" extrusionOk="0">
                  <a:moveTo>
                    <a:pt x="4114" y="0"/>
                  </a:moveTo>
                  <a:cubicBezTo>
                    <a:pt x="4055" y="0"/>
                    <a:pt x="4002" y="61"/>
                    <a:pt x="4022" y="129"/>
                  </a:cubicBezTo>
                  <a:cubicBezTo>
                    <a:pt x="4058" y="176"/>
                    <a:pt x="4093" y="224"/>
                    <a:pt x="4141" y="272"/>
                  </a:cubicBezTo>
                  <a:cubicBezTo>
                    <a:pt x="4189" y="331"/>
                    <a:pt x="4248" y="426"/>
                    <a:pt x="4320" y="522"/>
                  </a:cubicBezTo>
                  <a:cubicBezTo>
                    <a:pt x="4617" y="915"/>
                    <a:pt x="4641" y="1177"/>
                    <a:pt x="4641" y="1629"/>
                  </a:cubicBezTo>
                  <a:cubicBezTo>
                    <a:pt x="4677" y="2153"/>
                    <a:pt x="4522" y="2665"/>
                    <a:pt x="4212" y="3093"/>
                  </a:cubicBezTo>
                  <a:cubicBezTo>
                    <a:pt x="4105" y="3212"/>
                    <a:pt x="3974" y="3320"/>
                    <a:pt x="3831" y="3391"/>
                  </a:cubicBezTo>
                  <a:cubicBezTo>
                    <a:pt x="3950" y="2867"/>
                    <a:pt x="3891" y="2308"/>
                    <a:pt x="3653" y="1819"/>
                  </a:cubicBezTo>
                  <a:cubicBezTo>
                    <a:pt x="3546" y="1593"/>
                    <a:pt x="3391" y="1379"/>
                    <a:pt x="3212" y="1200"/>
                  </a:cubicBezTo>
                  <a:cubicBezTo>
                    <a:pt x="3181" y="1170"/>
                    <a:pt x="3071" y="1086"/>
                    <a:pt x="3072" y="1086"/>
                  </a:cubicBezTo>
                  <a:lnTo>
                    <a:pt x="3072" y="1086"/>
                  </a:lnTo>
                  <a:cubicBezTo>
                    <a:pt x="3072" y="1086"/>
                    <a:pt x="3075" y="1088"/>
                    <a:pt x="3081" y="1093"/>
                  </a:cubicBezTo>
                  <a:cubicBezTo>
                    <a:pt x="3058" y="1070"/>
                    <a:pt x="3025" y="1057"/>
                    <a:pt x="2992" y="1057"/>
                  </a:cubicBezTo>
                  <a:cubicBezTo>
                    <a:pt x="2974" y="1057"/>
                    <a:pt x="2955" y="1061"/>
                    <a:pt x="2938" y="1069"/>
                  </a:cubicBezTo>
                  <a:cubicBezTo>
                    <a:pt x="2760" y="1177"/>
                    <a:pt x="2903" y="1284"/>
                    <a:pt x="2974" y="1391"/>
                  </a:cubicBezTo>
                  <a:lnTo>
                    <a:pt x="2998" y="1415"/>
                  </a:lnTo>
                  <a:lnTo>
                    <a:pt x="3010" y="1450"/>
                  </a:lnTo>
                  <a:cubicBezTo>
                    <a:pt x="3129" y="1581"/>
                    <a:pt x="3236" y="1736"/>
                    <a:pt x="3319" y="1891"/>
                  </a:cubicBezTo>
                  <a:cubicBezTo>
                    <a:pt x="3653" y="2486"/>
                    <a:pt x="3665" y="3355"/>
                    <a:pt x="3248" y="3808"/>
                  </a:cubicBezTo>
                  <a:cubicBezTo>
                    <a:pt x="3089" y="4029"/>
                    <a:pt x="2838" y="4151"/>
                    <a:pt x="2574" y="4151"/>
                  </a:cubicBezTo>
                  <a:cubicBezTo>
                    <a:pt x="2482" y="4151"/>
                    <a:pt x="2388" y="4136"/>
                    <a:pt x="2295" y="4105"/>
                  </a:cubicBezTo>
                  <a:cubicBezTo>
                    <a:pt x="2474" y="3546"/>
                    <a:pt x="2248" y="2974"/>
                    <a:pt x="1974" y="2498"/>
                  </a:cubicBezTo>
                  <a:cubicBezTo>
                    <a:pt x="1843" y="2260"/>
                    <a:pt x="1700" y="2034"/>
                    <a:pt x="1533" y="1831"/>
                  </a:cubicBezTo>
                  <a:cubicBezTo>
                    <a:pt x="1450" y="1748"/>
                    <a:pt x="1474" y="1736"/>
                    <a:pt x="1391" y="1688"/>
                  </a:cubicBezTo>
                  <a:cubicBezTo>
                    <a:pt x="1381" y="1687"/>
                    <a:pt x="1372" y="1686"/>
                    <a:pt x="1364" y="1686"/>
                  </a:cubicBezTo>
                  <a:cubicBezTo>
                    <a:pt x="1304" y="1686"/>
                    <a:pt x="1257" y="1720"/>
                    <a:pt x="1236" y="1772"/>
                  </a:cubicBezTo>
                  <a:cubicBezTo>
                    <a:pt x="1224" y="1819"/>
                    <a:pt x="1236" y="1855"/>
                    <a:pt x="1260" y="1891"/>
                  </a:cubicBezTo>
                  <a:cubicBezTo>
                    <a:pt x="1462" y="2212"/>
                    <a:pt x="1605" y="2510"/>
                    <a:pt x="1760" y="2808"/>
                  </a:cubicBezTo>
                  <a:cubicBezTo>
                    <a:pt x="1903" y="3141"/>
                    <a:pt x="2034" y="3415"/>
                    <a:pt x="1998" y="3820"/>
                  </a:cubicBezTo>
                  <a:cubicBezTo>
                    <a:pt x="1998" y="4034"/>
                    <a:pt x="1891" y="4236"/>
                    <a:pt x="1700" y="4355"/>
                  </a:cubicBezTo>
                  <a:cubicBezTo>
                    <a:pt x="1607" y="4399"/>
                    <a:pt x="1511" y="4420"/>
                    <a:pt x="1416" y="4420"/>
                  </a:cubicBezTo>
                  <a:cubicBezTo>
                    <a:pt x="1327" y="4420"/>
                    <a:pt x="1238" y="4402"/>
                    <a:pt x="1152" y="4367"/>
                  </a:cubicBezTo>
                  <a:lnTo>
                    <a:pt x="1164" y="4367"/>
                  </a:lnTo>
                  <a:cubicBezTo>
                    <a:pt x="1117" y="4344"/>
                    <a:pt x="1021" y="4308"/>
                    <a:pt x="926" y="4260"/>
                  </a:cubicBezTo>
                  <a:cubicBezTo>
                    <a:pt x="914" y="4248"/>
                    <a:pt x="902" y="4236"/>
                    <a:pt x="902" y="4225"/>
                  </a:cubicBezTo>
                  <a:cubicBezTo>
                    <a:pt x="807" y="4129"/>
                    <a:pt x="807" y="3986"/>
                    <a:pt x="807" y="3748"/>
                  </a:cubicBezTo>
                  <a:cubicBezTo>
                    <a:pt x="819" y="3474"/>
                    <a:pt x="771" y="3189"/>
                    <a:pt x="676" y="2927"/>
                  </a:cubicBezTo>
                  <a:cubicBezTo>
                    <a:pt x="593" y="2677"/>
                    <a:pt x="462" y="2439"/>
                    <a:pt x="295" y="2236"/>
                  </a:cubicBezTo>
                  <a:cubicBezTo>
                    <a:pt x="224" y="2165"/>
                    <a:pt x="188" y="2058"/>
                    <a:pt x="105" y="2010"/>
                  </a:cubicBezTo>
                  <a:cubicBezTo>
                    <a:pt x="99" y="2009"/>
                    <a:pt x="94" y="2008"/>
                    <a:pt x="89" y="2008"/>
                  </a:cubicBezTo>
                  <a:cubicBezTo>
                    <a:pt x="37" y="2008"/>
                    <a:pt x="1" y="2062"/>
                    <a:pt x="33" y="2105"/>
                  </a:cubicBezTo>
                  <a:cubicBezTo>
                    <a:pt x="188" y="2331"/>
                    <a:pt x="307" y="2581"/>
                    <a:pt x="402" y="2831"/>
                  </a:cubicBezTo>
                  <a:cubicBezTo>
                    <a:pt x="521" y="3093"/>
                    <a:pt x="581" y="3367"/>
                    <a:pt x="581" y="3653"/>
                  </a:cubicBezTo>
                  <a:cubicBezTo>
                    <a:pt x="593" y="3844"/>
                    <a:pt x="545" y="4082"/>
                    <a:pt x="652" y="4272"/>
                  </a:cubicBezTo>
                  <a:cubicBezTo>
                    <a:pt x="629" y="4308"/>
                    <a:pt x="652" y="4355"/>
                    <a:pt x="700" y="4379"/>
                  </a:cubicBezTo>
                  <a:cubicBezTo>
                    <a:pt x="879" y="4498"/>
                    <a:pt x="1081" y="4594"/>
                    <a:pt x="1283" y="4665"/>
                  </a:cubicBezTo>
                  <a:cubicBezTo>
                    <a:pt x="1365" y="4691"/>
                    <a:pt x="1448" y="4704"/>
                    <a:pt x="1530" y="4704"/>
                  </a:cubicBezTo>
                  <a:cubicBezTo>
                    <a:pt x="1783" y="4704"/>
                    <a:pt x="2026" y="4583"/>
                    <a:pt x="2188" y="4367"/>
                  </a:cubicBezTo>
                  <a:cubicBezTo>
                    <a:pt x="2325" y="4418"/>
                    <a:pt x="2467" y="4443"/>
                    <a:pt x="2608" y="4443"/>
                  </a:cubicBezTo>
                  <a:cubicBezTo>
                    <a:pt x="2993" y="4443"/>
                    <a:pt x="3370" y="4258"/>
                    <a:pt x="3605" y="3927"/>
                  </a:cubicBezTo>
                  <a:cubicBezTo>
                    <a:pt x="3653" y="3855"/>
                    <a:pt x="3700" y="3772"/>
                    <a:pt x="3736" y="3689"/>
                  </a:cubicBezTo>
                  <a:lnTo>
                    <a:pt x="3772" y="3689"/>
                  </a:lnTo>
                  <a:cubicBezTo>
                    <a:pt x="4129" y="3593"/>
                    <a:pt x="4439" y="3343"/>
                    <a:pt x="4617" y="3022"/>
                  </a:cubicBezTo>
                  <a:cubicBezTo>
                    <a:pt x="4879" y="2605"/>
                    <a:pt x="4986" y="2129"/>
                    <a:pt x="4951" y="1641"/>
                  </a:cubicBezTo>
                  <a:cubicBezTo>
                    <a:pt x="4939" y="1379"/>
                    <a:pt x="4903" y="1129"/>
                    <a:pt x="4820" y="879"/>
                  </a:cubicBezTo>
                  <a:cubicBezTo>
                    <a:pt x="4736" y="688"/>
                    <a:pt x="4629" y="510"/>
                    <a:pt x="4486" y="355"/>
                  </a:cubicBezTo>
                  <a:cubicBezTo>
                    <a:pt x="4391" y="224"/>
                    <a:pt x="4272" y="105"/>
                    <a:pt x="4153" y="10"/>
                  </a:cubicBezTo>
                  <a:cubicBezTo>
                    <a:pt x="4140" y="3"/>
                    <a:pt x="4127" y="0"/>
                    <a:pt x="4114" y="0"/>
                  </a:cubicBezTo>
                  <a:close/>
                </a:path>
              </a:pathLst>
            </a:custGeom>
            <a:solidFill>
              <a:srgbClr val="D48B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3"/>
            <p:cNvSpPr/>
            <p:nvPr/>
          </p:nvSpPr>
          <p:spPr>
            <a:xfrm>
              <a:off x="4193962" y="3300735"/>
              <a:ext cx="106890" cy="66216"/>
            </a:xfrm>
            <a:custGeom>
              <a:avLst/>
              <a:gdLst/>
              <a:ahLst/>
              <a:cxnLst/>
              <a:rect l="l" t="t" r="r" b="b"/>
              <a:pathLst>
                <a:path w="4055" h="2512" extrusionOk="0">
                  <a:moveTo>
                    <a:pt x="2090" y="1"/>
                  </a:moveTo>
                  <a:cubicBezTo>
                    <a:pt x="1817" y="1"/>
                    <a:pt x="1543" y="49"/>
                    <a:pt x="1286" y="152"/>
                  </a:cubicBezTo>
                  <a:cubicBezTo>
                    <a:pt x="953" y="271"/>
                    <a:pt x="643" y="497"/>
                    <a:pt x="417" y="783"/>
                  </a:cubicBezTo>
                  <a:cubicBezTo>
                    <a:pt x="191" y="1128"/>
                    <a:pt x="48" y="1521"/>
                    <a:pt x="12" y="1938"/>
                  </a:cubicBezTo>
                  <a:cubicBezTo>
                    <a:pt x="12" y="1973"/>
                    <a:pt x="12" y="2009"/>
                    <a:pt x="0" y="2045"/>
                  </a:cubicBezTo>
                  <a:lnTo>
                    <a:pt x="0" y="2045"/>
                  </a:lnTo>
                  <a:cubicBezTo>
                    <a:pt x="0" y="2041"/>
                    <a:pt x="0" y="2037"/>
                    <a:pt x="0" y="2033"/>
                  </a:cubicBezTo>
                  <a:lnTo>
                    <a:pt x="0" y="2045"/>
                  </a:lnTo>
                  <a:cubicBezTo>
                    <a:pt x="0" y="2045"/>
                    <a:pt x="0" y="2045"/>
                    <a:pt x="0" y="2045"/>
                  </a:cubicBezTo>
                  <a:lnTo>
                    <a:pt x="0" y="2045"/>
                  </a:lnTo>
                  <a:cubicBezTo>
                    <a:pt x="1" y="2076"/>
                    <a:pt x="2" y="2107"/>
                    <a:pt x="12" y="2128"/>
                  </a:cubicBezTo>
                  <a:cubicBezTo>
                    <a:pt x="53" y="2281"/>
                    <a:pt x="191" y="2374"/>
                    <a:pt x="335" y="2374"/>
                  </a:cubicBezTo>
                  <a:cubicBezTo>
                    <a:pt x="404" y="2374"/>
                    <a:pt x="475" y="2353"/>
                    <a:pt x="536" y="2307"/>
                  </a:cubicBezTo>
                  <a:cubicBezTo>
                    <a:pt x="608" y="2259"/>
                    <a:pt x="643" y="2176"/>
                    <a:pt x="655" y="2092"/>
                  </a:cubicBezTo>
                  <a:cubicBezTo>
                    <a:pt x="774" y="1557"/>
                    <a:pt x="977" y="1283"/>
                    <a:pt x="1227" y="1116"/>
                  </a:cubicBezTo>
                  <a:cubicBezTo>
                    <a:pt x="1334" y="1068"/>
                    <a:pt x="1441" y="1009"/>
                    <a:pt x="1560" y="973"/>
                  </a:cubicBezTo>
                  <a:cubicBezTo>
                    <a:pt x="1632" y="949"/>
                    <a:pt x="1715" y="949"/>
                    <a:pt x="1810" y="925"/>
                  </a:cubicBezTo>
                  <a:cubicBezTo>
                    <a:pt x="1891" y="922"/>
                    <a:pt x="1962" y="920"/>
                    <a:pt x="2023" y="920"/>
                  </a:cubicBezTo>
                  <a:cubicBezTo>
                    <a:pt x="2343" y="920"/>
                    <a:pt x="2444" y="972"/>
                    <a:pt x="2703" y="1092"/>
                  </a:cubicBezTo>
                  <a:cubicBezTo>
                    <a:pt x="2834" y="1176"/>
                    <a:pt x="2834" y="1164"/>
                    <a:pt x="3013" y="1390"/>
                  </a:cubicBezTo>
                  <a:cubicBezTo>
                    <a:pt x="3096" y="1509"/>
                    <a:pt x="3144" y="1640"/>
                    <a:pt x="3168" y="1771"/>
                  </a:cubicBezTo>
                  <a:cubicBezTo>
                    <a:pt x="3191" y="1890"/>
                    <a:pt x="3203" y="2009"/>
                    <a:pt x="3215" y="2140"/>
                  </a:cubicBezTo>
                  <a:cubicBezTo>
                    <a:pt x="3215" y="2307"/>
                    <a:pt x="3334" y="2461"/>
                    <a:pt x="3513" y="2497"/>
                  </a:cubicBezTo>
                  <a:cubicBezTo>
                    <a:pt x="3557" y="2507"/>
                    <a:pt x="3598" y="2511"/>
                    <a:pt x="3636" y="2511"/>
                  </a:cubicBezTo>
                  <a:cubicBezTo>
                    <a:pt x="3973" y="2511"/>
                    <a:pt x="4054" y="2152"/>
                    <a:pt x="4001" y="1830"/>
                  </a:cubicBezTo>
                  <a:cubicBezTo>
                    <a:pt x="3989" y="1604"/>
                    <a:pt x="3941" y="1378"/>
                    <a:pt x="3858" y="1152"/>
                  </a:cubicBezTo>
                  <a:cubicBezTo>
                    <a:pt x="3620" y="628"/>
                    <a:pt x="3156" y="223"/>
                    <a:pt x="2596" y="56"/>
                  </a:cubicBezTo>
                  <a:cubicBezTo>
                    <a:pt x="2431" y="20"/>
                    <a:pt x="2261" y="1"/>
                    <a:pt x="2090" y="1"/>
                  </a:cubicBezTo>
                  <a:close/>
                </a:path>
              </a:pathLst>
            </a:custGeom>
            <a:solidFill>
              <a:srgbClr val="F9E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3"/>
            <p:cNvSpPr/>
            <p:nvPr/>
          </p:nvSpPr>
          <p:spPr>
            <a:xfrm>
              <a:off x="4215605" y="3355222"/>
              <a:ext cx="226327" cy="590490"/>
            </a:xfrm>
            <a:custGeom>
              <a:avLst/>
              <a:gdLst/>
              <a:ahLst/>
              <a:cxnLst/>
              <a:rect l="l" t="t" r="r" b="b"/>
              <a:pathLst>
                <a:path w="8586" h="22401" extrusionOk="0">
                  <a:moveTo>
                    <a:pt x="1007" y="1"/>
                  </a:moveTo>
                  <a:cubicBezTo>
                    <a:pt x="710" y="1"/>
                    <a:pt x="402" y="9"/>
                    <a:pt x="84" y="25"/>
                  </a:cubicBezTo>
                  <a:cubicBezTo>
                    <a:pt x="1" y="823"/>
                    <a:pt x="1763" y="1502"/>
                    <a:pt x="1715" y="1859"/>
                  </a:cubicBezTo>
                  <a:cubicBezTo>
                    <a:pt x="1632" y="2585"/>
                    <a:pt x="1549" y="3323"/>
                    <a:pt x="1489" y="4050"/>
                  </a:cubicBezTo>
                  <a:cubicBezTo>
                    <a:pt x="1287" y="6657"/>
                    <a:pt x="1477" y="9288"/>
                    <a:pt x="1692" y="11896"/>
                  </a:cubicBezTo>
                  <a:cubicBezTo>
                    <a:pt x="1942" y="15122"/>
                    <a:pt x="2227" y="18349"/>
                    <a:pt x="2549" y="21576"/>
                  </a:cubicBezTo>
                  <a:cubicBezTo>
                    <a:pt x="2549" y="21778"/>
                    <a:pt x="2608" y="21980"/>
                    <a:pt x="2716" y="22159"/>
                  </a:cubicBezTo>
                  <a:cubicBezTo>
                    <a:pt x="2876" y="22346"/>
                    <a:pt x="3124" y="22400"/>
                    <a:pt x="3374" y="22400"/>
                  </a:cubicBezTo>
                  <a:cubicBezTo>
                    <a:pt x="3457" y="22400"/>
                    <a:pt x="3540" y="22394"/>
                    <a:pt x="3620" y="22385"/>
                  </a:cubicBezTo>
                  <a:cubicBezTo>
                    <a:pt x="5228" y="22218"/>
                    <a:pt x="6704" y="21445"/>
                    <a:pt x="7776" y="20242"/>
                  </a:cubicBezTo>
                  <a:cubicBezTo>
                    <a:pt x="8121" y="19873"/>
                    <a:pt x="8359" y="19421"/>
                    <a:pt x="8478" y="18932"/>
                  </a:cubicBezTo>
                  <a:cubicBezTo>
                    <a:pt x="8585" y="18408"/>
                    <a:pt x="8454" y="17873"/>
                    <a:pt x="8347" y="17337"/>
                  </a:cubicBezTo>
                  <a:cubicBezTo>
                    <a:pt x="7335" y="12479"/>
                    <a:pt x="8050" y="7348"/>
                    <a:pt x="6728" y="2561"/>
                  </a:cubicBezTo>
                  <a:cubicBezTo>
                    <a:pt x="6573" y="2002"/>
                    <a:pt x="6454" y="1359"/>
                    <a:pt x="6002" y="1013"/>
                  </a:cubicBezTo>
                  <a:cubicBezTo>
                    <a:pt x="5498" y="628"/>
                    <a:pt x="3683" y="1"/>
                    <a:pt x="1007" y="1"/>
                  </a:cubicBezTo>
                  <a:close/>
                </a:path>
              </a:pathLst>
            </a:custGeom>
            <a:solidFill>
              <a:srgbClr val="F0C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3"/>
            <p:cNvSpPr/>
            <p:nvPr/>
          </p:nvSpPr>
          <p:spPr>
            <a:xfrm>
              <a:off x="3859078" y="3354088"/>
              <a:ext cx="507509" cy="626498"/>
            </a:xfrm>
            <a:custGeom>
              <a:avLst/>
              <a:gdLst/>
              <a:ahLst/>
              <a:cxnLst/>
              <a:rect l="l" t="t" r="r" b="b"/>
              <a:pathLst>
                <a:path w="19253" h="23767" extrusionOk="0">
                  <a:moveTo>
                    <a:pt x="11461" y="0"/>
                  </a:moveTo>
                  <a:cubicBezTo>
                    <a:pt x="8818" y="0"/>
                    <a:pt x="6176" y="182"/>
                    <a:pt x="3572" y="640"/>
                  </a:cubicBezTo>
                  <a:cubicBezTo>
                    <a:pt x="2798" y="783"/>
                    <a:pt x="1977" y="985"/>
                    <a:pt x="1465" y="1580"/>
                  </a:cubicBezTo>
                  <a:cubicBezTo>
                    <a:pt x="858" y="2307"/>
                    <a:pt x="0" y="17404"/>
                    <a:pt x="667" y="22214"/>
                  </a:cubicBezTo>
                  <a:cubicBezTo>
                    <a:pt x="832" y="23388"/>
                    <a:pt x="4265" y="23766"/>
                    <a:pt x="7907" y="23766"/>
                  </a:cubicBezTo>
                  <a:cubicBezTo>
                    <a:pt x="10579" y="23766"/>
                    <a:pt x="13362" y="23563"/>
                    <a:pt x="15050" y="23321"/>
                  </a:cubicBezTo>
                  <a:cubicBezTo>
                    <a:pt x="15907" y="23190"/>
                    <a:pt x="16788" y="23000"/>
                    <a:pt x="17550" y="22571"/>
                  </a:cubicBezTo>
                  <a:cubicBezTo>
                    <a:pt x="18312" y="22142"/>
                    <a:pt x="18955" y="21440"/>
                    <a:pt x="19122" y="20583"/>
                  </a:cubicBezTo>
                  <a:cubicBezTo>
                    <a:pt x="19253" y="19928"/>
                    <a:pt x="19110" y="19261"/>
                    <a:pt x="18979" y="18618"/>
                  </a:cubicBezTo>
                  <a:cubicBezTo>
                    <a:pt x="18443" y="15951"/>
                    <a:pt x="18134" y="13237"/>
                    <a:pt x="18038" y="10522"/>
                  </a:cubicBezTo>
                  <a:cubicBezTo>
                    <a:pt x="17931" y="7438"/>
                    <a:pt x="17574" y="4950"/>
                    <a:pt x="17050" y="1378"/>
                  </a:cubicBezTo>
                  <a:cubicBezTo>
                    <a:pt x="16979" y="997"/>
                    <a:pt x="16776" y="652"/>
                    <a:pt x="16467" y="425"/>
                  </a:cubicBezTo>
                  <a:cubicBezTo>
                    <a:pt x="16133" y="175"/>
                    <a:pt x="15693" y="140"/>
                    <a:pt x="15276" y="116"/>
                  </a:cubicBezTo>
                  <a:cubicBezTo>
                    <a:pt x="14007" y="42"/>
                    <a:pt x="12734" y="0"/>
                    <a:pt x="11461" y="0"/>
                  </a:cubicBezTo>
                  <a:close/>
                </a:path>
              </a:pathLst>
            </a:custGeom>
            <a:solidFill>
              <a:srgbClr val="DAA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3"/>
            <p:cNvSpPr/>
            <p:nvPr/>
          </p:nvSpPr>
          <p:spPr>
            <a:xfrm>
              <a:off x="4177962" y="3999578"/>
              <a:ext cx="278414" cy="289090"/>
            </a:xfrm>
            <a:custGeom>
              <a:avLst/>
              <a:gdLst/>
              <a:ahLst/>
              <a:cxnLst/>
              <a:rect l="l" t="t" r="r" b="b"/>
              <a:pathLst>
                <a:path w="10562" h="10967" extrusionOk="0">
                  <a:moveTo>
                    <a:pt x="6072" y="1"/>
                  </a:moveTo>
                  <a:cubicBezTo>
                    <a:pt x="4036" y="846"/>
                    <a:pt x="2179" y="3704"/>
                    <a:pt x="0" y="4549"/>
                  </a:cubicBezTo>
                  <a:cubicBezTo>
                    <a:pt x="2179" y="7407"/>
                    <a:pt x="5084" y="9621"/>
                    <a:pt x="8418" y="10967"/>
                  </a:cubicBezTo>
                  <a:cubicBezTo>
                    <a:pt x="9442" y="9800"/>
                    <a:pt x="10168" y="8407"/>
                    <a:pt x="10561" y="6907"/>
                  </a:cubicBezTo>
                  <a:cubicBezTo>
                    <a:pt x="8466" y="4656"/>
                    <a:pt x="6632" y="2823"/>
                    <a:pt x="6072" y="1"/>
                  </a:cubicBezTo>
                  <a:close/>
                </a:path>
              </a:pathLst>
            </a:custGeom>
            <a:solidFill>
              <a:srgbClr val="D4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3"/>
            <p:cNvSpPr/>
            <p:nvPr/>
          </p:nvSpPr>
          <p:spPr>
            <a:xfrm>
              <a:off x="4423378" y="4193538"/>
              <a:ext cx="89176" cy="154443"/>
            </a:xfrm>
            <a:custGeom>
              <a:avLst/>
              <a:gdLst/>
              <a:ahLst/>
              <a:cxnLst/>
              <a:rect l="l" t="t" r="r" b="b"/>
              <a:pathLst>
                <a:path w="3383" h="5859" extrusionOk="0">
                  <a:moveTo>
                    <a:pt x="2001" y="1"/>
                  </a:moveTo>
                  <a:cubicBezTo>
                    <a:pt x="1561" y="1418"/>
                    <a:pt x="882" y="2751"/>
                    <a:pt x="1" y="3942"/>
                  </a:cubicBezTo>
                  <a:cubicBezTo>
                    <a:pt x="120" y="3990"/>
                    <a:pt x="251" y="4037"/>
                    <a:pt x="370" y="4073"/>
                  </a:cubicBezTo>
                  <a:cubicBezTo>
                    <a:pt x="549" y="4121"/>
                    <a:pt x="715" y="4192"/>
                    <a:pt x="870" y="4311"/>
                  </a:cubicBezTo>
                  <a:cubicBezTo>
                    <a:pt x="977" y="4418"/>
                    <a:pt x="1072" y="4549"/>
                    <a:pt x="1132" y="4692"/>
                  </a:cubicBezTo>
                  <a:lnTo>
                    <a:pt x="1751" y="5859"/>
                  </a:lnTo>
                  <a:cubicBezTo>
                    <a:pt x="2132" y="5787"/>
                    <a:pt x="2335" y="5359"/>
                    <a:pt x="2454" y="4978"/>
                  </a:cubicBezTo>
                  <a:cubicBezTo>
                    <a:pt x="2882" y="3692"/>
                    <a:pt x="3180" y="2370"/>
                    <a:pt x="3358" y="1037"/>
                  </a:cubicBezTo>
                  <a:cubicBezTo>
                    <a:pt x="3382" y="930"/>
                    <a:pt x="3382" y="823"/>
                    <a:pt x="3335" y="727"/>
                  </a:cubicBezTo>
                  <a:cubicBezTo>
                    <a:pt x="3275" y="644"/>
                    <a:pt x="3180" y="572"/>
                    <a:pt x="3085" y="549"/>
                  </a:cubicBezTo>
                  <a:cubicBezTo>
                    <a:pt x="2716" y="382"/>
                    <a:pt x="2346" y="203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3"/>
            <p:cNvSpPr/>
            <p:nvPr/>
          </p:nvSpPr>
          <p:spPr>
            <a:xfrm>
              <a:off x="4399838" y="4181623"/>
              <a:ext cx="76312" cy="115826"/>
            </a:xfrm>
            <a:custGeom>
              <a:avLst/>
              <a:gdLst/>
              <a:ahLst/>
              <a:cxnLst/>
              <a:rect l="l" t="t" r="r" b="b"/>
              <a:pathLst>
                <a:path w="2895" h="4394" extrusionOk="0">
                  <a:moveTo>
                    <a:pt x="2144" y="1"/>
                  </a:moveTo>
                  <a:cubicBezTo>
                    <a:pt x="1751" y="1501"/>
                    <a:pt x="1025" y="2894"/>
                    <a:pt x="1" y="4061"/>
                  </a:cubicBezTo>
                  <a:cubicBezTo>
                    <a:pt x="299" y="4180"/>
                    <a:pt x="596" y="4287"/>
                    <a:pt x="894" y="4394"/>
                  </a:cubicBezTo>
                  <a:cubicBezTo>
                    <a:pt x="1775" y="3203"/>
                    <a:pt x="2454" y="1870"/>
                    <a:pt x="2894" y="453"/>
                  </a:cubicBezTo>
                  <a:cubicBezTo>
                    <a:pt x="2632" y="310"/>
                    <a:pt x="2382" y="167"/>
                    <a:pt x="2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3"/>
            <p:cNvSpPr/>
            <p:nvPr/>
          </p:nvSpPr>
          <p:spPr>
            <a:xfrm>
              <a:off x="3606412" y="3638650"/>
              <a:ext cx="210010" cy="287614"/>
            </a:xfrm>
            <a:custGeom>
              <a:avLst/>
              <a:gdLst/>
              <a:ahLst/>
              <a:cxnLst/>
              <a:rect l="l" t="t" r="r" b="b"/>
              <a:pathLst>
                <a:path w="7967" h="10911" extrusionOk="0">
                  <a:moveTo>
                    <a:pt x="3668" y="1"/>
                  </a:moveTo>
                  <a:cubicBezTo>
                    <a:pt x="2382" y="2561"/>
                    <a:pt x="1287" y="5216"/>
                    <a:pt x="382" y="7930"/>
                  </a:cubicBezTo>
                  <a:cubicBezTo>
                    <a:pt x="180" y="8549"/>
                    <a:pt x="1" y="9288"/>
                    <a:pt x="406" y="9812"/>
                  </a:cubicBezTo>
                  <a:cubicBezTo>
                    <a:pt x="608" y="10050"/>
                    <a:pt x="858" y="10228"/>
                    <a:pt x="1132" y="10359"/>
                  </a:cubicBezTo>
                  <a:cubicBezTo>
                    <a:pt x="1604" y="10635"/>
                    <a:pt x="2142" y="10910"/>
                    <a:pt x="2677" y="10910"/>
                  </a:cubicBezTo>
                  <a:cubicBezTo>
                    <a:pt x="2789" y="10910"/>
                    <a:pt x="2902" y="10898"/>
                    <a:pt x="3013" y="10871"/>
                  </a:cubicBezTo>
                  <a:cubicBezTo>
                    <a:pt x="3609" y="10716"/>
                    <a:pt x="4013" y="10216"/>
                    <a:pt x="4335" y="9728"/>
                  </a:cubicBezTo>
                  <a:cubicBezTo>
                    <a:pt x="6026" y="7204"/>
                    <a:pt x="7097" y="4358"/>
                    <a:pt x="7907" y="1489"/>
                  </a:cubicBezTo>
                  <a:cubicBezTo>
                    <a:pt x="7966" y="1382"/>
                    <a:pt x="7966" y="1263"/>
                    <a:pt x="7907" y="1156"/>
                  </a:cubicBezTo>
                  <a:cubicBezTo>
                    <a:pt x="7828" y="1077"/>
                    <a:pt x="7724" y="1031"/>
                    <a:pt x="7610" y="1031"/>
                  </a:cubicBezTo>
                  <a:cubicBezTo>
                    <a:pt x="7586" y="1031"/>
                    <a:pt x="7562" y="1033"/>
                    <a:pt x="7538" y="1037"/>
                  </a:cubicBezTo>
                  <a:cubicBezTo>
                    <a:pt x="7053" y="1037"/>
                    <a:pt x="6548" y="1142"/>
                    <a:pt x="6060" y="1142"/>
                  </a:cubicBezTo>
                  <a:cubicBezTo>
                    <a:pt x="5816" y="1142"/>
                    <a:pt x="5577" y="1116"/>
                    <a:pt x="5347" y="1037"/>
                  </a:cubicBezTo>
                  <a:cubicBezTo>
                    <a:pt x="4728" y="834"/>
                    <a:pt x="4156" y="263"/>
                    <a:pt x="3668" y="1"/>
                  </a:cubicBezTo>
                  <a:close/>
                </a:path>
              </a:pathLst>
            </a:custGeom>
            <a:solidFill>
              <a:srgbClr val="D4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3"/>
            <p:cNvSpPr/>
            <p:nvPr/>
          </p:nvSpPr>
          <p:spPr>
            <a:xfrm>
              <a:off x="3586035" y="3870279"/>
              <a:ext cx="11625" cy="74414"/>
            </a:xfrm>
            <a:custGeom>
              <a:avLst/>
              <a:gdLst/>
              <a:ahLst/>
              <a:cxnLst/>
              <a:rect l="l" t="t" r="r" b="b"/>
              <a:pathLst>
                <a:path w="441" h="2823" fill="none" extrusionOk="0">
                  <a:moveTo>
                    <a:pt x="441" y="1"/>
                  </a:moveTo>
                  <a:cubicBezTo>
                    <a:pt x="202" y="917"/>
                    <a:pt x="60" y="1870"/>
                    <a:pt x="0" y="2822"/>
                  </a:cubicBezTo>
                </a:path>
              </a:pathLst>
            </a:custGeom>
            <a:solidFill>
              <a:schemeClr val="lt2"/>
            </a:solidFill>
            <a:ln w="1130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3"/>
            <p:cNvSpPr/>
            <p:nvPr/>
          </p:nvSpPr>
          <p:spPr>
            <a:xfrm>
              <a:off x="3718787" y="3891631"/>
              <a:ext cx="13839" cy="74388"/>
            </a:xfrm>
            <a:custGeom>
              <a:avLst/>
              <a:gdLst/>
              <a:ahLst/>
              <a:cxnLst/>
              <a:rect l="l" t="t" r="r" b="b"/>
              <a:pathLst>
                <a:path w="525" h="2822" fill="none" extrusionOk="0">
                  <a:moveTo>
                    <a:pt x="524" y="0"/>
                  </a:moveTo>
                  <a:cubicBezTo>
                    <a:pt x="322" y="929"/>
                    <a:pt x="143" y="1869"/>
                    <a:pt x="0" y="2822"/>
                  </a:cubicBezTo>
                </a:path>
              </a:pathLst>
            </a:custGeom>
            <a:solidFill>
              <a:schemeClr val="lt2"/>
            </a:solidFill>
            <a:ln w="1130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3"/>
            <p:cNvSpPr/>
            <p:nvPr/>
          </p:nvSpPr>
          <p:spPr>
            <a:xfrm>
              <a:off x="3763969" y="4320675"/>
              <a:ext cx="143161" cy="41016"/>
            </a:xfrm>
            <a:custGeom>
              <a:avLst/>
              <a:gdLst/>
              <a:ahLst/>
              <a:cxnLst/>
              <a:rect l="l" t="t" r="r" b="b"/>
              <a:pathLst>
                <a:path w="5431" h="1556" extrusionOk="0">
                  <a:moveTo>
                    <a:pt x="263" y="0"/>
                  </a:moveTo>
                  <a:cubicBezTo>
                    <a:pt x="179" y="333"/>
                    <a:pt x="96" y="655"/>
                    <a:pt x="1" y="976"/>
                  </a:cubicBezTo>
                  <a:cubicBezTo>
                    <a:pt x="870" y="1238"/>
                    <a:pt x="1751" y="1417"/>
                    <a:pt x="2644" y="1512"/>
                  </a:cubicBezTo>
                  <a:cubicBezTo>
                    <a:pt x="2927" y="1541"/>
                    <a:pt x="3209" y="1556"/>
                    <a:pt x="3490" y="1556"/>
                  </a:cubicBezTo>
                  <a:cubicBezTo>
                    <a:pt x="4012" y="1556"/>
                    <a:pt x="4531" y="1506"/>
                    <a:pt x="5049" y="1405"/>
                  </a:cubicBezTo>
                  <a:cubicBezTo>
                    <a:pt x="5180" y="1072"/>
                    <a:pt x="5311" y="726"/>
                    <a:pt x="5430" y="393"/>
                  </a:cubicBezTo>
                  <a:lnTo>
                    <a:pt x="5430" y="393"/>
                  </a:lnTo>
                  <a:cubicBezTo>
                    <a:pt x="5228" y="417"/>
                    <a:pt x="5037" y="441"/>
                    <a:pt x="4835" y="452"/>
                  </a:cubicBezTo>
                  <a:cubicBezTo>
                    <a:pt x="4255" y="516"/>
                    <a:pt x="3676" y="548"/>
                    <a:pt x="3097" y="548"/>
                  </a:cubicBezTo>
                  <a:cubicBezTo>
                    <a:pt x="2807" y="548"/>
                    <a:pt x="2517" y="540"/>
                    <a:pt x="2227" y="524"/>
                  </a:cubicBezTo>
                  <a:cubicBezTo>
                    <a:pt x="1537" y="476"/>
                    <a:pt x="870" y="298"/>
                    <a:pt x="2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3"/>
            <p:cNvSpPr/>
            <p:nvPr/>
          </p:nvSpPr>
          <p:spPr>
            <a:xfrm>
              <a:off x="3770559" y="4123551"/>
              <a:ext cx="187393" cy="211565"/>
            </a:xfrm>
            <a:custGeom>
              <a:avLst/>
              <a:gdLst/>
              <a:ahLst/>
              <a:cxnLst/>
              <a:rect l="l" t="t" r="r" b="b"/>
              <a:pathLst>
                <a:path w="7109" h="8026" extrusionOk="0">
                  <a:moveTo>
                    <a:pt x="1561" y="1"/>
                  </a:moveTo>
                  <a:cubicBezTo>
                    <a:pt x="1156" y="2513"/>
                    <a:pt x="632" y="5013"/>
                    <a:pt x="1" y="7478"/>
                  </a:cubicBezTo>
                  <a:cubicBezTo>
                    <a:pt x="620" y="7776"/>
                    <a:pt x="1287" y="7954"/>
                    <a:pt x="1965" y="8002"/>
                  </a:cubicBezTo>
                  <a:cubicBezTo>
                    <a:pt x="2255" y="8018"/>
                    <a:pt x="2546" y="8026"/>
                    <a:pt x="2838" y="8026"/>
                  </a:cubicBezTo>
                  <a:cubicBezTo>
                    <a:pt x="3421" y="8026"/>
                    <a:pt x="4005" y="7994"/>
                    <a:pt x="4585" y="7930"/>
                  </a:cubicBezTo>
                  <a:cubicBezTo>
                    <a:pt x="4787" y="7919"/>
                    <a:pt x="4978" y="7895"/>
                    <a:pt x="5180" y="7871"/>
                  </a:cubicBezTo>
                  <a:cubicBezTo>
                    <a:pt x="6002" y="5609"/>
                    <a:pt x="6645" y="3299"/>
                    <a:pt x="7109" y="942"/>
                  </a:cubicBezTo>
                  <a:lnTo>
                    <a:pt x="7109" y="942"/>
                  </a:lnTo>
                  <a:cubicBezTo>
                    <a:pt x="6538" y="1052"/>
                    <a:pt x="5960" y="1129"/>
                    <a:pt x="5357" y="1129"/>
                  </a:cubicBezTo>
                  <a:cubicBezTo>
                    <a:pt x="4212" y="1129"/>
                    <a:pt x="2981" y="851"/>
                    <a:pt x="1561" y="1"/>
                  </a:cubicBezTo>
                  <a:close/>
                </a:path>
              </a:pathLst>
            </a:custGeom>
            <a:solidFill>
              <a:srgbClr val="D4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3"/>
            <p:cNvSpPr/>
            <p:nvPr/>
          </p:nvSpPr>
          <p:spPr>
            <a:xfrm>
              <a:off x="3719736" y="4346402"/>
              <a:ext cx="177350" cy="71620"/>
            </a:xfrm>
            <a:custGeom>
              <a:avLst/>
              <a:gdLst/>
              <a:ahLst/>
              <a:cxnLst/>
              <a:rect l="l" t="t" r="r" b="b"/>
              <a:pathLst>
                <a:path w="6728" h="2717" extrusionOk="0">
                  <a:moveTo>
                    <a:pt x="1679" y="0"/>
                  </a:moveTo>
                  <a:lnTo>
                    <a:pt x="1679" y="12"/>
                  </a:lnTo>
                  <a:cubicBezTo>
                    <a:pt x="1643" y="227"/>
                    <a:pt x="1560" y="429"/>
                    <a:pt x="1453" y="608"/>
                  </a:cubicBezTo>
                  <a:cubicBezTo>
                    <a:pt x="1155" y="1036"/>
                    <a:pt x="584" y="1167"/>
                    <a:pt x="191" y="1512"/>
                  </a:cubicBezTo>
                  <a:cubicBezTo>
                    <a:pt x="83" y="1596"/>
                    <a:pt x="12" y="1727"/>
                    <a:pt x="0" y="1870"/>
                  </a:cubicBezTo>
                  <a:cubicBezTo>
                    <a:pt x="0" y="2155"/>
                    <a:pt x="345" y="2286"/>
                    <a:pt x="631" y="2334"/>
                  </a:cubicBezTo>
                  <a:cubicBezTo>
                    <a:pt x="1905" y="2548"/>
                    <a:pt x="3203" y="2667"/>
                    <a:pt x="4501" y="2703"/>
                  </a:cubicBezTo>
                  <a:cubicBezTo>
                    <a:pt x="4574" y="2712"/>
                    <a:pt x="4647" y="2717"/>
                    <a:pt x="4722" y="2717"/>
                  </a:cubicBezTo>
                  <a:cubicBezTo>
                    <a:pt x="4938" y="2717"/>
                    <a:pt x="5157" y="2679"/>
                    <a:pt x="5370" y="2608"/>
                  </a:cubicBezTo>
                  <a:cubicBezTo>
                    <a:pt x="5882" y="2393"/>
                    <a:pt x="6156" y="1834"/>
                    <a:pt x="6370" y="1322"/>
                  </a:cubicBezTo>
                  <a:cubicBezTo>
                    <a:pt x="6501" y="1024"/>
                    <a:pt x="6620" y="727"/>
                    <a:pt x="6727" y="429"/>
                  </a:cubicBezTo>
                  <a:lnTo>
                    <a:pt x="6727" y="429"/>
                  </a:lnTo>
                  <a:cubicBezTo>
                    <a:pt x="6216" y="530"/>
                    <a:pt x="5696" y="580"/>
                    <a:pt x="5171" y="580"/>
                  </a:cubicBezTo>
                  <a:cubicBezTo>
                    <a:pt x="4889" y="580"/>
                    <a:pt x="4605" y="565"/>
                    <a:pt x="4322" y="536"/>
                  </a:cubicBezTo>
                  <a:cubicBezTo>
                    <a:pt x="3429" y="441"/>
                    <a:pt x="2548" y="262"/>
                    <a:pt x="1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3"/>
            <p:cNvSpPr/>
            <p:nvPr/>
          </p:nvSpPr>
          <p:spPr>
            <a:xfrm>
              <a:off x="4247316" y="3577757"/>
              <a:ext cx="293782" cy="230044"/>
            </a:xfrm>
            <a:custGeom>
              <a:avLst/>
              <a:gdLst/>
              <a:ahLst/>
              <a:cxnLst/>
              <a:rect l="l" t="t" r="r" b="b"/>
              <a:pathLst>
                <a:path w="11145" h="8727" extrusionOk="0">
                  <a:moveTo>
                    <a:pt x="4037" y="1"/>
                  </a:moveTo>
                  <a:cubicBezTo>
                    <a:pt x="3346" y="846"/>
                    <a:pt x="1751" y="1870"/>
                    <a:pt x="1" y="2347"/>
                  </a:cubicBezTo>
                  <a:cubicBezTo>
                    <a:pt x="1429" y="5811"/>
                    <a:pt x="5513" y="8276"/>
                    <a:pt x="8002" y="8681"/>
                  </a:cubicBezTo>
                  <a:cubicBezTo>
                    <a:pt x="8189" y="8711"/>
                    <a:pt x="8381" y="8726"/>
                    <a:pt x="8572" y="8726"/>
                  </a:cubicBezTo>
                  <a:cubicBezTo>
                    <a:pt x="9364" y="8726"/>
                    <a:pt x="10155" y="8458"/>
                    <a:pt x="10692" y="7835"/>
                  </a:cubicBezTo>
                  <a:cubicBezTo>
                    <a:pt x="10942" y="7561"/>
                    <a:pt x="11097" y="7204"/>
                    <a:pt x="11121" y="6823"/>
                  </a:cubicBezTo>
                  <a:cubicBezTo>
                    <a:pt x="11145" y="6287"/>
                    <a:pt x="10835" y="5799"/>
                    <a:pt x="10442" y="5490"/>
                  </a:cubicBezTo>
                  <a:cubicBezTo>
                    <a:pt x="10049" y="5168"/>
                    <a:pt x="9573" y="4990"/>
                    <a:pt x="9121" y="4787"/>
                  </a:cubicBezTo>
                  <a:cubicBezTo>
                    <a:pt x="6989" y="3847"/>
                    <a:pt x="4977" y="2275"/>
                    <a:pt x="4037" y="1"/>
                  </a:cubicBezTo>
                  <a:close/>
                </a:path>
              </a:pathLst>
            </a:custGeom>
            <a:solidFill>
              <a:srgbClr val="D4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3"/>
            <p:cNvSpPr/>
            <p:nvPr/>
          </p:nvSpPr>
          <p:spPr>
            <a:xfrm>
              <a:off x="3461113" y="4324787"/>
              <a:ext cx="63422" cy="79344"/>
            </a:xfrm>
            <a:custGeom>
              <a:avLst/>
              <a:gdLst/>
              <a:ahLst/>
              <a:cxnLst/>
              <a:rect l="l" t="t" r="r" b="b"/>
              <a:pathLst>
                <a:path w="2406" h="3010" extrusionOk="0">
                  <a:moveTo>
                    <a:pt x="1205" y="1"/>
                  </a:moveTo>
                  <a:cubicBezTo>
                    <a:pt x="858" y="1"/>
                    <a:pt x="513" y="157"/>
                    <a:pt x="322" y="451"/>
                  </a:cubicBezTo>
                  <a:cubicBezTo>
                    <a:pt x="227" y="594"/>
                    <a:pt x="167" y="761"/>
                    <a:pt x="131" y="927"/>
                  </a:cubicBezTo>
                  <a:cubicBezTo>
                    <a:pt x="24" y="1273"/>
                    <a:pt x="0" y="1630"/>
                    <a:pt x="48" y="1987"/>
                  </a:cubicBezTo>
                  <a:cubicBezTo>
                    <a:pt x="119" y="2344"/>
                    <a:pt x="143" y="2678"/>
                    <a:pt x="453" y="2844"/>
                  </a:cubicBezTo>
                  <a:cubicBezTo>
                    <a:pt x="693" y="2950"/>
                    <a:pt x="957" y="3009"/>
                    <a:pt x="1225" y="3009"/>
                  </a:cubicBezTo>
                  <a:cubicBezTo>
                    <a:pt x="1289" y="3009"/>
                    <a:pt x="1353" y="3006"/>
                    <a:pt x="1417" y="2999"/>
                  </a:cubicBezTo>
                  <a:cubicBezTo>
                    <a:pt x="1679" y="2975"/>
                    <a:pt x="2096" y="2868"/>
                    <a:pt x="2215" y="2142"/>
                  </a:cubicBezTo>
                  <a:cubicBezTo>
                    <a:pt x="2274" y="1797"/>
                    <a:pt x="2322" y="1499"/>
                    <a:pt x="2370" y="1154"/>
                  </a:cubicBezTo>
                  <a:cubicBezTo>
                    <a:pt x="2405" y="880"/>
                    <a:pt x="2155" y="356"/>
                    <a:pt x="1703" y="118"/>
                  </a:cubicBezTo>
                  <a:cubicBezTo>
                    <a:pt x="1549" y="39"/>
                    <a:pt x="1377" y="1"/>
                    <a:pt x="1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3"/>
            <p:cNvSpPr/>
            <p:nvPr/>
          </p:nvSpPr>
          <p:spPr>
            <a:xfrm>
              <a:off x="3498149" y="4343239"/>
              <a:ext cx="21668" cy="53748"/>
            </a:xfrm>
            <a:custGeom>
              <a:avLst/>
              <a:gdLst/>
              <a:ahLst/>
              <a:cxnLst/>
              <a:rect l="l" t="t" r="r" b="b"/>
              <a:pathLst>
                <a:path w="822" h="2039" extrusionOk="0">
                  <a:moveTo>
                    <a:pt x="534" y="0"/>
                  </a:moveTo>
                  <a:cubicBezTo>
                    <a:pt x="358" y="0"/>
                    <a:pt x="153" y="421"/>
                    <a:pt x="84" y="978"/>
                  </a:cubicBezTo>
                  <a:cubicBezTo>
                    <a:pt x="0" y="1537"/>
                    <a:pt x="96" y="2013"/>
                    <a:pt x="274" y="2037"/>
                  </a:cubicBezTo>
                  <a:cubicBezTo>
                    <a:pt x="279" y="2038"/>
                    <a:pt x="284" y="2038"/>
                    <a:pt x="289" y="2038"/>
                  </a:cubicBezTo>
                  <a:cubicBezTo>
                    <a:pt x="475" y="2038"/>
                    <a:pt x="669" y="1617"/>
                    <a:pt x="750" y="1061"/>
                  </a:cubicBezTo>
                  <a:cubicBezTo>
                    <a:pt x="822" y="501"/>
                    <a:pt x="738" y="25"/>
                    <a:pt x="548" y="1"/>
                  </a:cubicBezTo>
                  <a:cubicBezTo>
                    <a:pt x="543" y="1"/>
                    <a:pt x="538" y="0"/>
                    <a:pt x="534" y="0"/>
                  </a:cubicBezTo>
                  <a:close/>
                </a:path>
              </a:pathLst>
            </a:custGeom>
            <a:solidFill>
              <a:srgbClr val="FFFFFF">
                <a:alpha val="38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3"/>
            <p:cNvSpPr/>
            <p:nvPr/>
          </p:nvSpPr>
          <p:spPr>
            <a:xfrm>
              <a:off x="3660398" y="4337334"/>
              <a:ext cx="63422" cy="79370"/>
            </a:xfrm>
            <a:custGeom>
              <a:avLst/>
              <a:gdLst/>
              <a:ahLst/>
              <a:cxnLst/>
              <a:rect l="l" t="t" r="r" b="b"/>
              <a:pathLst>
                <a:path w="2406" h="3011" extrusionOk="0">
                  <a:moveTo>
                    <a:pt x="1202" y="0"/>
                  </a:moveTo>
                  <a:cubicBezTo>
                    <a:pt x="857" y="0"/>
                    <a:pt x="513" y="154"/>
                    <a:pt x="322" y="440"/>
                  </a:cubicBezTo>
                  <a:cubicBezTo>
                    <a:pt x="239" y="594"/>
                    <a:pt x="168" y="761"/>
                    <a:pt x="132" y="928"/>
                  </a:cubicBezTo>
                  <a:cubicBezTo>
                    <a:pt x="37" y="1273"/>
                    <a:pt x="1" y="1630"/>
                    <a:pt x="48" y="1987"/>
                  </a:cubicBezTo>
                  <a:cubicBezTo>
                    <a:pt x="120" y="2333"/>
                    <a:pt x="144" y="2678"/>
                    <a:pt x="453" y="2845"/>
                  </a:cubicBezTo>
                  <a:cubicBezTo>
                    <a:pt x="697" y="2957"/>
                    <a:pt x="949" y="3011"/>
                    <a:pt x="1208" y="3011"/>
                  </a:cubicBezTo>
                  <a:cubicBezTo>
                    <a:pt x="1277" y="3011"/>
                    <a:pt x="1347" y="3007"/>
                    <a:pt x="1418" y="2999"/>
                  </a:cubicBezTo>
                  <a:cubicBezTo>
                    <a:pt x="1692" y="2976"/>
                    <a:pt x="2108" y="2868"/>
                    <a:pt x="2227" y="2154"/>
                  </a:cubicBezTo>
                  <a:cubicBezTo>
                    <a:pt x="2287" y="1809"/>
                    <a:pt x="2323" y="1511"/>
                    <a:pt x="2370" y="1154"/>
                  </a:cubicBezTo>
                  <a:cubicBezTo>
                    <a:pt x="2406" y="892"/>
                    <a:pt x="2168" y="356"/>
                    <a:pt x="1703" y="118"/>
                  </a:cubicBezTo>
                  <a:cubicBezTo>
                    <a:pt x="1549" y="39"/>
                    <a:pt x="1375" y="0"/>
                    <a:pt x="1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3"/>
            <p:cNvSpPr/>
            <p:nvPr/>
          </p:nvSpPr>
          <p:spPr>
            <a:xfrm>
              <a:off x="3697751" y="4355787"/>
              <a:ext cx="21694" cy="54064"/>
            </a:xfrm>
            <a:custGeom>
              <a:avLst/>
              <a:gdLst/>
              <a:ahLst/>
              <a:cxnLst/>
              <a:rect l="l" t="t" r="r" b="b"/>
              <a:pathLst>
                <a:path w="823" h="2051" extrusionOk="0">
                  <a:moveTo>
                    <a:pt x="534" y="1"/>
                  </a:moveTo>
                  <a:cubicBezTo>
                    <a:pt x="347" y="1"/>
                    <a:pt x="153" y="433"/>
                    <a:pt x="72" y="978"/>
                  </a:cubicBezTo>
                  <a:cubicBezTo>
                    <a:pt x="1" y="1537"/>
                    <a:pt x="84" y="2026"/>
                    <a:pt x="275" y="2049"/>
                  </a:cubicBezTo>
                  <a:cubicBezTo>
                    <a:pt x="279" y="2050"/>
                    <a:pt x="284" y="2050"/>
                    <a:pt x="288" y="2050"/>
                  </a:cubicBezTo>
                  <a:cubicBezTo>
                    <a:pt x="464" y="2050"/>
                    <a:pt x="669" y="1618"/>
                    <a:pt x="739" y="1073"/>
                  </a:cubicBezTo>
                  <a:cubicBezTo>
                    <a:pt x="822" y="502"/>
                    <a:pt x="727" y="25"/>
                    <a:pt x="548" y="2"/>
                  </a:cubicBezTo>
                  <a:cubicBezTo>
                    <a:pt x="543" y="1"/>
                    <a:pt x="538" y="1"/>
                    <a:pt x="534" y="1"/>
                  </a:cubicBezTo>
                  <a:close/>
                </a:path>
              </a:pathLst>
            </a:custGeom>
            <a:solidFill>
              <a:srgbClr val="FFFFFF">
                <a:alpha val="38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3"/>
            <p:cNvSpPr/>
            <p:nvPr/>
          </p:nvSpPr>
          <p:spPr>
            <a:xfrm>
              <a:off x="3428794" y="3930592"/>
              <a:ext cx="370991" cy="440607"/>
            </a:xfrm>
            <a:custGeom>
              <a:avLst/>
              <a:gdLst/>
              <a:ahLst/>
              <a:cxnLst/>
              <a:rect l="l" t="t" r="r" b="b"/>
              <a:pathLst>
                <a:path w="14074" h="16715" extrusionOk="0">
                  <a:moveTo>
                    <a:pt x="4089" y="1"/>
                  </a:moveTo>
                  <a:cubicBezTo>
                    <a:pt x="3690" y="1"/>
                    <a:pt x="3323" y="15"/>
                    <a:pt x="3000" y="46"/>
                  </a:cubicBezTo>
                  <a:cubicBezTo>
                    <a:pt x="2655" y="82"/>
                    <a:pt x="2286" y="130"/>
                    <a:pt x="2000" y="344"/>
                  </a:cubicBezTo>
                  <a:cubicBezTo>
                    <a:pt x="1607" y="642"/>
                    <a:pt x="1512" y="1201"/>
                    <a:pt x="1441" y="1689"/>
                  </a:cubicBezTo>
                  <a:cubicBezTo>
                    <a:pt x="1143" y="3773"/>
                    <a:pt x="0" y="13881"/>
                    <a:pt x="583" y="15072"/>
                  </a:cubicBezTo>
                  <a:cubicBezTo>
                    <a:pt x="810" y="15524"/>
                    <a:pt x="1179" y="16001"/>
                    <a:pt x="2226" y="16096"/>
                  </a:cubicBezTo>
                  <a:cubicBezTo>
                    <a:pt x="3656" y="16227"/>
                    <a:pt x="7758" y="16715"/>
                    <a:pt x="10032" y="16715"/>
                  </a:cubicBezTo>
                  <a:cubicBezTo>
                    <a:pt x="10864" y="16715"/>
                    <a:pt x="11452" y="16649"/>
                    <a:pt x="11573" y="16477"/>
                  </a:cubicBezTo>
                  <a:cubicBezTo>
                    <a:pt x="12430" y="15227"/>
                    <a:pt x="14073" y="5737"/>
                    <a:pt x="13561" y="2201"/>
                  </a:cubicBezTo>
                  <a:cubicBezTo>
                    <a:pt x="13401" y="1091"/>
                    <a:pt x="7541" y="1"/>
                    <a:pt x="40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3"/>
            <p:cNvSpPr/>
            <p:nvPr/>
          </p:nvSpPr>
          <p:spPr>
            <a:xfrm>
              <a:off x="3714701" y="3965072"/>
              <a:ext cx="96688" cy="405443"/>
            </a:xfrm>
            <a:custGeom>
              <a:avLst/>
              <a:gdLst/>
              <a:ahLst/>
              <a:cxnLst/>
              <a:rect l="l" t="t" r="r" b="b"/>
              <a:pathLst>
                <a:path w="3668" h="15381" extrusionOk="0">
                  <a:moveTo>
                    <a:pt x="1310" y="0"/>
                  </a:moveTo>
                  <a:cubicBezTo>
                    <a:pt x="1703" y="369"/>
                    <a:pt x="1953" y="881"/>
                    <a:pt x="2013" y="1429"/>
                  </a:cubicBezTo>
                  <a:cubicBezTo>
                    <a:pt x="2060" y="1965"/>
                    <a:pt x="2048" y="2501"/>
                    <a:pt x="1965" y="3036"/>
                  </a:cubicBezTo>
                  <a:cubicBezTo>
                    <a:pt x="1513" y="7156"/>
                    <a:pt x="858" y="11240"/>
                    <a:pt x="1" y="15288"/>
                  </a:cubicBezTo>
                  <a:cubicBezTo>
                    <a:pt x="125" y="15352"/>
                    <a:pt x="259" y="15380"/>
                    <a:pt x="396" y="15380"/>
                  </a:cubicBezTo>
                  <a:cubicBezTo>
                    <a:pt x="769" y="15380"/>
                    <a:pt x="1158" y="15165"/>
                    <a:pt x="1394" y="14859"/>
                  </a:cubicBezTo>
                  <a:cubicBezTo>
                    <a:pt x="1727" y="14454"/>
                    <a:pt x="1858" y="13919"/>
                    <a:pt x="1977" y="13407"/>
                  </a:cubicBezTo>
                  <a:cubicBezTo>
                    <a:pt x="2858" y="9656"/>
                    <a:pt x="3668" y="5811"/>
                    <a:pt x="3382" y="1977"/>
                  </a:cubicBezTo>
                  <a:cubicBezTo>
                    <a:pt x="3382" y="1608"/>
                    <a:pt x="3299" y="1250"/>
                    <a:pt x="3132" y="929"/>
                  </a:cubicBezTo>
                  <a:cubicBezTo>
                    <a:pt x="2906" y="477"/>
                    <a:pt x="1882" y="84"/>
                    <a:pt x="1310" y="0"/>
                  </a:cubicBezTo>
                  <a:close/>
                </a:path>
              </a:pathLst>
            </a:custGeom>
            <a:solidFill>
              <a:srgbClr val="3680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3"/>
            <p:cNvSpPr/>
            <p:nvPr/>
          </p:nvSpPr>
          <p:spPr>
            <a:xfrm>
              <a:off x="3736686" y="3848321"/>
              <a:ext cx="631480" cy="351168"/>
            </a:xfrm>
            <a:custGeom>
              <a:avLst/>
              <a:gdLst/>
              <a:ahLst/>
              <a:cxnLst/>
              <a:rect l="l" t="t" r="r" b="b"/>
              <a:pathLst>
                <a:path w="23956" h="13322" extrusionOk="0">
                  <a:moveTo>
                    <a:pt x="19633" y="0"/>
                  </a:moveTo>
                  <a:cubicBezTo>
                    <a:pt x="15367" y="846"/>
                    <a:pt x="10997" y="1171"/>
                    <a:pt x="6613" y="1171"/>
                  </a:cubicBezTo>
                  <a:cubicBezTo>
                    <a:pt x="5258" y="1171"/>
                    <a:pt x="3903" y="1140"/>
                    <a:pt x="2548" y="1084"/>
                  </a:cubicBezTo>
                  <a:cubicBezTo>
                    <a:pt x="1619" y="4286"/>
                    <a:pt x="762" y="7430"/>
                    <a:pt x="60" y="10609"/>
                  </a:cubicBezTo>
                  <a:cubicBezTo>
                    <a:pt x="0" y="10775"/>
                    <a:pt x="0" y="10954"/>
                    <a:pt x="71" y="11109"/>
                  </a:cubicBezTo>
                  <a:cubicBezTo>
                    <a:pt x="143" y="11228"/>
                    <a:pt x="262" y="11323"/>
                    <a:pt x="393" y="11371"/>
                  </a:cubicBezTo>
                  <a:cubicBezTo>
                    <a:pt x="2818" y="12653"/>
                    <a:pt x="5517" y="13321"/>
                    <a:pt x="8260" y="13321"/>
                  </a:cubicBezTo>
                  <a:cubicBezTo>
                    <a:pt x="8546" y="13321"/>
                    <a:pt x="8833" y="13314"/>
                    <a:pt x="9120" y="13299"/>
                  </a:cubicBezTo>
                  <a:cubicBezTo>
                    <a:pt x="9136" y="13300"/>
                    <a:pt x="9152" y="13301"/>
                    <a:pt x="9168" y="13301"/>
                  </a:cubicBezTo>
                  <a:cubicBezTo>
                    <a:pt x="9344" y="13301"/>
                    <a:pt x="9527" y="13242"/>
                    <a:pt x="9680" y="13133"/>
                  </a:cubicBezTo>
                  <a:cubicBezTo>
                    <a:pt x="9787" y="13014"/>
                    <a:pt x="9870" y="12871"/>
                    <a:pt x="9906" y="12704"/>
                  </a:cubicBezTo>
                  <a:cubicBezTo>
                    <a:pt x="10418" y="11073"/>
                    <a:pt x="10835" y="9430"/>
                    <a:pt x="11168" y="7763"/>
                  </a:cubicBezTo>
                  <a:lnTo>
                    <a:pt x="15562" y="11549"/>
                  </a:lnTo>
                  <a:cubicBezTo>
                    <a:pt x="15704" y="11704"/>
                    <a:pt x="15883" y="11811"/>
                    <a:pt x="16085" y="11883"/>
                  </a:cubicBezTo>
                  <a:cubicBezTo>
                    <a:pt x="16147" y="11899"/>
                    <a:pt x="16210" y="11906"/>
                    <a:pt x="16274" y="11906"/>
                  </a:cubicBezTo>
                  <a:cubicBezTo>
                    <a:pt x="16492" y="11906"/>
                    <a:pt x="16716" y="11823"/>
                    <a:pt x="16919" y="11740"/>
                  </a:cubicBezTo>
                  <a:cubicBezTo>
                    <a:pt x="19598" y="10621"/>
                    <a:pt x="22253" y="8418"/>
                    <a:pt x="23753" y="5929"/>
                  </a:cubicBezTo>
                  <a:cubicBezTo>
                    <a:pt x="23884" y="5763"/>
                    <a:pt x="23944" y="5560"/>
                    <a:pt x="23955" y="5346"/>
                  </a:cubicBezTo>
                  <a:cubicBezTo>
                    <a:pt x="23908" y="5167"/>
                    <a:pt x="23824" y="5001"/>
                    <a:pt x="23705" y="4858"/>
                  </a:cubicBezTo>
                  <a:cubicBezTo>
                    <a:pt x="22467" y="3167"/>
                    <a:pt x="20884" y="1703"/>
                    <a:pt x="19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3"/>
            <p:cNvSpPr/>
            <p:nvPr/>
          </p:nvSpPr>
          <p:spPr>
            <a:xfrm>
              <a:off x="3974274" y="3919943"/>
              <a:ext cx="38301" cy="70645"/>
            </a:xfrm>
            <a:custGeom>
              <a:avLst/>
              <a:gdLst/>
              <a:ahLst/>
              <a:cxnLst/>
              <a:rect l="l" t="t" r="r" b="b"/>
              <a:pathLst>
                <a:path w="1453" h="2680" extrusionOk="0">
                  <a:moveTo>
                    <a:pt x="1215" y="1"/>
                  </a:moveTo>
                  <a:cubicBezTo>
                    <a:pt x="1138" y="1"/>
                    <a:pt x="1066" y="41"/>
                    <a:pt x="1024" y="117"/>
                  </a:cubicBezTo>
                  <a:cubicBezTo>
                    <a:pt x="1000" y="141"/>
                    <a:pt x="1000" y="176"/>
                    <a:pt x="988" y="212"/>
                  </a:cubicBezTo>
                  <a:cubicBezTo>
                    <a:pt x="988" y="236"/>
                    <a:pt x="976" y="295"/>
                    <a:pt x="976" y="319"/>
                  </a:cubicBezTo>
                  <a:cubicBezTo>
                    <a:pt x="953" y="581"/>
                    <a:pt x="941" y="831"/>
                    <a:pt x="964" y="1093"/>
                  </a:cubicBezTo>
                  <a:cubicBezTo>
                    <a:pt x="964" y="1593"/>
                    <a:pt x="976" y="2034"/>
                    <a:pt x="929" y="2260"/>
                  </a:cubicBezTo>
                  <a:cubicBezTo>
                    <a:pt x="929" y="2272"/>
                    <a:pt x="917" y="2296"/>
                    <a:pt x="905" y="2308"/>
                  </a:cubicBezTo>
                  <a:lnTo>
                    <a:pt x="679" y="2308"/>
                  </a:lnTo>
                  <a:cubicBezTo>
                    <a:pt x="583" y="2308"/>
                    <a:pt x="500" y="2272"/>
                    <a:pt x="417" y="2224"/>
                  </a:cubicBezTo>
                  <a:cubicBezTo>
                    <a:pt x="345" y="2189"/>
                    <a:pt x="262" y="1808"/>
                    <a:pt x="250" y="1462"/>
                  </a:cubicBezTo>
                  <a:cubicBezTo>
                    <a:pt x="226" y="1081"/>
                    <a:pt x="250" y="688"/>
                    <a:pt x="226" y="307"/>
                  </a:cubicBezTo>
                  <a:cubicBezTo>
                    <a:pt x="207" y="263"/>
                    <a:pt x="167" y="243"/>
                    <a:pt x="127" y="243"/>
                  </a:cubicBezTo>
                  <a:cubicBezTo>
                    <a:pt x="70" y="243"/>
                    <a:pt x="12" y="285"/>
                    <a:pt x="12" y="355"/>
                  </a:cubicBezTo>
                  <a:cubicBezTo>
                    <a:pt x="0" y="855"/>
                    <a:pt x="12" y="1367"/>
                    <a:pt x="48" y="1867"/>
                  </a:cubicBezTo>
                  <a:cubicBezTo>
                    <a:pt x="72" y="2081"/>
                    <a:pt x="72" y="2093"/>
                    <a:pt x="83" y="2189"/>
                  </a:cubicBezTo>
                  <a:cubicBezTo>
                    <a:pt x="107" y="2296"/>
                    <a:pt x="155" y="2403"/>
                    <a:pt x="238" y="2486"/>
                  </a:cubicBezTo>
                  <a:cubicBezTo>
                    <a:pt x="393" y="2581"/>
                    <a:pt x="572" y="2641"/>
                    <a:pt x="762" y="2665"/>
                  </a:cubicBezTo>
                  <a:cubicBezTo>
                    <a:pt x="799" y="2674"/>
                    <a:pt x="836" y="2679"/>
                    <a:pt x="874" y="2679"/>
                  </a:cubicBezTo>
                  <a:cubicBezTo>
                    <a:pt x="1065" y="2679"/>
                    <a:pt x="1248" y="2556"/>
                    <a:pt x="1298" y="2367"/>
                  </a:cubicBezTo>
                  <a:cubicBezTo>
                    <a:pt x="1453" y="2010"/>
                    <a:pt x="1417" y="1296"/>
                    <a:pt x="1429" y="760"/>
                  </a:cubicBezTo>
                  <a:cubicBezTo>
                    <a:pt x="1429" y="617"/>
                    <a:pt x="1441" y="474"/>
                    <a:pt x="1453" y="331"/>
                  </a:cubicBezTo>
                  <a:cubicBezTo>
                    <a:pt x="1453" y="188"/>
                    <a:pt x="1441" y="57"/>
                    <a:pt x="1310" y="22"/>
                  </a:cubicBezTo>
                  <a:cubicBezTo>
                    <a:pt x="1278" y="8"/>
                    <a:pt x="1246" y="1"/>
                    <a:pt x="1215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3"/>
            <p:cNvSpPr/>
            <p:nvPr/>
          </p:nvSpPr>
          <p:spPr>
            <a:xfrm>
              <a:off x="3638756" y="3401537"/>
              <a:ext cx="742588" cy="537981"/>
            </a:xfrm>
            <a:custGeom>
              <a:avLst/>
              <a:gdLst/>
              <a:ahLst/>
              <a:cxnLst/>
              <a:rect l="l" t="t" r="r" b="b"/>
              <a:pathLst>
                <a:path w="28171" h="20409" extrusionOk="0">
                  <a:moveTo>
                    <a:pt x="18822" y="0"/>
                  </a:moveTo>
                  <a:cubicBezTo>
                    <a:pt x="17569" y="0"/>
                    <a:pt x="16332" y="293"/>
                    <a:pt x="15252" y="935"/>
                  </a:cubicBezTo>
                  <a:cubicBezTo>
                    <a:pt x="14980" y="1100"/>
                    <a:pt x="14044" y="1360"/>
                    <a:pt x="12971" y="1360"/>
                  </a:cubicBezTo>
                  <a:cubicBezTo>
                    <a:pt x="12728" y="1360"/>
                    <a:pt x="12479" y="1347"/>
                    <a:pt x="12228" y="1316"/>
                  </a:cubicBezTo>
                  <a:cubicBezTo>
                    <a:pt x="11770" y="1286"/>
                    <a:pt x="11325" y="1269"/>
                    <a:pt x="10892" y="1269"/>
                  </a:cubicBezTo>
                  <a:cubicBezTo>
                    <a:pt x="9141" y="1269"/>
                    <a:pt x="7595" y="1541"/>
                    <a:pt x="6239" y="2257"/>
                  </a:cubicBezTo>
                  <a:cubicBezTo>
                    <a:pt x="4513" y="3174"/>
                    <a:pt x="3227" y="4769"/>
                    <a:pt x="2143" y="6400"/>
                  </a:cubicBezTo>
                  <a:cubicBezTo>
                    <a:pt x="1393" y="7567"/>
                    <a:pt x="715" y="8770"/>
                    <a:pt x="119" y="10020"/>
                  </a:cubicBezTo>
                  <a:cubicBezTo>
                    <a:pt x="36" y="10151"/>
                    <a:pt x="0" y="10305"/>
                    <a:pt x="12" y="10460"/>
                  </a:cubicBezTo>
                  <a:cubicBezTo>
                    <a:pt x="60" y="10591"/>
                    <a:pt x="131" y="10698"/>
                    <a:pt x="238" y="10794"/>
                  </a:cubicBezTo>
                  <a:cubicBezTo>
                    <a:pt x="1751" y="12282"/>
                    <a:pt x="3810" y="13234"/>
                    <a:pt x="6001" y="13687"/>
                  </a:cubicBezTo>
                  <a:cubicBezTo>
                    <a:pt x="5918" y="15294"/>
                    <a:pt x="5751" y="16902"/>
                    <a:pt x="5525" y="18497"/>
                  </a:cubicBezTo>
                  <a:cubicBezTo>
                    <a:pt x="8205" y="19893"/>
                    <a:pt x="11243" y="20408"/>
                    <a:pt x="14273" y="20408"/>
                  </a:cubicBezTo>
                  <a:cubicBezTo>
                    <a:pt x="14782" y="20408"/>
                    <a:pt x="15292" y="20394"/>
                    <a:pt x="15800" y="20366"/>
                  </a:cubicBezTo>
                  <a:cubicBezTo>
                    <a:pt x="18860" y="20200"/>
                    <a:pt x="21944" y="19580"/>
                    <a:pt x="24539" y="18068"/>
                  </a:cubicBezTo>
                  <a:cubicBezTo>
                    <a:pt x="24230" y="15842"/>
                    <a:pt x="23706" y="13663"/>
                    <a:pt x="22967" y="11544"/>
                  </a:cubicBezTo>
                  <a:cubicBezTo>
                    <a:pt x="25051" y="10460"/>
                    <a:pt x="26789" y="8841"/>
                    <a:pt x="28004" y="6829"/>
                  </a:cubicBezTo>
                  <a:cubicBezTo>
                    <a:pt x="28159" y="6650"/>
                    <a:pt x="28170" y="6376"/>
                    <a:pt x="28016" y="6198"/>
                  </a:cubicBezTo>
                  <a:cubicBezTo>
                    <a:pt x="26694" y="4007"/>
                    <a:pt x="24920" y="2007"/>
                    <a:pt x="22622" y="888"/>
                  </a:cubicBezTo>
                  <a:cubicBezTo>
                    <a:pt x="21445" y="317"/>
                    <a:pt x="20125" y="0"/>
                    <a:pt x="18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3"/>
            <p:cNvSpPr/>
            <p:nvPr/>
          </p:nvSpPr>
          <p:spPr>
            <a:xfrm>
              <a:off x="3933467" y="3427502"/>
              <a:ext cx="164486" cy="95713"/>
            </a:xfrm>
            <a:custGeom>
              <a:avLst/>
              <a:gdLst/>
              <a:ahLst/>
              <a:cxnLst/>
              <a:rect l="l" t="t" r="r" b="b"/>
              <a:pathLst>
                <a:path w="6240" h="3631" extrusionOk="0">
                  <a:moveTo>
                    <a:pt x="6084" y="0"/>
                  </a:moveTo>
                  <a:cubicBezTo>
                    <a:pt x="6051" y="0"/>
                    <a:pt x="6018" y="5"/>
                    <a:pt x="5989" y="10"/>
                  </a:cubicBezTo>
                  <a:cubicBezTo>
                    <a:pt x="4438" y="295"/>
                    <a:pt x="2857" y="657"/>
                    <a:pt x="1233" y="657"/>
                  </a:cubicBezTo>
                  <a:cubicBezTo>
                    <a:pt x="825" y="657"/>
                    <a:pt x="414" y="634"/>
                    <a:pt x="0" y="581"/>
                  </a:cubicBezTo>
                  <a:lnTo>
                    <a:pt x="0" y="581"/>
                  </a:lnTo>
                  <a:cubicBezTo>
                    <a:pt x="84" y="1141"/>
                    <a:pt x="226" y="1677"/>
                    <a:pt x="441" y="2201"/>
                  </a:cubicBezTo>
                  <a:cubicBezTo>
                    <a:pt x="655" y="2724"/>
                    <a:pt x="1048" y="3153"/>
                    <a:pt x="1548" y="3415"/>
                  </a:cubicBezTo>
                  <a:cubicBezTo>
                    <a:pt x="1869" y="3559"/>
                    <a:pt x="2220" y="3631"/>
                    <a:pt x="2583" y="3631"/>
                  </a:cubicBezTo>
                  <a:cubicBezTo>
                    <a:pt x="2611" y="3631"/>
                    <a:pt x="2639" y="3630"/>
                    <a:pt x="2667" y="3629"/>
                  </a:cubicBezTo>
                  <a:cubicBezTo>
                    <a:pt x="3620" y="3629"/>
                    <a:pt x="4584" y="3296"/>
                    <a:pt x="5239" y="2605"/>
                  </a:cubicBezTo>
                  <a:cubicBezTo>
                    <a:pt x="5858" y="1962"/>
                    <a:pt x="6144" y="1081"/>
                    <a:pt x="6227" y="200"/>
                  </a:cubicBezTo>
                  <a:cubicBezTo>
                    <a:pt x="6239" y="141"/>
                    <a:pt x="6227" y="93"/>
                    <a:pt x="6203" y="46"/>
                  </a:cubicBezTo>
                  <a:cubicBezTo>
                    <a:pt x="6175" y="10"/>
                    <a:pt x="6130" y="0"/>
                    <a:pt x="6084" y="0"/>
                  </a:cubicBezTo>
                  <a:close/>
                </a:path>
              </a:pathLst>
            </a:custGeom>
            <a:solidFill>
              <a:srgbClr val="C791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3"/>
            <p:cNvSpPr/>
            <p:nvPr/>
          </p:nvSpPr>
          <p:spPr>
            <a:xfrm>
              <a:off x="3921210" y="3418856"/>
              <a:ext cx="183940" cy="115879"/>
            </a:xfrm>
            <a:custGeom>
              <a:avLst/>
              <a:gdLst/>
              <a:ahLst/>
              <a:cxnLst/>
              <a:rect l="l" t="t" r="r" b="b"/>
              <a:pathLst>
                <a:path w="6978" h="4396" extrusionOk="0">
                  <a:moveTo>
                    <a:pt x="6627" y="1"/>
                  </a:moveTo>
                  <a:cubicBezTo>
                    <a:pt x="6441" y="1"/>
                    <a:pt x="6266" y="161"/>
                    <a:pt x="6299" y="385"/>
                  </a:cubicBezTo>
                  <a:cubicBezTo>
                    <a:pt x="6299" y="731"/>
                    <a:pt x="6287" y="1076"/>
                    <a:pt x="6264" y="1433"/>
                  </a:cubicBezTo>
                  <a:cubicBezTo>
                    <a:pt x="6037" y="2136"/>
                    <a:pt x="5597" y="2767"/>
                    <a:pt x="5002" y="3219"/>
                  </a:cubicBezTo>
                  <a:cubicBezTo>
                    <a:pt x="4573" y="3493"/>
                    <a:pt x="4466" y="3517"/>
                    <a:pt x="3930" y="3636"/>
                  </a:cubicBezTo>
                  <a:cubicBezTo>
                    <a:pt x="3655" y="3694"/>
                    <a:pt x="3380" y="3723"/>
                    <a:pt x="3101" y="3723"/>
                  </a:cubicBezTo>
                  <a:cubicBezTo>
                    <a:pt x="2981" y="3723"/>
                    <a:pt x="2861" y="3718"/>
                    <a:pt x="2739" y="3707"/>
                  </a:cubicBezTo>
                  <a:cubicBezTo>
                    <a:pt x="2144" y="3648"/>
                    <a:pt x="1382" y="2993"/>
                    <a:pt x="953" y="2148"/>
                  </a:cubicBezTo>
                  <a:cubicBezTo>
                    <a:pt x="822" y="1826"/>
                    <a:pt x="739" y="1481"/>
                    <a:pt x="727" y="1136"/>
                  </a:cubicBezTo>
                  <a:cubicBezTo>
                    <a:pt x="763" y="1028"/>
                    <a:pt x="763" y="909"/>
                    <a:pt x="715" y="814"/>
                  </a:cubicBezTo>
                  <a:cubicBezTo>
                    <a:pt x="647" y="704"/>
                    <a:pt x="536" y="652"/>
                    <a:pt x="425" y="652"/>
                  </a:cubicBezTo>
                  <a:cubicBezTo>
                    <a:pt x="283" y="652"/>
                    <a:pt x="143" y="737"/>
                    <a:pt x="96" y="897"/>
                  </a:cubicBezTo>
                  <a:cubicBezTo>
                    <a:pt x="1" y="1290"/>
                    <a:pt x="120" y="1707"/>
                    <a:pt x="227" y="2088"/>
                  </a:cubicBezTo>
                  <a:cubicBezTo>
                    <a:pt x="346" y="2457"/>
                    <a:pt x="537" y="2814"/>
                    <a:pt x="787" y="3112"/>
                  </a:cubicBezTo>
                  <a:cubicBezTo>
                    <a:pt x="1096" y="3541"/>
                    <a:pt x="1489" y="3886"/>
                    <a:pt x="1942" y="4148"/>
                  </a:cubicBezTo>
                  <a:cubicBezTo>
                    <a:pt x="2307" y="4313"/>
                    <a:pt x="2711" y="4396"/>
                    <a:pt x="3115" y="4396"/>
                  </a:cubicBezTo>
                  <a:cubicBezTo>
                    <a:pt x="3264" y="4396"/>
                    <a:pt x="3413" y="4385"/>
                    <a:pt x="3561" y="4362"/>
                  </a:cubicBezTo>
                  <a:cubicBezTo>
                    <a:pt x="4025" y="4326"/>
                    <a:pt x="4501" y="4219"/>
                    <a:pt x="4930" y="4029"/>
                  </a:cubicBezTo>
                  <a:cubicBezTo>
                    <a:pt x="5728" y="3648"/>
                    <a:pt x="6311" y="2945"/>
                    <a:pt x="6692" y="2159"/>
                  </a:cubicBezTo>
                  <a:cubicBezTo>
                    <a:pt x="6883" y="1778"/>
                    <a:pt x="6978" y="1338"/>
                    <a:pt x="6954" y="897"/>
                  </a:cubicBezTo>
                  <a:cubicBezTo>
                    <a:pt x="6954" y="743"/>
                    <a:pt x="6966" y="576"/>
                    <a:pt x="6966" y="409"/>
                  </a:cubicBezTo>
                  <a:cubicBezTo>
                    <a:pt x="6978" y="290"/>
                    <a:pt x="6942" y="183"/>
                    <a:pt x="6859" y="100"/>
                  </a:cubicBezTo>
                  <a:cubicBezTo>
                    <a:pt x="6790" y="31"/>
                    <a:pt x="6708" y="1"/>
                    <a:pt x="6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3"/>
            <p:cNvSpPr/>
            <p:nvPr/>
          </p:nvSpPr>
          <p:spPr>
            <a:xfrm>
              <a:off x="4476917" y="3735393"/>
              <a:ext cx="70777" cy="79423"/>
            </a:xfrm>
            <a:custGeom>
              <a:avLst/>
              <a:gdLst/>
              <a:ahLst/>
              <a:cxnLst/>
              <a:rect l="l" t="t" r="r" b="b"/>
              <a:pathLst>
                <a:path w="2685" h="3013" extrusionOk="0">
                  <a:moveTo>
                    <a:pt x="2062" y="0"/>
                  </a:moveTo>
                  <a:cubicBezTo>
                    <a:pt x="2033" y="0"/>
                    <a:pt x="2006" y="17"/>
                    <a:pt x="1982" y="57"/>
                  </a:cubicBezTo>
                  <a:cubicBezTo>
                    <a:pt x="1947" y="105"/>
                    <a:pt x="2006" y="177"/>
                    <a:pt x="2006" y="177"/>
                  </a:cubicBezTo>
                  <a:cubicBezTo>
                    <a:pt x="2054" y="248"/>
                    <a:pt x="2089" y="331"/>
                    <a:pt x="2137" y="415"/>
                  </a:cubicBezTo>
                  <a:cubicBezTo>
                    <a:pt x="2197" y="522"/>
                    <a:pt x="2232" y="641"/>
                    <a:pt x="2244" y="772"/>
                  </a:cubicBezTo>
                  <a:cubicBezTo>
                    <a:pt x="2256" y="879"/>
                    <a:pt x="2232" y="974"/>
                    <a:pt x="2209" y="1069"/>
                  </a:cubicBezTo>
                  <a:cubicBezTo>
                    <a:pt x="2209" y="1081"/>
                    <a:pt x="2209" y="1081"/>
                    <a:pt x="2209" y="1081"/>
                  </a:cubicBezTo>
                  <a:cubicBezTo>
                    <a:pt x="2149" y="1284"/>
                    <a:pt x="2185" y="1200"/>
                    <a:pt x="2125" y="1308"/>
                  </a:cubicBezTo>
                  <a:cubicBezTo>
                    <a:pt x="2096" y="1299"/>
                    <a:pt x="2066" y="1294"/>
                    <a:pt x="2038" y="1294"/>
                  </a:cubicBezTo>
                  <a:cubicBezTo>
                    <a:pt x="1915" y="1294"/>
                    <a:pt x="1807" y="1373"/>
                    <a:pt x="1768" y="1498"/>
                  </a:cubicBezTo>
                  <a:cubicBezTo>
                    <a:pt x="1744" y="1796"/>
                    <a:pt x="1768" y="1760"/>
                    <a:pt x="1708" y="1974"/>
                  </a:cubicBezTo>
                  <a:cubicBezTo>
                    <a:pt x="1673" y="2070"/>
                    <a:pt x="1613" y="2153"/>
                    <a:pt x="1542" y="2212"/>
                  </a:cubicBezTo>
                  <a:lnTo>
                    <a:pt x="1470" y="2260"/>
                  </a:lnTo>
                  <a:lnTo>
                    <a:pt x="1435" y="2284"/>
                  </a:lnTo>
                  <a:lnTo>
                    <a:pt x="1387" y="2296"/>
                  </a:lnTo>
                  <a:lnTo>
                    <a:pt x="1339" y="2296"/>
                  </a:lnTo>
                  <a:lnTo>
                    <a:pt x="1280" y="2284"/>
                  </a:lnTo>
                  <a:cubicBezTo>
                    <a:pt x="1232" y="2248"/>
                    <a:pt x="1173" y="2236"/>
                    <a:pt x="1125" y="2212"/>
                  </a:cubicBezTo>
                  <a:lnTo>
                    <a:pt x="1113" y="2212"/>
                  </a:lnTo>
                  <a:cubicBezTo>
                    <a:pt x="1094" y="2209"/>
                    <a:pt x="1075" y="2208"/>
                    <a:pt x="1056" y="2208"/>
                  </a:cubicBezTo>
                  <a:cubicBezTo>
                    <a:pt x="1004" y="2208"/>
                    <a:pt x="954" y="2219"/>
                    <a:pt x="911" y="2236"/>
                  </a:cubicBezTo>
                  <a:lnTo>
                    <a:pt x="887" y="2260"/>
                  </a:lnTo>
                  <a:lnTo>
                    <a:pt x="875" y="2272"/>
                  </a:lnTo>
                  <a:lnTo>
                    <a:pt x="851" y="2284"/>
                  </a:lnTo>
                  <a:cubicBezTo>
                    <a:pt x="816" y="2332"/>
                    <a:pt x="792" y="2391"/>
                    <a:pt x="780" y="2451"/>
                  </a:cubicBezTo>
                  <a:lnTo>
                    <a:pt x="780" y="2474"/>
                  </a:lnTo>
                  <a:cubicBezTo>
                    <a:pt x="774" y="2493"/>
                    <a:pt x="765" y="2500"/>
                    <a:pt x="754" y="2500"/>
                  </a:cubicBezTo>
                  <a:cubicBezTo>
                    <a:pt x="707" y="2500"/>
                    <a:pt x="621" y="2352"/>
                    <a:pt x="539" y="2352"/>
                  </a:cubicBezTo>
                  <a:cubicBezTo>
                    <a:pt x="532" y="2352"/>
                    <a:pt x="525" y="2353"/>
                    <a:pt x="518" y="2355"/>
                  </a:cubicBezTo>
                  <a:cubicBezTo>
                    <a:pt x="431" y="2377"/>
                    <a:pt x="404" y="2625"/>
                    <a:pt x="364" y="2625"/>
                  </a:cubicBezTo>
                  <a:cubicBezTo>
                    <a:pt x="360" y="2625"/>
                    <a:pt x="355" y="2623"/>
                    <a:pt x="351" y="2617"/>
                  </a:cubicBezTo>
                  <a:cubicBezTo>
                    <a:pt x="315" y="2546"/>
                    <a:pt x="292" y="2463"/>
                    <a:pt x="208" y="2451"/>
                  </a:cubicBezTo>
                  <a:cubicBezTo>
                    <a:pt x="195" y="2446"/>
                    <a:pt x="181" y="2445"/>
                    <a:pt x="168" y="2445"/>
                  </a:cubicBezTo>
                  <a:cubicBezTo>
                    <a:pt x="69" y="2445"/>
                    <a:pt x="1" y="2557"/>
                    <a:pt x="54" y="2641"/>
                  </a:cubicBezTo>
                  <a:cubicBezTo>
                    <a:pt x="133" y="2872"/>
                    <a:pt x="351" y="3012"/>
                    <a:pt x="576" y="3012"/>
                  </a:cubicBezTo>
                  <a:cubicBezTo>
                    <a:pt x="687" y="3012"/>
                    <a:pt x="800" y="2978"/>
                    <a:pt x="899" y="2903"/>
                  </a:cubicBezTo>
                  <a:cubicBezTo>
                    <a:pt x="970" y="2867"/>
                    <a:pt x="1030" y="2808"/>
                    <a:pt x="1077" y="2736"/>
                  </a:cubicBezTo>
                  <a:cubicBezTo>
                    <a:pt x="1113" y="2760"/>
                    <a:pt x="1161" y="2772"/>
                    <a:pt x="1197" y="2784"/>
                  </a:cubicBezTo>
                  <a:cubicBezTo>
                    <a:pt x="1259" y="2800"/>
                    <a:pt x="1320" y="2808"/>
                    <a:pt x="1381" y="2808"/>
                  </a:cubicBezTo>
                  <a:cubicBezTo>
                    <a:pt x="1854" y="2808"/>
                    <a:pt x="2263" y="2340"/>
                    <a:pt x="2316" y="1843"/>
                  </a:cubicBezTo>
                  <a:cubicBezTo>
                    <a:pt x="2506" y="1760"/>
                    <a:pt x="2649" y="1570"/>
                    <a:pt x="2673" y="1355"/>
                  </a:cubicBezTo>
                  <a:cubicBezTo>
                    <a:pt x="2685" y="1284"/>
                    <a:pt x="2685" y="1189"/>
                    <a:pt x="2661" y="1117"/>
                  </a:cubicBezTo>
                  <a:lnTo>
                    <a:pt x="2661" y="1093"/>
                  </a:lnTo>
                  <a:lnTo>
                    <a:pt x="2661" y="1081"/>
                  </a:lnTo>
                  <a:lnTo>
                    <a:pt x="2661" y="1058"/>
                  </a:lnTo>
                  <a:lnTo>
                    <a:pt x="2625" y="962"/>
                  </a:lnTo>
                  <a:cubicBezTo>
                    <a:pt x="2566" y="796"/>
                    <a:pt x="2506" y="665"/>
                    <a:pt x="2423" y="450"/>
                  </a:cubicBezTo>
                  <a:cubicBezTo>
                    <a:pt x="2374" y="362"/>
                    <a:pt x="2196" y="0"/>
                    <a:pt x="2062" y="0"/>
                  </a:cubicBezTo>
                  <a:close/>
                </a:path>
              </a:pathLst>
            </a:custGeom>
            <a:solidFill>
              <a:srgbClr val="D4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3"/>
            <p:cNvSpPr/>
            <p:nvPr/>
          </p:nvSpPr>
          <p:spPr>
            <a:xfrm>
              <a:off x="4381333" y="3723979"/>
              <a:ext cx="107681" cy="91654"/>
            </a:xfrm>
            <a:custGeom>
              <a:avLst/>
              <a:gdLst/>
              <a:ahLst/>
              <a:cxnLst/>
              <a:rect l="l" t="t" r="r" b="b"/>
              <a:pathLst>
                <a:path w="4085" h="3477" extrusionOk="0">
                  <a:moveTo>
                    <a:pt x="1189" y="0"/>
                  </a:moveTo>
                  <a:cubicBezTo>
                    <a:pt x="1174" y="0"/>
                    <a:pt x="1159" y="1"/>
                    <a:pt x="1143" y="2"/>
                  </a:cubicBezTo>
                  <a:cubicBezTo>
                    <a:pt x="858" y="62"/>
                    <a:pt x="608" y="240"/>
                    <a:pt x="453" y="490"/>
                  </a:cubicBezTo>
                  <a:cubicBezTo>
                    <a:pt x="96" y="1002"/>
                    <a:pt x="0" y="1669"/>
                    <a:pt x="203" y="2264"/>
                  </a:cubicBezTo>
                  <a:cubicBezTo>
                    <a:pt x="286" y="2491"/>
                    <a:pt x="441" y="2681"/>
                    <a:pt x="655" y="2812"/>
                  </a:cubicBezTo>
                  <a:cubicBezTo>
                    <a:pt x="1132" y="3086"/>
                    <a:pt x="1644" y="3300"/>
                    <a:pt x="2191" y="3407"/>
                  </a:cubicBezTo>
                  <a:cubicBezTo>
                    <a:pt x="2400" y="3454"/>
                    <a:pt x="2615" y="3477"/>
                    <a:pt x="2830" y="3477"/>
                  </a:cubicBezTo>
                  <a:cubicBezTo>
                    <a:pt x="3166" y="3477"/>
                    <a:pt x="3503" y="3421"/>
                    <a:pt x="3822" y="3312"/>
                  </a:cubicBezTo>
                  <a:cubicBezTo>
                    <a:pt x="3703" y="3193"/>
                    <a:pt x="3668" y="3015"/>
                    <a:pt x="3715" y="2860"/>
                  </a:cubicBezTo>
                  <a:cubicBezTo>
                    <a:pt x="3775" y="2586"/>
                    <a:pt x="3918" y="2336"/>
                    <a:pt x="3989" y="2062"/>
                  </a:cubicBezTo>
                  <a:cubicBezTo>
                    <a:pt x="4061" y="1800"/>
                    <a:pt x="4084" y="1491"/>
                    <a:pt x="3918" y="1264"/>
                  </a:cubicBezTo>
                  <a:cubicBezTo>
                    <a:pt x="3791" y="1108"/>
                    <a:pt x="3614" y="1031"/>
                    <a:pt x="3435" y="1031"/>
                  </a:cubicBezTo>
                  <a:cubicBezTo>
                    <a:pt x="3259" y="1031"/>
                    <a:pt x="3083" y="1105"/>
                    <a:pt x="2953" y="1252"/>
                  </a:cubicBezTo>
                  <a:cubicBezTo>
                    <a:pt x="3013" y="1002"/>
                    <a:pt x="3001" y="740"/>
                    <a:pt x="2918" y="502"/>
                  </a:cubicBezTo>
                  <a:cubicBezTo>
                    <a:pt x="2802" y="260"/>
                    <a:pt x="2570" y="138"/>
                    <a:pt x="2336" y="138"/>
                  </a:cubicBezTo>
                  <a:cubicBezTo>
                    <a:pt x="2111" y="138"/>
                    <a:pt x="1885" y="251"/>
                    <a:pt x="1763" y="479"/>
                  </a:cubicBezTo>
                  <a:cubicBezTo>
                    <a:pt x="1763" y="207"/>
                    <a:pt x="1473" y="0"/>
                    <a:pt x="1189" y="0"/>
                  </a:cubicBezTo>
                  <a:close/>
                </a:path>
              </a:pathLst>
            </a:custGeom>
            <a:solidFill>
              <a:srgbClr val="F6D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3"/>
            <p:cNvSpPr/>
            <p:nvPr/>
          </p:nvSpPr>
          <p:spPr>
            <a:xfrm>
              <a:off x="4076579" y="3380027"/>
              <a:ext cx="236027" cy="441925"/>
            </a:xfrm>
            <a:custGeom>
              <a:avLst/>
              <a:gdLst/>
              <a:ahLst/>
              <a:cxnLst/>
              <a:rect l="l" t="t" r="r" b="b"/>
              <a:pathLst>
                <a:path w="8954" h="16765" extrusionOk="0">
                  <a:moveTo>
                    <a:pt x="4119" y="1"/>
                  </a:moveTo>
                  <a:cubicBezTo>
                    <a:pt x="3053" y="1"/>
                    <a:pt x="2403" y="1007"/>
                    <a:pt x="2025" y="1394"/>
                  </a:cubicBezTo>
                  <a:cubicBezTo>
                    <a:pt x="1525" y="1906"/>
                    <a:pt x="1227" y="2573"/>
                    <a:pt x="1001" y="3251"/>
                  </a:cubicBezTo>
                  <a:cubicBezTo>
                    <a:pt x="1" y="6371"/>
                    <a:pt x="632" y="9812"/>
                    <a:pt x="1894" y="12836"/>
                  </a:cubicBezTo>
                  <a:cubicBezTo>
                    <a:pt x="2346" y="13919"/>
                    <a:pt x="2906" y="14991"/>
                    <a:pt x="3775" y="15765"/>
                  </a:cubicBezTo>
                  <a:cubicBezTo>
                    <a:pt x="4440" y="16366"/>
                    <a:pt x="5327" y="16765"/>
                    <a:pt x="6209" y="16765"/>
                  </a:cubicBezTo>
                  <a:cubicBezTo>
                    <a:pt x="6480" y="16765"/>
                    <a:pt x="6750" y="16727"/>
                    <a:pt x="7013" y="16646"/>
                  </a:cubicBezTo>
                  <a:cubicBezTo>
                    <a:pt x="8132" y="16301"/>
                    <a:pt x="8954" y="15003"/>
                    <a:pt x="8537" y="13908"/>
                  </a:cubicBezTo>
                  <a:lnTo>
                    <a:pt x="8537" y="13908"/>
                  </a:lnTo>
                  <a:cubicBezTo>
                    <a:pt x="8201" y="14099"/>
                    <a:pt x="7823" y="14186"/>
                    <a:pt x="7439" y="14186"/>
                  </a:cubicBezTo>
                  <a:cubicBezTo>
                    <a:pt x="6747" y="14186"/>
                    <a:pt x="6032" y="13906"/>
                    <a:pt x="5489" y="13455"/>
                  </a:cubicBezTo>
                  <a:cubicBezTo>
                    <a:pt x="4656" y="12753"/>
                    <a:pt x="4168" y="11717"/>
                    <a:pt x="3811" y="10693"/>
                  </a:cubicBezTo>
                  <a:cubicBezTo>
                    <a:pt x="2715" y="7490"/>
                    <a:pt x="2953" y="608"/>
                    <a:pt x="5287" y="370"/>
                  </a:cubicBezTo>
                  <a:cubicBezTo>
                    <a:pt x="4851" y="106"/>
                    <a:pt x="4463" y="1"/>
                    <a:pt x="4119" y="1"/>
                  </a:cubicBezTo>
                  <a:close/>
                </a:path>
              </a:pathLst>
            </a:custGeom>
            <a:solidFill>
              <a:srgbClr val="F0C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3"/>
            <p:cNvSpPr/>
            <p:nvPr/>
          </p:nvSpPr>
          <p:spPr>
            <a:xfrm>
              <a:off x="3731651" y="2881629"/>
              <a:ext cx="546443" cy="570114"/>
            </a:xfrm>
            <a:custGeom>
              <a:avLst/>
              <a:gdLst/>
              <a:ahLst/>
              <a:cxnLst/>
              <a:rect l="l" t="t" r="r" b="b"/>
              <a:pathLst>
                <a:path w="20730" h="21628" extrusionOk="0">
                  <a:moveTo>
                    <a:pt x="9704" y="1"/>
                  </a:moveTo>
                  <a:cubicBezTo>
                    <a:pt x="6811" y="1"/>
                    <a:pt x="3882" y="1644"/>
                    <a:pt x="2179" y="4085"/>
                  </a:cubicBezTo>
                  <a:cubicBezTo>
                    <a:pt x="608" y="6323"/>
                    <a:pt x="417" y="9288"/>
                    <a:pt x="679" y="12026"/>
                  </a:cubicBezTo>
                  <a:cubicBezTo>
                    <a:pt x="727" y="12407"/>
                    <a:pt x="739" y="12800"/>
                    <a:pt x="679" y="13193"/>
                  </a:cubicBezTo>
                  <a:cubicBezTo>
                    <a:pt x="608" y="13503"/>
                    <a:pt x="513" y="13800"/>
                    <a:pt x="393" y="14098"/>
                  </a:cubicBezTo>
                  <a:cubicBezTo>
                    <a:pt x="1" y="15372"/>
                    <a:pt x="334" y="16801"/>
                    <a:pt x="1060" y="17908"/>
                  </a:cubicBezTo>
                  <a:cubicBezTo>
                    <a:pt x="1798" y="19003"/>
                    <a:pt x="2894" y="19789"/>
                    <a:pt x="4049" y="20361"/>
                  </a:cubicBezTo>
                  <a:cubicBezTo>
                    <a:pt x="5766" y="21213"/>
                    <a:pt x="7657" y="21627"/>
                    <a:pt x="9552" y="21627"/>
                  </a:cubicBezTo>
                  <a:cubicBezTo>
                    <a:pt x="11440" y="21627"/>
                    <a:pt x="13333" y="21216"/>
                    <a:pt x="15062" y="20420"/>
                  </a:cubicBezTo>
                  <a:cubicBezTo>
                    <a:pt x="16181" y="19920"/>
                    <a:pt x="17205" y="19230"/>
                    <a:pt x="18086" y="18372"/>
                  </a:cubicBezTo>
                  <a:cubicBezTo>
                    <a:pt x="19717" y="16694"/>
                    <a:pt x="20610" y="14300"/>
                    <a:pt x="20670" y="11919"/>
                  </a:cubicBezTo>
                  <a:cubicBezTo>
                    <a:pt x="20729" y="9526"/>
                    <a:pt x="20027" y="7157"/>
                    <a:pt x="18836" y="5097"/>
                  </a:cubicBezTo>
                  <a:cubicBezTo>
                    <a:pt x="18312" y="4156"/>
                    <a:pt x="17646" y="3311"/>
                    <a:pt x="16860" y="2585"/>
                  </a:cubicBezTo>
                  <a:cubicBezTo>
                    <a:pt x="15860" y="1692"/>
                    <a:pt x="12204" y="1"/>
                    <a:pt x="9704" y="1"/>
                  </a:cubicBezTo>
                  <a:close/>
                </a:path>
              </a:pathLst>
            </a:custGeom>
            <a:solidFill>
              <a:srgbClr val="D4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3"/>
            <p:cNvSpPr/>
            <p:nvPr/>
          </p:nvSpPr>
          <p:spPr>
            <a:xfrm>
              <a:off x="3745148" y="2720725"/>
              <a:ext cx="571538" cy="450598"/>
            </a:xfrm>
            <a:custGeom>
              <a:avLst/>
              <a:gdLst/>
              <a:ahLst/>
              <a:cxnLst/>
              <a:rect l="l" t="t" r="r" b="b"/>
              <a:pathLst>
                <a:path w="21682" h="17094" extrusionOk="0">
                  <a:moveTo>
                    <a:pt x="8020" y="1"/>
                  </a:moveTo>
                  <a:cubicBezTo>
                    <a:pt x="7918" y="1"/>
                    <a:pt x="7821" y="35"/>
                    <a:pt x="7740" y="116"/>
                  </a:cubicBezTo>
                  <a:cubicBezTo>
                    <a:pt x="7668" y="188"/>
                    <a:pt x="7621" y="283"/>
                    <a:pt x="7585" y="378"/>
                  </a:cubicBezTo>
                  <a:cubicBezTo>
                    <a:pt x="7299" y="961"/>
                    <a:pt x="6739" y="1378"/>
                    <a:pt x="6156" y="1652"/>
                  </a:cubicBezTo>
                  <a:cubicBezTo>
                    <a:pt x="5561" y="1938"/>
                    <a:pt x="4930" y="2093"/>
                    <a:pt x="4311" y="2283"/>
                  </a:cubicBezTo>
                  <a:cubicBezTo>
                    <a:pt x="2918" y="2724"/>
                    <a:pt x="1465" y="3474"/>
                    <a:pt x="929" y="4831"/>
                  </a:cubicBezTo>
                  <a:cubicBezTo>
                    <a:pt x="393" y="6176"/>
                    <a:pt x="1" y="8403"/>
                    <a:pt x="2013" y="9879"/>
                  </a:cubicBezTo>
                  <a:cubicBezTo>
                    <a:pt x="4031" y="11339"/>
                    <a:pt x="6069" y="11367"/>
                    <a:pt x="8772" y="11367"/>
                  </a:cubicBezTo>
                  <a:cubicBezTo>
                    <a:pt x="8877" y="11367"/>
                    <a:pt x="8983" y="11367"/>
                    <a:pt x="9091" y="11367"/>
                  </a:cubicBezTo>
                  <a:cubicBezTo>
                    <a:pt x="9284" y="11367"/>
                    <a:pt x="9480" y="11367"/>
                    <a:pt x="9680" y="11368"/>
                  </a:cubicBezTo>
                  <a:cubicBezTo>
                    <a:pt x="12276" y="11320"/>
                    <a:pt x="14836" y="10867"/>
                    <a:pt x="17288" y="10010"/>
                  </a:cubicBezTo>
                  <a:lnTo>
                    <a:pt x="17288" y="10010"/>
                  </a:lnTo>
                  <a:cubicBezTo>
                    <a:pt x="17086" y="12463"/>
                    <a:pt x="17872" y="14892"/>
                    <a:pt x="19491" y="16749"/>
                  </a:cubicBezTo>
                  <a:cubicBezTo>
                    <a:pt x="19586" y="16880"/>
                    <a:pt x="19705" y="16975"/>
                    <a:pt x="19848" y="17047"/>
                  </a:cubicBezTo>
                  <a:cubicBezTo>
                    <a:pt x="19925" y="17079"/>
                    <a:pt x="20001" y="17093"/>
                    <a:pt x="20076" y="17093"/>
                  </a:cubicBezTo>
                  <a:cubicBezTo>
                    <a:pt x="20445" y="17093"/>
                    <a:pt x="20791" y="16742"/>
                    <a:pt x="21039" y="16416"/>
                  </a:cubicBezTo>
                  <a:cubicBezTo>
                    <a:pt x="21467" y="14904"/>
                    <a:pt x="21682" y="13332"/>
                    <a:pt x="21682" y="11760"/>
                  </a:cubicBezTo>
                  <a:cubicBezTo>
                    <a:pt x="21682" y="10272"/>
                    <a:pt x="21444" y="8665"/>
                    <a:pt x="20372" y="7641"/>
                  </a:cubicBezTo>
                  <a:cubicBezTo>
                    <a:pt x="19491" y="6807"/>
                    <a:pt x="18241" y="6534"/>
                    <a:pt x="17038" y="6391"/>
                  </a:cubicBezTo>
                  <a:cubicBezTo>
                    <a:pt x="16312" y="6307"/>
                    <a:pt x="15550" y="6260"/>
                    <a:pt x="14907" y="5926"/>
                  </a:cubicBezTo>
                  <a:cubicBezTo>
                    <a:pt x="15121" y="5486"/>
                    <a:pt x="15598" y="5426"/>
                    <a:pt x="15776" y="5081"/>
                  </a:cubicBezTo>
                  <a:cubicBezTo>
                    <a:pt x="15931" y="4783"/>
                    <a:pt x="15776" y="4414"/>
                    <a:pt x="15514" y="4212"/>
                  </a:cubicBezTo>
                  <a:cubicBezTo>
                    <a:pt x="15241" y="4021"/>
                    <a:pt x="14919" y="3926"/>
                    <a:pt x="14586" y="3914"/>
                  </a:cubicBezTo>
                  <a:cubicBezTo>
                    <a:pt x="14392" y="3896"/>
                    <a:pt x="14199" y="3887"/>
                    <a:pt x="14006" y="3887"/>
                  </a:cubicBezTo>
                  <a:cubicBezTo>
                    <a:pt x="13198" y="3887"/>
                    <a:pt x="12394" y="4045"/>
                    <a:pt x="11645" y="4343"/>
                  </a:cubicBezTo>
                  <a:cubicBezTo>
                    <a:pt x="11966" y="4093"/>
                    <a:pt x="12347" y="3914"/>
                    <a:pt x="12585" y="3581"/>
                  </a:cubicBezTo>
                  <a:cubicBezTo>
                    <a:pt x="12835" y="3259"/>
                    <a:pt x="12859" y="2724"/>
                    <a:pt x="12514" y="2521"/>
                  </a:cubicBezTo>
                  <a:cubicBezTo>
                    <a:pt x="12371" y="2450"/>
                    <a:pt x="12216" y="2414"/>
                    <a:pt x="12073" y="2414"/>
                  </a:cubicBezTo>
                  <a:cubicBezTo>
                    <a:pt x="12041" y="2413"/>
                    <a:pt x="12009" y="2413"/>
                    <a:pt x="11976" y="2413"/>
                  </a:cubicBezTo>
                  <a:cubicBezTo>
                    <a:pt x="10749" y="2413"/>
                    <a:pt x="9572" y="2852"/>
                    <a:pt x="8644" y="3652"/>
                  </a:cubicBezTo>
                  <a:cubicBezTo>
                    <a:pt x="9359" y="2676"/>
                    <a:pt x="9383" y="1307"/>
                    <a:pt x="8692" y="402"/>
                  </a:cubicBezTo>
                  <a:cubicBezTo>
                    <a:pt x="8533" y="193"/>
                    <a:pt x="8262" y="1"/>
                    <a:pt x="80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3"/>
            <p:cNvSpPr/>
            <p:nvPr/>
          </p:nvSpPr>
          <p:spPr>
            <a:xfrm>
              <a:off x="3727249" y="2910837"/>
              <a:ext cx="152572" cy="279021"/>
            </a:xfrm>
            <a:custGeom>
              <a:avLst/>
              <a:gdLst/>
              <a:ahLst/>
              <a:cxnLst/>
              <a:rect l="l" t="t" r="r" b="b"/>
              <a:pathLst>
                <a:path w="5788" h="10585" extrusionOk="0">
                  <a:moveTo>
                    <a:pt x="3847" y="0"/>
                  </a:moveTo>
                  <a:cubicBezTo>
                    <a:pt x="2418" y="0"/>
                    <a:pt x="1489" y="369"/>
                    <a:pt x="822" y="2060"/>
                  </a:cubicBezTo>
                  <a:cubicBezTo>
                    <a:pt x="120" y="3834"/>
                    <a:pt x="1" y="7489"/>
                    <a:pt x="810" y="10585"/>
                  </a:cubicBezTo>
                  <a:cubicBezTo>
                    <a:pt x="727" y="8370"/>
                    <a:pt x="1870" y="3822"/>
                    <a:pt x="3537" y="2667"/>
                  </a:cubicBezTo>
                  <a:cubicBezTo>
                    <a:pt x="4037" y="2310"/>
                    <a:pt x="5787" y="1917"/>
                    <a:pt x="5668" y="1358"/>
                  </a:cubicBezTo>
                  <a:cubicBezTo>
                    <a:pt x="5549" y="798"/>
                    <a:pt x="4978" y="274"/>
                    <a:pt x="3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3"/>
            <p:cNvSpPr/>
            <p:nvPr/>
          </p:nvSpPr>
          <p:spPr>
            <a:xfrm>
              <a:off x="3933784" y="3146842"/>
              <a:ext cx="74098" cy="104175"/>
            </a:xfrm>
            <a:custGeom>
              <a:avLst/>
              <a:gdLst/>
              <a:ahLst/>
              <a:cxnLst/>
              <a:rect l="l" t="t" r="r" b="b"/>
              <a:pathLst>
                <a:path w="2811" h="3952" extrusionOk="0">
                  <a:moveTo>
                    <a:pt x="1727" y="1"/>
                  </a:moveTo>
                  <a:cubicBezTo>
                    <a:pt x="1369" y="25"/>
                    <a:pt x="1048" y="179"/>
                    <a:pt x="834" y="453"/>
                  </a:cubicBezTo>
                  <a:cubicBezTo>
                    <a:pt x="607" y="727"/>
                    <a:pt x="441" y="1037"/>
                    <a:pt x="345" y="1370"/>
                  </a:cubicBezTo>
                  <a:cubicBezTo>
                    <a:pt x="167" y="1882"/>
                    <a:pt x="60" y="2418"/>
                    <a:pt x="24" y="2953"/>
                  </a:cubicBezTo>
                  <a:cubicBezTo>
                    <a:pt x="0" y="3108"/>
                    <a:pt x="12" y="3275"/>
                    <a:pt x="72" y="3418"/>
                  </a:cubicBezTo>
                  <a:cubicBezTo>
                    <a:pt x="191" y="3620"/>
                    <a:pt x="393" y="3763"/>
                    <a:pt x="619" y="3823"/>
                  </a:cubicBezTo>
                  <a:cubicBezTo>
                    <a:pt x="891" y="3908"/>
                    <a:pt x="1171" y="3951"/>
                    <a:pt x="1449" y="3951"/>
                  </a:cubicBezTo>
                  <a:cubicBezTo>
                    <a:pt x="1635" y="3951"/>
                    <a:pt x="1819" y="3932"/>
                    <a:pt x="2000" y="3894"/>
                  </a:cubicBezTo>
                  <a:cubicBezTo>
                    <a:pt x="2215" y="3870"/>
                    <a:pt x="2417" y="3775"/>
                    <a:pt x="2560" y="3608"/>
                  </a:cubicBezTo>
                  <a:cubicBezTo>
                    <a:pt x="2667" y="3465"/>
                    <a:pt x="2715" y="3287"/>
                    <a:pt x="2739" y="3108"/>
                  </a:cubicBezTo>
                  <a:cubicBezTo>
                    <a:pt x="2810" y="2537"/>
                    <a:pt x="2786" y="1953"/>
                    <a:pt x="2679" y="1394"/>
                  </a:cubicBezTo>
                  <a:cubicBezTo>
                    <a:pt x="2572" y="691"/>
                    <a:pt x="2346" y="25"/>
                    <a:pt x="1727" y="1"/>
                  </a:cubicBezTo>
                  <a:close/>
                </a:path>
              </a:pathLst>
            </a:custGeom>
            <a:solidFill>
              <a:srgbClr val="C791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3"/>
            <p:cNvSpPr/>
            <p:nvPr/>
          </p:nvSpPr>
          <p:spPr>
            <a:xfrm>
              <a:off x="4058074" y="3146974"/>
              <a:ext cx="50242" cy="42888"/>
            </a:xfrm>
            <a:custGeom>
              <a:avLst/>
              <a:gdLst/>
              <a:ahLst/>
              <a:cxnLst/>
              <a:rect l="l" t="t" r="r" b="b"/>
              <a:pathLst>
                <a:path w="1906" h="1627" extrusionOk="0">
                  <a:moveTo>
                    <a:pt x="843" y="0"/>
                  </a:moveTo>
                  <a:cubicBezTo>
                    <a:pt x="448" y="0"/>
                    <a:pt x="63" y="287"/>
                    <a:pt x="24" y="746"/>
                  </a:cubicBezTo>
                  <a:cubicBezTo>
                    <a:pt x="0" y="1210"/>
                    <a:pt x="369" y="1603"/>
                    <a:pt x="833" y="1627"/>
                  </a:cubicBezTo>
                  <a:cubicBezTo>
                    <a:pt x="1536" y="1627"/>
                    <a:pt x="1905" y="782"/>
                    <a:pt x="1429" y="258"/>
                  </a:cubicBezTo>
                  <a:cubicBezTo>
                    <a:pt x="1264" y="80"/>
                    <a:pt x="1052" y="0"/>
                    <a:pt x="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3"/>
            <p:cNvSpPr/>
            <p:nvPr/>
          </p:nvSpPr>
          <p:spPr>
            <a:xfrm>
              <a:off x="3628212" y="3668701"/>
              <a:ext cx="170945" cy="93314"/>
            </a:xfrm>
            <a:custGeom>
              <a:avLst/>
              <a:gdLst/>
              <a:ahLst/>
              <a:cxnLst/>
              <a:rect l="l" t="t" r="r" b="b"/>
              <a:pathLst>
                <a:path w="6485" h="3540" extrusionOk="0">
                  <a:moveTo>
                    <a:pt x="423" y="1"/>
                  </a:moveTo>
                  <a:cubicBezTo>
                    <a:pt x="196" y="1"/>
                    <a:pt x="1" y="256"/>
                    <a:pt x="138" y="504"/>
                  </a:cubicBezTo>
                  <a:cubicBezTo>
                    <a:pt x="627" y="1230"/>
                    <a:pt x="1389" y="1706"/>
                    <a:pt x="2139" y="2123"/>
                  </a:cubicBezTo>
                  <a:cubicBezTo>
                    <a:pt x="3103" y="2659"/>
                    <a:pt x="4115" y="3147"/>
                    <a:pt x="5187" y="3421"/>
                  </a:cubicBezTo>
                  <a:cubicBezTo>
                    <a:pt x="5413" y="3480"/>
                    <a:pt x="5639" y="3516"/>
                    <a:pt x="5865" y="3540"/>
                  </a:cubicBezTo>
                  <a:cubicBezTo>
                    <a:pt x="5925" y="3540"/>
                    <a:pt x="5984" y="3540"/>
                    <a:pt x="6044" y="3528"/>
                  </a:cubicBezTo>
                  <a:cubicBezTo>
                    <a:pt x="6365" y="3516"/>
                    <a:pt x="6484" y="3088"/>
                    <a:pt x="6199" y="2921"/>
                  </a:cubicBezTo>
                  <a:cubicBezTo>
                    <a:pt x="6080" y="2849"/>
                    <a:pt x="5746" y="2873"/>
                    <a:pt x="5699" y="2849"/>
                  </a:cubicBezTo>
                  <a:cubicBezTo>
                    <a:pt x="4984" y="2695"/>
                    <a:pt x="4282" y="2456"/>
                    <a:pt x="3627" y="2135"/>
                  </a:cubicBezTo>
                  <a:cubicBezTo>
                    <a:pt x="2972" y="1825"/>
                    <a:pt x="2329" y="1480"/>
                    <a:pt x="1722" y="1099"/>
                  </a:cubicBezTo>
                  <a:cubicBezTo>
                    <a:pt x="1305" y="813"/>
                    <a:pt x="936" y="468"/>
                    <a:pt x="627" y="75"/>
                  </a:cubicBezTo>
                  <a:cubicBezTo>
                    <a:pt x="561" y="23"/>
                    <a:pt x="491" y="1"/>
                    <a:pt x="4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3"/>
            <p:cNvSpPr/>
            <p:nvPr/>
          </p:nvSpPr>
          <p:spPr>
            <a:xfrm>
              <a:off x="3854992" y="3151455"/>
              <a:ext cx="50242" cy="42809"/>
            </a:xfrm>
            <a:custGeom>
              <a:avLst/>
              <a:gdLst/>
              <a:ahLst/>
              <a:cxnLst/>
              <a:rect l="l" t="t" r="r" b="b"/>
              <a:pathLst>
                <a:path w="1906" h="1624" extrusionOk="0">
                  <a:moveTo>
                    <a:pt x="829" y="0"/>
                  </a:moveTo>
                  <a:cubicBezTo>
                    <a:pt x="434" y="0"/>
                    <a:pt x="55" y="286"/>
                    <a:pt x="25" y="743"/>
                  </a:cubicBezTo>
                  <a:cubicBezTo>
                    <a:pt x="1" y="1207"/>
                    <a:pt x="358" y="1612"/>
                    <a:pt x="834" y="1624"/>
                  </a:cubicBezTo>
                  <a:cubicBezTo>
                    <a:pt x="1537" y="1624"/>
                    <a:pt x="1906" y="778"/>
                    <a:pt x="1429" y="266"/>
                  </a:cubicBezTo>
                  <a:cubicBezTo>
                    <a:pt x="1259" y="83"/>
                    <a:pt x="1041" y="0"/>
                    <a:pt x="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3"/>
            <p:cNvSpPr/>
            <p:nvPr/>
          </p:nvSpPr>
          <p:spPr>
            <a:xfrm>
              <a:off x="4214366" y="3151455"/>
              <a:ext cx="136545" cy="145744"/>
            </a:xfrm>
            <a:custGeom>
              <a:avLst/>
              <a:gdLst/>
              <a:ahLst/>
              <a:cxnLst/>
              <a:rect l="l" t="t" r="r" b="b"/>
              <a:pathLst>
                <a:path w="5180" h="5529" extrusionOk="0">
                  <a:moveTo>
                    <a:pt x="2476" y="1"/>
                  </a:moveTo>
                  <a:cubicBezTo>
                    <a:pt x="1798" y="1"/>
                    <a:pt x="1122" y="265"/>
                    <a:pt x="679" y="778"/>
                  </a:cubicBezTo>
                  <a:cubicBezTo>
                    <a:pt x="0" y="1564"/>
                    <a:pt x="60" y="2909"/>
                    <a:pt x="274" y="4052"/>
                  </a:cubicBezTo>
                  <a:cubicBezTo>
                    <a:pt x="310" y="4386"/>
                    <a:pt x="441" y="4695"/>
                    <a:pt x="619" y="4957"/>
                  </a:cubicBezTo>
                  <a:cubicBezTo>
                    <a:pt x="941" y="5366"/>
                    <a:pt x="1469" y="5528"/>
                    <a:pt x="1989" y="5528"/>
                  </a:cubicBezTo>
                  <a:cubicBezTo>
                    <a:pt x="2105" y="5528"/>
                    <a:pt x="2221" y="5520"/>
                    <a:pt x="2334" y="5505"/>
                  </a:cubicBezTo>
                  <a:cubicBezTo>
                    <a:pt x="3477" y="5338"/>
                    <a:pt x="4513" y="4517"/>
                    <a:pt x="4846" y="3421"/>
                  </a:cubicBezTo>
                  <a:cubicBezTo>
                    <a:pt x="5180" y="2326"/>
                    <a:pt x="4763" y="1016"/>
                    <a:pt x="3810" y="385"/>
                  </a:cubicBezTo>
                  <a:cubicBezTo>
                    <a:pt x="3416" y="127"/>
                    <a:pt x="2945" y="1"/>
                    <a:pt x="2476" y="1"/>
                  </a:cubicBezTo>
                  <a:close/>
                </a:path>
              </a:pathLst>
            </a:custGeom>
            <a:solidFill>
              <a:srgbClr val="D4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3"/>
            <p:cNvSpPr/>
            <p:nvPr/>
          </p:nvSpPr>
          <p:spPr>
            <a:xfrm>
              <a:off x="4247316" y="3187648"/>
              <a:ext cx="62842" cy="41754"/>
            </a:xfrm>
            <a:custGeom>
              <a:avLst/>
              <a:gdLst/>
              <a:ahLst/>
              <a:cxnLst/>
              <a:rect l="l" t="t" r="r" b="b"/>
              <a:pathLst>
                <a:path w="2384" h="1584" extrusionOk="0">
                  <a:moveTo>
                    <a:pt x="1328" y="1"/>
                  </a:moveTo>
                  <a:cubicBezTo>
                    <a:pt x="1170" y="1"/>
                    <a:pt x="1013" y="36"/>
                    <a:pt x="870" y="108"/>
                  </a:cubicBezTo>
                  <a:lnTo>
                    <a:pt x="822" y="132"/>
                  </a:lnTo>
                  <a:cubicBezTo>
                    <a:pt x="859" y="113"/>
                    <a:pt x="872" y="106"/>
                    <a:pt x="870" y="106"/>
                  </a:cubicBezTo>
                  <a:lnTo>
                    <a:pt x="870" y="106"/>
                  </a:lnTo>
                  <a:cubicBezTo>
                    <a:pt x="866" y="106"/>
                    <a:pt x="738" y="168"/>
                    <a:pt x="703" y="203"/>
                  </a:cubicBezTo>
                  <a:cubicBezTo>
                    <a:pt x="691" y="203"/>
                    <a:pt x="691" y="203"/>
                    <a:pt x="679" y="215"/>
                  </a:cubicBezTo>
                  <a:cubicBezTo>
                    <a:pt x="632" y="251"/>
                    <a:pt x="584" y="298"/>
                    <a:pt x="536" y="346"/>
                  </a:cubicBezTo>
                  <a:lnTo>
                    <a:pt x="512" y="358"/>
                  </a:lnTo>
                  <a:lnTo>
                    <a:pt x="465" y="405"/>
                  </a:lnTo>
                  <a:cubicBezTo>
                    <a:pt x="215" y="703"/>
                    <a:pt x="48" y="1084"/>
                    <a:pt x="1" y="1477"/>
                  </a:cubicBezTo>
                  <a:cubicBezTo>
                    <a:pt x="20" y="1547"/>
                    <a:pt x="83" y="1583"/>
                    <a:pt x="145" y="1583"/>
                  </a:cubicBezTo>
                  <a:cubicBezTo>
                    <a:pt x="199" y="1583"/>
                    <a:pt x="252" y="1556"/>
                    <a:pt x="274" y="1501"/>
                  </a:cubicBezTo>
                  <a:cubicBezTo>
                    <a:pt x="346" y="1215"/>
                    <a:pt x="608" y="822"/>
                    <a:pt x="715" y="774"/>
                  </a:cubicBezTo>
                  <a:cubicBezTo>
                    <a:pt x="727" y="763"/>
                    <a:pt x="751" y="739"/>
                    <a:pt x="774" y="727"/>
                  </a:cubicBezTo>
                  <a:cubicBezTo>
                    <a:pt x="810" y="715"/>
                    <a:pt x="846" y="703"/>
                    <a:pt x="882" y="703"/>
                  </a:cubicBezTo>
                  <a:cubicBezTo>
                    <a:pt x="893" y="703"/>
                    <a:pt x="905" y="691"/>
                    <a:pt x="917" y="691"/>
                  </a:cubicBezTo>
                  <a:lnTo>
                    <a:pt x="929" y="691"/>
                  </a:lnTo>
                  <a:cubicBezTo>
                    <a:pt x="1036" y="667"/>
                    <a:pt x="1144" y="643"/>
                    <a:pt x="1251" y="643"/>
                  </a:cubicBezTo>
                  <a:lnTo>
                    <a:pt x="1322" y="643"/>
                  </a:lnTo>
                  <a:cubicBezTo>
                    <a:pt x="1334" y="643"/>
                    <a:pt x="1405" y="667"/>
                    <a:pt x="1453" y="691"/>
                  </a:cubicBezTo>
                  <a:cubicBezTo>
                    <a:pt x="1608" y="751"/>
                    <a:pt x="1739" y="846"/>
                    <a:pt x="1882" y="917"/>
                  </a:cubicBezTo>
                  <a:cubicBezTo>
                    <a:pt x="1936" y="968"/>
                    <a:pt x="1998" y="990"/>
                    <a:pt x="2059" y="990"/>
                  </a:cubicBezTo>
                  <a:cubicBezTo>
                    <a:pt x="2227" y="990"/>
                    <a:pt x="2383" y="824"/>
                    <a:pt x="2322" y="632"/>
                  </a:cubicBezTo>
                  <a:cubicBezTo>
                    <a:pt x="2322" y="608"/>
                    <a:pt x="2310" y="584"/>
                    <a:pt x="2287" y="560"/>
                  </a:cubicBezTo>
                  <a:cubicBezTo>
                    <a:pt x="2251" y="489"/>
                    <a:pt x="2203" y="417"/>
                    <a:pt x="2144" y="358"/>
                  </a:cubicBezTo>
                  <a:cubicBezTo>
                    <a:pt x="2036" y="251"/>
                    <a:pt x="1917" y="167"/>
                    <a:pt x="1786" y="108"/>
                  </a:cubicBezTo>
                  <a:cubicBezTo>
                    <a:pt x="1644" y="36"/>
                    <a:pt x="1486" y="1"/>
                    <a:pt x="1328" y="1"/>
                  </a:cubicBezTo>
                  <a:close/>
                </a:path>
              </a:pathLst>
            </a:custGeom>
            <a:solidFill>
              <a:srgbClr val="BC72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3"/>
            <p:cNvSpPr/>
            <p:nvPr/>
          </p:nvSpPr>
          <p:spPr>
            <a:xfrm>
              <a:off x="3767739" y="3419278"/>
              <a:ext cx="117724" cy="436574"/>
            </a:xfrm>
            <a:custGeom>
              <a:avLst/>
              <a:gdLst/>
              <a:ahLst/>
              <a:cxnLst/>
              <a:rect l="l" t="t" r="r" b="b"/>
              <a:pathLst>
                <a:path w="4466" h="16562" extrusionOk="0">
                  <a:moveTo>
                    <a:pt x="2751" y="0"/>
                  </a:moveTo>
                  <a:cubicBezTo>
                    <a:pt x="703" y="4989"/>
                    <a:pt x="1" y="11240"/>
                    <a:pt x="787" y="16562"/>
                  </a:cubicBezTo>
                  <a:cubicBezTo>
                    <a:pt x="1203" y="11537"/>
                    <a:pt x="3382" y="3286"/>
                    <a:pt x="4418" y="762"/>
                  </a:cubicBezTo>
                  <a:cubicBezTo>
                    <a:pt x="4466" y="631"/>
                    <a:pt x="2989" y="72"/>
                    <a:pt x="2751" y="0"/>
                  </a:cubicBezTo>
                  <a:close/>
                </a:path>
              </a:pathLst>
            </a:custGeom>
            <a:solidFill>
              <a:srgbClr val="F0C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3"/>
            <p:cNvSpPr/>
            <p:nvPr/>
          </p:nvSpPr>
          <p:spPr>
            <a:xfrm>
              <a:off x="4070621" y="3208684"/>
              <a:ext cx="130904" cy="130904"/>
            </a:xfrm>
            <a:custGeom>
              <a:avLst/>
              <a:gdLst/>
              <a:ahLst/>
              <a:cxnLst/>
              <a:rect l="l" t="t" r="r" b="b"/>
              <a:pathLst>
                <a:path w="4966" h="4966" extrusionOk="0">
                  <a:moveTo>
                    <a:pt x="2489" y="0"/>
                  </a:moveTo>
                  <a:cubicBezTo>
                    <a:pt x="1119" y="0"/>
                    <a:pt x="0" y="1119"/>
                    <a:pt x="0" y="2489"/>
                  </a:cubicBezTo>
                  <a:cubicBezTo>
                    <a:pt x="0" y="3858"/>
                    <a:pt x="1119" y="4965"/>
                    <a:pt x="2489" y="4965"/>
                  </a:cubicBezTo>
                  <a:cubicBezTo>
                    <a:pt x="3858" y="4965"/>
                    <a:pt x="4965" y="3858"/>
                    <a:pt x="4965" y="2489"/>
                  </a:cubicBezTo>
                  <a:cubicBezTo>
                    <a:pt x="4965" y="1119"/>
                    <a:pt x="3858" y="0"/>
                    <a:pt x="24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3"/>
            <p:cNvSpPr/>
            <p:nvPr/>
          </p:nvSpPr>
          <p:spPr>
            <a:xfrm>
              <a:off x="3777466" y="3225054"/>
              <a:ext cx="144084" cy="130983"/>
            </a:xfrm>
            <a:custGeom>
              <a:avLst/>
              <a:gdLst/>
              <a:ahLst/>
              <a:cxnLst/>
              <a:rect l="l" t="t" r="r" b="b"/>
              <a:pathLst>
                <a:path w="5466" h="4969" extrusionOk="0">
                  <a:moveTo>
                    <a:pt x="2721" y="1"/>
                  </a:moveTo>
                  <a:cubicBezTo>
                    <a:pt x="1600" y="1"/>
                    <a:pt x="587" y="775"/>
                    <a:pt x="322" y="1915"/>
                  </a:cubicBezTo>
                  <a:cubicBezTo>
                    <a:pt x="1" y="3249"/>
                    <a:pt x="834" y="4582"/>
                    <a:pt x="2168" y="4904"/>
                  </a:cubicBezTo>
                  <a:cubicBezTo>
                    <a:pt x="2358" y="4948"/>
                    <a:pt x="2547" y="4969"/>
                    <a:pt x="2734" y="4969"/>
                  </a:cubicBezTo>
                  <a:cubicBezTo>
                    <a:pt x="3860" y="4969"/>
                    <a:pt x="4881" y="4200"/>
                    <a:pt x="5156" y="3046"/>
                  </a:cubicBezTo>
                  <a:cubicBezTo>
                    <a:pt x="5466" y="1713"/>
                    <a:pt x="4644" y="379"/>
                    <a:pt x="3299" y="70"/>
                  </a:cubicBezTo>
                  <a:cubicBezTo>
                    <a:pt x="3105" y="23"/>
                    <a:pt x="2912" y="1"/>
                    <a:pt x="27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3942562" y="3320558"/>
              <a:ext cx="121493" cy="44680"/>
            </a:xfrm>
            <a:custGeom>
              <a:avLst/>
              <a:gdLst/>
              <a:ahLst/>
              <a:cxnLst/>
              <a:rect l="l" t="t" r="r" b="b"/>
              <a:pathLst>
                <a:path w="4609" h="1695" extrusionOk="0">
                  <a:moveTo>
                    <a:pt x="2865" y="0"/>
                  </a:moveTo>
                  <a:cubicBezTo>
                    <a:pt x="2616" y="0"/>
                    <a:pt x="2366" y="26"/>
                    <a:pt x="2120" y="78"/>
                  </a:cubicBezTo>
                  <a:cubicBezTo>
                    <a:pt x="1263" y="281"/>
                    <a:pt x="513" y="781"/>
                    <a:pt x="1" y="1495"/>
                  </a:cubicBezTo>
                  <a:cubicBezTo>
                    <a:pt x="376" y="1624"/>
                    <a:pt x="768" y="1695"/>
                    <a:pt x="1170" y="1695"/>
                  </a:cubicBezTo>
                  <a:cubicBezTo>
                    <a:pt x="1252" y="1695"/>
                    <a:pt x="1334" y="1692"/>
                    <a:pt x="1417" y="1686"/>
                  </a:cubicBezTo>
                  <a:cubicBezTo>
                    <a:pt x="2584" y="1626"/>
                    <a:pt x="3703" y="1197"/>
                    <a:pt x="4608" y="447"/>
                  </a:cubicBezTo>
                  <a:cubicBezTo>
                    <a:pt x="4069" y="152"/>
                    <a:pt x="3469" y="0"/>
                    <a:pt x="2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3"/>
            <p:cNvSpPr/>
            <p:nvPr/>
          </p:nvSpPr>
          <p:spPr>
            <a:xfrm>
              <a:off x="3905209" y="3258716"/>
              <a:ext cx="188342" cy="101275"/>
            </a:xfrm>
            <a:custGeom>
              <a:avLst/>
              <a:gdLst/>
              <a:ahLst/>
              <a:cxnLst/>
              <a:rect l="l" t="t" r="r" b="b"/>
              <a:pathLst>
                <a:path w="7145" h="3842" extrusionOk="0">
                  <a:moveTo>
                    <a:pt x="5423" y="1"/>
                  </a:moveTo>
                  <a:cubicBezTo>
                    <a:pt x="5365" y="1"/>
                    <a:pt x="5308" y="3"/>
                    <a:pt x="5251" y="7"/>
                  </a:cubicBezTo>
                  <a:cubicBezTo>
                    <a:pt x="4323" y="67"/>
                    <a:pt x="3549" y="853"/>
                    <a:pt x="2620" y="888"/>
                  </a:cubicBezTo>
                  <a:cubicBezTo>
                    <a:pt x="2607" y="889"/>
                    <a:pt x="2594" y="889"/>
                    <a:pt x="2581" y="889"/>
                  </a:cubicBezTo>
                  <a:cubicBezTo>
                    <a:pt x="2167" y="889"/>
                    <a:pt x="1754" y="754"/>
                    <a:pt x="1351" y="754"/>
                  </a:cubicBezTo>
                  <a:cubicBezTo>
                    <a:pt x="1221" y="754"/>
                    <a:pt x="1092" y="768"/>
                    <a:pt x="965" y="805"/>
                  </a:cubicBezTo>
                  <a:cubicBezTo>
                    <a:pt x="370" y="972"/>
                    <a:pt x="1" y="1615"/>
                    <a:pt x="48" y="2222"/>
                  </a:cubicBezTo>
                  <a:cubicBezTo>
                    <a:pt x="108" y="2829"/>
                    <a:pt x="525" y="3377"/>
                    <a:pt x="1060" y="3674"/>
                  </a:cubicBezTo>
                  <a:cubicBezTo>
                    <a:pt x="1168" y="3734"/>
                    <a:pt x="1287" y="3793"/>
                    <a:pt x="1418" y="3841"/>
                  </a:cubicBezTo>
                  <a:cubicBezTo>
                    <a:pt x="2105" y="2873"/>
                    <a:pt x="3197" y="2345"/>
                    <a:pt x="4310" y="2345"/>
                  </a:cubicBezTo>
                  <a:cubicBezTo>
                    <a:pt x="4894" y="2345"/>
                    <a:pt x="5484" y="2490"/>
                    <a:pt x="6025" y="2793"/>
                  </a:cubicBezTo>
                  <a:cubicBezTo>
                    <a:pt x="6049" y="2781"/>
                    <a:pt x="6073" y="2758"/>
                    <a:pt x="6097" y="2734"/>
                  </a:cubicBezTo>
                  <a:cubicBezTo>
                    <a:pt x="6573" y="2329"/>
                    <a:pt x="7144" y="1329"/>
                    <a:pt x="6573" y="472"/>
                  </a:cubicBezTo>
                  <a:cubicBezTo>
                    <a:pt x="6331" y="125"/>
                    <a:pt x="5858" y="1"/>
                    <a:pt x="54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3"/>
            <p:cNvSpPr/>
            <p:nvPr/>
          </p:nvSpPr>
          <p:spPr>
            <a:xfrm>
              <a:off x="3757063" y="2893650"/>
              <a:ext cx="457320" cy="138443"/>
            </a:xfrm>
            <a:custGeom>
              <a:avLst/>
              <a:gdLst/>
              <a:ahLst/>
              <a:cxnLst/>
              <a:rect l="l" t="t" r="r" b="b"/>
              <a:pathLst>
                <a:path w="17349" h="5252" extrusionOk="0">
                  <a:moveTo>
                    <a:pt x="72" y="0"/>
                  </a:moveTo>
                  <a:cubicBezTo>
                    <a:pt x="49" y="0"/>
                    <a:pt x="25" y="15"/>
                    <a:pt x="25" y="45"/>
                  </a:cubicBezTo>
                  <a:cubicBezTo>
                    <a:pt x="1" y="640"/>
                    <a:pt x="37" y="1236"/>
                    <a:pt x="275" y="1783"/>
                  </a:cubicBezTo>
                  <a:cubicBezTo>
                    <a:pt x="549" y="2474"/>
                    <a:pt x="1203" y="3176"/>
                    <a:pt x="1656" y="3510"/>
                  </a:cubicBezTo>
                  <a:cubicBezTo>
                    <a:pt x="2168" y="3938"/>
                    <a:pt x="2751" y="4260"/>
                    <a:pt x="3382" y="4462"/>
                  </a:cubicBezTo>
                  <a:cubicBezTo>
                    <a:pt x="3859" y="4653"/>
                    <a:pt x="4359" y="4796"/>
                    <a:pt x="4859" y="4903"/>
                  </a:cubicBezTo>
                  <a:cubicBezTo>
                    <a:pt x="5938" y="5130"/>
                    <a:pt x="7033" y="5251"/>
                    <a:pt x="8131" y="5251"/>
                  </a:cubicBezTo>
                  <a:cubicBezTo>
                    <a:pt x="8354" y="5251"/>
                    <a:pt x="8577" y="5246"/>
                    <a:pt x="8800" y="5236"/>
                  </a:cubicBezTo>
                  <a:cubicBezTo>
                    <a:pt x="10276" y="5212"/>
                    <a:pt x="11752" y="5058"/>
                    <a:pt x="13205" y="4772"/>
                  </a:cubicBezTo>
                  <a:cubicBezTo>
                    <a:pt x="14015" y="4641"/>
                    <a:pt x="14824" y="4450"/>
                    <a:pt x="15610" y="4200"/>
                  </a:cubicBezTo>
                  <a:cubicBezTo>
                    <a:pt x="16217" y="3974"/>
                    <a:pt x="16872" y="3676"/>
                    <a:pt x="17194" y="3426"/>
                  </a:cubicBezTo>
                  <a:cubicBezTo>
                    <a:pt x="17348" y="3331"/>
                    <a:pt x="17289" y="3093"/>
                    <a:pt x="17098" y="3081"/>
                  </a:cubicBezTo>
                  <a:cubicBezTo>
                    <a:pt x="16896" y="3153"/>
                    <a:pt x="16694" y="3236"/>
                    <a:pt x="16503" y="3331"/>
                  </a:cubicBezTo>
                  <a:lnTo>
                    <a:pt x="16491" y="3331"/>
                  </a:lnTo>
                  <a:cubicBezTo>
                    <a:pt x="16122" y="3486"/>
                    <a:pt x="15741" y="3617"/>
                    <a:pt x="15348" y="3724"/>
                  </a:cubicBezTo>
                  <a:cubicBezTo>
                    <a:pt x="13955" y="4057"/>
                    <a:pt x="12538" y="4284"/>
                    <a:pt x="11098" y="4427"/>
                  </a:cubicBezTo>
                  <a:cubicBezTo>
                    <a:pt x="10240" y="4522"/>
                    <a:pt x="9383" y="4581"/>
                    <a:pt x="8514" y="4581"/>
                  </a:cubicBezTo>
                  <a:cubicBezTo>
                    <a:pt x="8425" y="4582"/>
                    <a:pt x="8336" y="4582"/>
                    <a:pt x="8249" y="4582"/>
                  </a:cubicBezTo>
                  <a:cubicBezTo>
                    <a:pt x="6662" y="4582"/>
                    <a:pt x="5407" y="4473"/>
                    <a:pt x="3894" y="4022"/>
                  </a:cubicBezTo>
                  <a:cubicBezTo>
                    <a:pt x="3168" y="3831"/>
                    <a:pt x="2466" y="3534"/>
                    <a:pt x="1823" y="3129"/>
                  </a:cubicBezTo>
                  <a:cubicBezTo>
                    <a:pt x="1430" y="2855"/>
                    <a:pt x="1073" y="2522"/>
                    <a:pt x="763" y="2152"/>
                  </a:cubicBezTo>
                  <a:cubicBezTo>
                    <a:pt x="406" y="1712"/>
                    <a:pt x="191" y="1176"/>
                    <a:pt x="144" y="628"/>
                  </a:cubicBezTo>
                  <a:cubicBezTo>
                    <a:pt x="120" y="438"/>
                    <a:pt x="108" y="236"/>
                    <a:pt x="120" y="45"/>
                  </a:cubicBezTo>
                  <a:cubicBezTo>
                    <a:pt x="120" y="15"/>
                    <a:pt x="96" y="0"/>
                    <a:pt x="72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3"/>
            <p:cNvSpPr/>
            <p:nvPr/>
          </p:nvSpPr>
          <p:spPr>
            <a:xfrm>
              <a:off x="3934100" y="2729398"/>
              <a:ext cx="232258" cy="170786"/>
            </a:xfrm>
            <a:custGeom>
              <a:avLst/>
              <a:gdLst/>
              <a:ahLst/>
              <a:cxnLst/>
              <a:rect l="l" t="t" r="r" b="b"/>
              <a:pathLst>
                <a:path w="8811" h="6479" extrusionOk="0">
                  <a:moveTo>
                    <a:pt x="1334" y="3526"/>
                  </a:moveTo>
                  <a:cubicBezTo>
                    <a:pt x="1143" y="3895"/>
                    <a:pt x="857" y="4216"/>
                    <a:pt x="500" y="4442"/>
                  </a:cubicBezTo>
                  <a:cubicBezTo>
                    <a:pt x="476" y="4454"/>
                    <a:pt x="441" y="4466"/>
                    <a:pt x="417" y="4478"/>
                  </a:cubicBezTo>
                  <a:cubicBezTo>
                    <a:pt x="405" y="4454"/>
                    <a:pt x="405" y="4454"/>
                    <a:pt x="393" y="4395"/>
                  </a:cubicBezTo>
                  <a:cubicBezTo>
                    <a:pt x="476" y="4169"/>
                    <a:pt x="619" y="3966"/>
                    <a:pt x="822" y="3835"/>
                  </a:cubicBezTo>
                  <a:cubicBezTo>
                    <a:pt x="988" y="3716"/>
                    <a:pt x="1155" y="3609"/>
                    <a:pt x="1334" y="3526"/>
                  </a:cubicBezTo>
                  <a:close/>
                  <a:moveTo>
                    <a:pt x="1511" y="1"/>
                  </a:moveTo>
                  <a:cubicBezTo>
                    <a:pt x="1467" y="1"/>
                    <a:pt x="1424" y="46"/>
                    <a:pt x="1441" y="97"/>
                  </a:cubicBezTo>
                  <a:cubicBezTo>
                    <a:pt x="1857" y="763"/>
                    <a:pt x="1941" y="1609"/>
                    <a:pt x="1810" y="2073"/>
                  </a:cubicBezTo>
                  <a:cubicBezTo>
                    <a:pt x="1750" y="2407"/>
                    <a:pt x="1655" y="2740"/>
                    <a:pt x="1548" y="3061"/>
                  </a:cubicBezTo>
                  <a:lnTo>
                    <a:pt x="1381" y="3145"/>
                  </a:lnTo>
                  <a:cubicBezTo>
                    <a:pt x="929" y="3383"/>
                    <a:pt x="453" y="3609"/>
                    <a:pt x="155" y="4050"/>
                  </a:cubicBezTo>
                  <a:cubicBezTo>
                    <a:pt x="60" y="4169"/>
                    <a:pt x="12" y="4323"/>
                    <a:pt x="0" y="4478"/>
                  </a:cubicBezTo>
                  <a:cubicBezTo>
                    <a:pt x="0" y="4745"/>
                    <a:pt x="177" y="4954"/>
                    <a:pt x="411" y="4954"/>
                  </a:cubicBezTo>
                  <a:cubicBezTo>
                    <a:pt x="481" y="4954"/>
                    <a:pt x="555" y="4936"/>
                    <a:pt x="631" y="4895"/>
                  </a:cubicBezTo>
                  <a:cubicBezTo>
                    <a:pt x="1203" y="4633"/>
                    <a:pt x="1715" y="3954"/>
                    <a:pt x="1941" y="3204"/>
                  </a:cubicBezTo>
                  <a:cubicBezTo>
                    <a:pt x="2453" y="2954"/>
                    <a:pt x="2977" y="2752"/>
                    <a:pt x="3524" y="2585"/>
                  </a:cubicBezTo>
                  <a:cubicBezTo>
                    <a:pt x="3906" y="2484"/>
                    <a:pt x="4161" y="2394"/>
                    <a:pt x="4468" y="2394"/>
                  </a:cubicBezTo>
                  <a:cubicBezTo>
                    <a:pt x="4487" y="2394"/>
                    <a:pt x="4505" y="2394"/>
                    <a:pt x="4524" y="2395"/>
                  </a:cubicBezTo>
                  <a:cubicBezTo>
                    <a:pt x="4822" y="2418"/>
                    <a:pt x="5025" y="2466"/>
                    <a:pt x="5167" y="2609"/>
                  </a:cubicBezTo>
                  <a:cubicBezTo>
                    <a:pt x="5179" y="2621"/>
                    <a:pt x="5179" y="2621"/>
                    <a:pt x="5179" y="2633"/>
                  </a:cubicBezTo>
                  <a:cubicBezTo>
                    <a:pt x="5191" y="2764"/>
                    <a:pt x="5167" y="2895"/>
                    <a:pt x="5120" y="3014"/>
                  </a:cubicBezTo>
                  <a:cubicBezTo>
                    <a:pt x="4977" y="3276"/>
                    <a:pt x="4810" y="3514"/>
                    <a:pt x="4608" y="3728"/>
                  </a:cubicBezTo>
                  <a:cubicBezTo>
                    <a:pt x="4453" y="3871"/>
                    <a:pt x="4322" y="4026"/>
                    <a:pt x="4191" y="4192"/>
                  </a:cubicBezTo>
                  <a:cubicBezTo>
                    <a:pt x="4132" y="4288"/>
                    <a:pt x="4203" y="4407"/>
                    <a:pt x="4310" y="4419"/>
                  </a:cubicBezTo>
                  <a:cubicBezTo>
                    <a:pt x="4358" y="4419"/>
                    <a:pt x="4405" y="4395"/>
                    <a:pt x="4441" y="4359"/>
                  </a:cubicBezTo>
                  <a:lnTo>
                    <a:pt x="4453" y="4347"/>
                  </a:lnTo>
                  <a:lnTo>
                    <a:pt x="4465" y="4335"/>
                  </a:lnTo>
                  <a:lnTo>
                    <a:pt x="4477" y="4323"/>
                  </a:lnTo>
                  <a:lnTo>
                    <a:pt x="4489" y="4323"/>
                  </a:lnTo>
                  <a:cubicBezTo>
                    <a:pt x="4703" y="4181"/>
                    <a:pt x="4929" y="4073"/>
                    <a:pt x="5167" y="4014"/>
                  </a:cubicBezTo>
                  <a:cubicBezTo>
                    <a:pt x="5665" y="3874"/>
                    <a:pt x="6213" y="3796"/>
                    <a:pt x="6735" y="3796"/>
                  </a:cubicBezTo>
                  <a:cubicBezTo>
                    <a:pt x="7238" y="3796"/>
                    <a:pt x="7717" y="3868"/>
                    <a:pt x="8108" y="4026"/>
                  </a:cubicBezTo>
                  <a:cubicBezTo>
                    <a:pt x="8549" y="4252"/>
                    <a:pt x="8454" y="4645"/>
                    <a:pt x="8084" y="5062"/>
                  </a:cubicBezTo>
                  <a:cubicBezTo>
                    <a:pt x="7596" y="5502"/>
                    <a:pt x="6965" y="5907"/>
                    <a:pt x="6584" y="6228"/>
                  </a:cubicBezTo>
                  <a:cubicBezTo>
                    <a:pt x="6465" y="6300"/>
                    <a:pt x="6513" y="6478"/>
                    <a:pt x="6656" y="6478"/>
                  </a:cubicBezTo>
                  <a:cubicBezTo>
                    <a:pt x="6775" y="6467"/>
                    <a:pt x="6858" y="6359"/>
                    <a:pt x="6965" y="6300"/>
                  </a:cubicBezTo>
                  <a:cubicBezTo>
                    <a:pt x="7227" y="6133"/>
                    <a:pt x="7477" y="5955"/>
                    <a:pt x="7727" y="5788"/>
                  </a:cubicBezTo>
                  <a:cubicBezTo>
                    <a:pt x="7942" y="5645"/>
                    <a:pt x="8156" y="5490"/>
                    <a:pt x="8346" y="5324"/>
                  </a:cubicBezTo>
                  <a:cubicBezTo>
                    <a:pt x="8477" y="5193"/>
                    <a:pt x="8584" y="5038"/>
                    <a:pt x="8668" y="4871"/>
                  </a:cubicBezTo>
                  <a:cubicBezTo>
                    <a:pt x="8811" y="4621"/>
                    <a:pt x="8799" y="4312"/>
                    <a:pt x="8656" y="4061"/>
                  </a:cubicBezTo>
                  <a:cubicBezTo>
                    <a:pt x="8442" y="3704"/>
                    <a:pt x="8013" y="3621"/>
                    <a:pt x="7632" y="3538"/>
                  </a:cubicBezTo>
                  <a:cubicBezTo>
                    <a:pt x="7376" y="3493"/>
                    <a:pt x="7120" y="3469"/>
                    <a:pt x="6864" y="3469"/>
                  </a:cubicBezTo>
                  <a:cubicBezTo>
                    <a:pt x="6775" y="3469"/>
                    <a:pt x="6685" y="3472"/>
                    <a:pt x="6596" y="3478"/>
                  </a:cubicBezTo>
                  <a:cubicBezTo>
                    <a:pt x="6096" y="3490"/>
                    <a:pt x="5608" y="3573"/>
                    <a:pt x="5132" y="3716"/>
                  </a:cubicBezTo>
                  <a:cubicBezTo>
                    <a:pt x="5806" y="2924"/>
                    <a:pt x="5857" y="2002"/>
                    <a:pt x="4456" y="2002"/>
                  </a:cubicBezTo>
                  <a:cubicBezTo>
                    <a:pt x="4447" y="2002"/>
                    <a:pt x="4438" y="2002"/>
                    <a:pt x="4429" y="2002"/>
                  </a:cubicBezTo>
                  <a:cubicBezTo>
                    <a:pt x="4024" y="2049"/>
                    <a:pt x="3631" y="2156"/>
                    <a:pt x="3262" y="2299"/>
                  </a:cubicBezTo>
                  <a:cubicBezTo>
                    <a:pt x="2846" y="2442"/>
                    <a:pt x="2441" y="2609"/>
                    <a:pt x="2048" y="2799"/>
                  </a:cubicBezTo>
                  <a:cubicBezTo>
                    <a:pt x="2215" y="2002"/>
                    <a:pt x="2238" y="1347"/>
                    <a:pt x="1774" y="406"/>
                  </a:cubicBezTo>
                  <a:cubicBezTo>
                    <a:pt x="1715" y="275"/>
                    <a:pt x="1643" y="144"/>
                    <a:pt x="1560" y="25"/>
                  </a:cubicBezTo>
                  <a:cubicBezTo>
                    <a:pt x="1546" y="8"/>
                    <a:pt x="1529" y="1"/>
                    <a:pt x="1511" y="1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>
              <a:off x="4286857" y="3356197"/>
              <a:ext cx="88227" cy="146034"/>
            </a:xfrm>
            <a:custGeom>
              <a:avLst/>
              <a:gdLst/>
              <a:ahLst/>
              <a:cxnLst/>
              <a:rect l="l" t="t" r="r" b="b"/>
              <a:pathLst>
                <a:path w="3347" h="5540" extrusionOk="0">
                  <a:moveTo>
                    <a:pt x="36" y="0"/>
                  </a:moveTo>
                  <a:cubicBezTo>
                    <a:pt x="1" y="12"/>
                    <a:pt x="13" y="72"/>
                    <a:pt x="48" y="72"/>
                  </a:cubicBezTo>
                  <a:cubicBezTo>
                    <a:pt x="48" y="95"/>
                    <a:pt x="60" y="107"/>
                    <a:pt x="84" y="107"/>
                  </a:cubicBezTo>
                  <a:cubicBezTo>
                    <a:pt x="370" y="155"/>
                    <a:pt x="656" y="250"/>
                    <a:pt x="917" y="381"/>
                  </a:cubicBezTo>
                  <a:cubicBezTo>
                    <a:pt x="1572" y="798"/>
                    <a:pt x="1941" y="1393"/>
                    <a:pt x="2156" y="2167"/>
                  </a:cubicBezTo>
                  <a:cubicBezTo>
                    <a:pt x="2287" y="2536"/>
                    <a:pt x="2394" y="2917"/>
                    <a:pt x="2477" y="3310"/>
                  </a:cubicBezTo>
                  <a:cubicBezTo>
                    <a:pt x="2549" y="3691"/>
                    <a:pt x="2608" y="4084"/>
                    <a:pt x="2632" y="4477"/>
                  </a:cubicBezTo>
                  <a:cubicBezTo>
                    <a:pt x="2692" y="4739"/>
                    <a:pt x="2727" y="5001"/>
                    <a:pt x="2775" y="5263"/>
                  </a:cubicBezTo>
                  <a:cubicBezTo>
                    <a:pt x="2799" y="5346"/>
                    <a:pt x="2739" y="5358"/>
                    <a:pt x="2834" y="5489"/>
                  </a:cubicBezTo>
                  <a:cubicBezTo>
                    <a:pt x="2874" y="5518"/>
                    <a:pt x="2913" y="5540"/>
                    <a:pt x="2959" y="5540"/>
                  </a:cubicBezTo>
                  <a:cubicBezTo>
                    <a:pt x="2968" y="5540"/>
                    <a:pt x="2979" y="5539"/>
                    <a:pt x="2989" y="5537"/>
                  </a:cubicBezTo>
                  <a:lnTo>
                    <a:pt x="3025" y="5537"/>
                  </a:lnTo>
                  <a:cubicBezTo>
                    <a:pt x="3096" y="5525"/>
                    <a:pt x="3168" y="5501"/>
                    <a:pt x="3227" y="5453"/>
                  </a:cubicBezTo>
                  <a:cubicBezTo>
                    <a:pt x="3346" y="5322"/>
                    <a:pt x="3299" y="5144"/>
                    <a:pt x="3275" y="4989"/>
                  </a:cubicBezTo>
                  <a:cubicBezTo>
                    <a:pt x="3215" y="4608"/>
                    <a:pt x="3120" y="4120"/>
                    <a:pt x="3037" y="3620"/>
                  </a:cubicBezTo>
                  <a:cubicBezTo>
                    <a:pt x="2977" y="2977"/>
                    <a:pt x="2811" y="2334"/>
                    <a:pt x="2561" y="1738"/>
                  </a:cubicBezTo>
                  <a:cubicBezTo>
                    <a:pt x="2418" y="1369"/>
                    <a:pt x="2227" y="1024"/>
                    <a:pt x="1977" y="726"/>
                  </a:cubicBezTo>
                  <a:cubicBezTo>
                    <a:pt x="1715" y="441"/>
                    <a:pt x="1370" y="250"/>
                    <a:pt x="1001" y="167"/>
                  </a:cubicBezTo>
                  <a:cubicBezTo>
                    <a:pt x="775" y="95"/>
                    <a:pt x="560" y="48"/>
                    <a:pt x="334" y="12"/>
                  </a:cubicBezTo>
                  <a:cubicBezTo>
                    <a:pt x="239" y="0"/>
                    <a:pt x="144" y="0"/>
                    <a:pt x="36" y="0"/>
                  </a:cubicBezTo>
                  <a:close/>
                </a:path>
              </a:pathLst>
            </a:custGeom>
            <a:solidFill>
              <a:srgbClr val="CEA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>
              <a:off x="3940005" y="3993857"/>
              <a:ext cx="226037" cy="170207"/>
            </a:xfrm>
            <a:custGeom>
              <a:avLst/>
              <a:gdLst/>
              <a:ahLst/>
              <a:cxnLst/>
              <a:rect l="l" t="t" r="r" b="b"/>
              <a:pathLst>
                <a:path w="8575" h="6457" extrusionOk="0">
                  <a:moveTo>
                    <a:pt x="350" y="1"/>
                  </a:moveTo>
                  <a:cubicBezTo>
                    <a:pt x="138" y="1"/>
                    <a:pt x="1" y="316"/>
                    <a:pt x="240" y="456"/>
                  </a:cubicBezTo>
                  <a:cubicBezTo>
                    <a:pt x="729" y="873"/>
                    <a:pt x="1669" y="1290"/>
                    <a:pt x="2003" y="1420"/>
                  </a:cubicBezTo>
                  <a:cubicBezTo>
                    <a:pt x="2348" y="1551"/>
                    <a:pt x="2503" y="1563"/>
                    <a:pt x="2693" y="1694"/>
                  </a:cubicBezTo>
                  <a:cubicBezTo>
                    <a:pt x="3157" y="2016"/>
                    <a:pt x="3788" y="2611"/>
                    <a:pt x="4396" y="3111"/>
                  </a:cubicBezTo>
                  <a:cubicBezTo>
                    <a:pt x="4860" y="3587"/>
                    <a:pt x="5860" y="4492"/>
                    <a:pt x="6515" y="5111"/>
                  </a:cubicBezTo>
                  <a:cubicBezTo>
                    <a:pt x="6884" y="5492"/>
                    <a:pt x="7301" y="5838"/>
                    <a:pt x="7729" y="6159"/>
                  </a:cubicBezTo>
                  <a:cubicBezTo>
                    <a:pt x="7896" y="6290"/>
                    <a:pt x="8075" y="6373"/>
                    <a:pt x="8277" y="6421"/>
                  </a:cubicBezTo>
                  <a:cubicBezTo>
                    <a:pt x="8353" y="6436"/>
                    <a:pt x="8366" y="6456"/>
                    <a:pt x="8397" y="6456"/>
                  </a:cubicBezTo>
                  <a:cubicBezTo>
                    <a:pt x="8414" y="6456"/>
                    <a:pt x="8437" y="6450"/>
                    <a:pt x="8480" y="6433"/>
                  </a:cubicBezTo>
                  <a:cubicBezTo>
                    <a:pt x="8551" y="6385"/>
                    <a:pt x="8575" y="6290"/>
                    <a:pt x="8515" y="6219"/>
                  </a:cubicBezTo>
                  <a:cubicBezTo>
                    <a:pt x="8396" y="6147"/>
                    <a:pt x="8230" y="6123"/>
                    <a:pt x="8206" y="6100"/>
                  </a:cubicBezTo>
                  <a:cubicBezTo>
                    <a:pt x="7991" y="5945"/>
                    <a:pt x="7777" y="5778"/>
                    <a:pt x="7587" y="5600"/>
                  </a:cubicBezTo>
                  <a:cubicBezTo>
                    <a:pt x="7241" y="5302"/>
                    <a:pt x="6932" y="4945"/>
                    <a:pt x="6598" y="4623"/>
                  </a:cubicBezTo>
                  <a:cubicBezTo>
                    <a:pt x="5908" y="3980"/>
                    <a:pt x="5086" y="3147"/>
                    <a:pt x="4574" y="2611"/>
                  </a:cubicBezTo>
                  <a:cubicBezTo>
                    <a:pt x="4050" y="2111"/>
                    <a:pt x="3574" y="1551"/>
                    <a:pt x="2979" y="1147"/>
                  </a:cubicBezTo>
                  <a:cubicBezTo>
                    <a:pt x="2705" y="992"/>
                    <a:pt x="2384" y="932"/>
                    <a:pt x="2086" y="801"/>
                  </a:cubicBezTo>
                  <a:cubicBezTo>
                    <a:pt x="1407" y="504"/>
                    <a:pt x="1252" y="539"/>
                    <a:pt x="479" y="39"/>
                  </a:cubicBezTo>
                  <a:cubicBezTo>
                    <a:pt x="434" y="12"/>
                    <a:pt x="391" y="1"/>
                    <a:pt x="350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>
              <a:off x="4192038" y="3919679"/>
              <a:ext cx="118198" cy="44417"/>
            </a:xfrm>
            <a:custGeom>
              <a:avLst/>
              <a:gdLst/>
              <a:ahLst/>
              <a:cxnLst/>
              <a:rect l="l" t="t" r="r" b="b"/>
              <a:pathLst>
                <a:path w="4484" h="1685" extrusionOk="0">
                  <a:moveTo>
                    <a:pt x="256" y="0"/>
                  </a:moveTo>
                  <a:cubicBezTo>
                    <a:pt x="105" y="0"/>
                    <a:pt x="0" y="167"/>
                    <a:pt x="85" y="305"/>
                  </a:cubicBezTo>
                  <a:cubicBezTo>
                    <a:pt x="514" y="925"/>
                    <a:pt x="1085" y="1567"/>
                    <a:pt x="1871" y="1663"/>
                  </a:cubicBezTo>
                  <a:cubicBezTo>
                    <a:pt x="1983" y="1678"/>
                    <a:pt x="2095" y="1685"/>
                    <a:pt x="2206" y="1685"/>
                  </a:cubicBezTo>
                  <a:cubicBezTo>
                    <a:pt x="2722" y="1685"/>
                    <a:pt x="3224" y="1528"/>
                    <a:pt x="3645" y="1234"/>
                  </a:cubicBezTo>
                  <a:cubicBezTo>
                    <a:pt x="3979" y="1032"/>
                    <a:pt x="4253" y="722"/>
                    <a:pt x="4419" y="365"/>
                  </a:cubicBezTo>
                  <a:lnTo>
                    <a:pt x="4419" y="365"/>
                  </a:lnTo>
                  <a:cubicBezTo>
                    <a:pt x="4403" y="401"/>
                    <a:pt x="4399" y="414"/>
                    <a:pt x="4401" y="414"/>
                  </a:cubicBezTo>
                  <a:cubicBezTo>
                    <a:pt x="4405" y="414"/>
                    <a:pt x="4431" y="361"/>
                    <a:pt x="4431" y="329"/>
                  </a:cubicBezTo>
                  <a:cubicBezTo>
                    <a:pt x="4484" y="142"/>
                    <a:pt x="4333" y="11"/>
                    <a:pt x="4185" y="11"/>
                  </a:cubicBezTo>
                  <a:cubicBezTo>
                    <a:pt x="4098" y="11"/>
                    <a:pt x="4011" y="57"/>
                    <a:pt x="3967" y="163"/>
                  </a:cubicBezTo>
                  <a:cubicBezTo>
                    <a:pt x="3610" y="758"/>
                    <a:pt x="3002" y="1151"/>
                    <a:pt x="2312" y="1222"/>
                  </a:cubicBezTo>
                  <a:cubicBezTo>
                    <a:pt x="2261" y="1226"/>
                    <a:pt x="2211" y="1228"/>
                    <a:pt x="2162" y="1228"/>
                  </a:cubicBezTo>
                  <a:cubicBezTo>
                    <a:pt x="1496" y="1228"/>
                    <a:pt x="1047" y="854"/>
                    <a:pt x="526" y="222"/>
                  </a:cubicBezTo>
                  <a:cubicBezTo>
                    <a:pt x="454" y="151"/>
                    <a:pt x="419" y="32"/>
                    <a:pt x="312" y="8"/>
                  </a:cubicBezTo>
                  <a:cubicBezTo>
                    <a:pt x="293" y="3"/>
                    <a:pt x="274" y="0"/>
                    <a:pt x="256" y="0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3"/>
            <p:cNvSpPr/>
            <p:nvPr/>
          </p:nvSpPr>
          <p:spPr>
            <a:xfrm>
              <a:off x="4173296" y="3565051"/>
              <a:ext cx="217892" cy="147194"/>
            </a:xfrm>
            <a:custGeom>
              <a:avLst/>
              <a:gdLst/>
              <a:ahLst/>
              <a:cxnLst/>
              <a:rect l="l" t="t" r="r" b="b"/>
              <a:pathLst>
                <a:path w="8266" h="5584" extrusionOk="0">
                  <a:moveTo>
                    <a:pt x="7911" y="0"/>
                  </a:moveTo>
                  <a:cubicBezTo>
                    <a:pt x="7858" y="0"/>
                    <a:pt x="7802" y="13"/>
                    <a:pt x="7750" y="42"/>
                  </a:cubicBezTo>
                  <a:cubicBezTo>
                    <a:pt x="7666" y="102"/>
                    <a:pt x="7607" y="185"/>
                    <a:pt x="7571" y="281"/>
                  </a:cubicBezTo>
                  <a:cubicBezTo>
                    <a:pt x="7500" y="400"/>
                    <a:pt x="7416" y="519"/>
                    <a:pt x="7345" y="638"/>
                  </a:cubicBezTo>
                  <a:cubicBezTo>
                    <a:pt x="6726" y="1555"/>
                    <a:pt x="5154" y="3055"/>
                    <a:pt x="3868" y="4067"/>
                  </a:cubicBezTo>
                  <a:cubicBezTo>
                    <a:pt x="3666" y="4210"/>
                    <a:pt x="3475" y="4364"/>
                    <a:pt x="3261" y="4495"/>
                  </a:cubicBezTo>
                  <a:cubicBezTo>
                    <a:pt x="3011" y="4662"/>
                    <a:pt x="2725" y="4793"/>
                    <a:pt x="2439" y="4888"/>
                  </a:cubicBezTo>
                  <a:cubicBezTo>
                    <a:pt x="2404" y="4900"/>
                    <a:pt x="2368" y="4900"/>
                    <a:pt x="2332" y="4912"/>
                  </a:cubicBezTo>
                  <a:cubicBezTo>
                    <a:pt x="2166" y="4734"/>
                    <a:pt x="2023" y="4531"/>
                    <a:pt x="1892" y="4317"/>
                  </a:cubicBezTo>
                  <a:cubicBezTo>
                    <a:pt x="1546" y="3781"/>
                    <a:pt x="1225" y="3233"/>
                    <a:pt x="939" y="2662"/>
                  </a:cubicBezTo>
                  <a:cubicBezTo>
                    <a:pt x="725" y="2245"/>
                    <a:pt x="534" y="1816"/>
                    <a:pt x="380" y="1388"/>
                  </a:cubicBezTo>
                  <a:cubicBezTo>
                    <a:pt x="320" y="1209"/>
                    <a:pt x="261" y="1043"/>
                    <a:pt x="213" y="864"/>
                  </a:cubicBezTo>
                  <a:cubicBezTo>
                    <a:pt x="201" y="816"/>
                    <a:pt x="165" y="793"/>
                    <a:pt x="130" y="793"/>
                  </a:cubicBezTo>
                  <a:cubicBezTo>
                    <a:pt x="123" y="792"/>
                    <a:pt x="117" y="791"/>
                    <a:pt x="111" y="791"/>
                  </a:cubicBezTo>
                  <a:cubicBezTo>
                    <a:pt x="48" y="791"/>
                    <a:pt x="1" y="846"/>
                    <a:pt x="22" y="912"/>
                  </a:cubicBezTo>
                  <a:cubicBezTo>
                    <a:pt x="249" y="1733"/>
                    <a:pt x="558" y="2519"/>
                    <a:pt x="939" y="3281"/>
                  </a:cubicBezTo>
                  <a:cubicBezTo>
                    <a:pt x="1225" y="3936"/>
                    <a:pt x="1582" y="4555"/>
                    <a:pt x="1999" y="5138"/>
                  </a:cubicBezTo>
                  <a:cubicBezTo>
                    <a:pt x="2023" y="5174"/>
                    <a:pt x="2047" y="5210"/>
                    <a:pt x="2082" y="5245"/>
                  </a:cubicBezTo>
                  <a:cubicBezTo>
                    <a:pt x="2082" y="5436"/>
                    <a:pt x="2225" y="5584"/>
                    <a:pt x="2398" y="5584"/>
                  </a:cubicBezTo>
                  <a:cubicBezTo>
                    <a:pt x="2431" y="5584"/>
                    <a:pt x="2465" y="5578"/>
                    <a:pt x="2499" y="5567"/>
                  </a:cubicBezTo>
                  <a:cubicBezTo>
                    <a:pt x="3142" y="5400"/>
                    <a:pt x="3713" y="5031"/>
                    <a:pt x="4225" y="4626"/>
                  </a:cubicBezTo>
                  <a:cubicBezTo>
                    <a:pt x="4678" y="4269"/>
                    <a:pt x="5106" y="3924"/>
                    <a:pt x="5523" y="3543"/>
                  </a:cubicBezTo>
                  <a:cubicBezTo>
                    <a:pt x="6202" y="2924"/>
                    <a:pt x="7250" y="1900"/>
                    <a:pt x="7595" y="1412"/>
                  </a:cubicBezTo>
                  <a:cubicBezTo>
                    <a:pt x="7845" y="1090"/>
                    <a:pt x="8119" y="769"/>
                    <a:pt x="8238" y="376"/>
                  </a:cubicBezTo>
                  <a:cubicBezTo>
                    <a:pt x="8266" y="163"/>
                    <a:pt x="8099" y="0"/>
                    <a:pt x="7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3"/>
            <p:cNvSpPr/>
            <p:nvPr/>
          </p:nvSpPr>
          <p:spPr>
            <a:xfrm>
              <a:off x="3577231" y="3840861"/>
              <a:ext cx="177983" cy="61999"/>
            </a:xfrm>
            <a:custGeom>
              <a:avLst/>
              <a:gdLst/>
              <a:ahLst/>
              <a:cxnLst/>
              <a:rect l="l" t="t" r="r" b="b"/>
              <a:pathLst>
                <a:path w="6752" h="2352" extrusionOk="0">
                  <a:moveTo>
                    <a:pt x="1533" y="0"/>
                  </a:moveTo>
                  <a:cubicBezTo>
                    <a:pt x="1213" y="0"/>
                    <a:pt x="910" y="12"/>
                    <a:pt x="632" y="33"/>
                  </a:cubicBezTo>
                  <a:cubicBezTo>
                    <a:pt x="501" y="33"/>
                    <a:pt x="370" y="57"/>
                    <a:pt x="263" y="128"/>
                  </a:cubicBezTo>
                  <a:cubicBezTo>
                    <a:pt x="191" y="200"/>
                    <a:pt x="132" y="295"/>
                    <a:pt x="120" y="390"/>
                  </a:cubicBezTo>
                  <a:cubicBezTo>
                    <a:pt x="48" y="617"/>
                    <a:pt x="13" y="855"/>
                    <a:pt x="1" y="1093"/>
                  </a:cubicBezTo>
                  <a:cubicBezTo>
                    <a:pt x="1" y="1164"/>
                    <a:pt x="13" y="1248"/>
                    <a:pt x="36" y="1319"/>
                  </a:cubicBezTo>
                  <a:cubicBezTo>
                    <a:pt x="120" y="1486"/>
                    <a:pt x="334" y="1521"/>
                    <a:pt x="536" y="1545"/>
                  </a:cubicBezTo>
                  <a:cubicBezTo>
                    <a:pt x="2120" y="1664"/>
                    <a:pt x="3763" y="1605"/>
                    <a:pt x="5251" y="2164"/>
                  </a:cubicBezTo>
                  <a:cubicBezTo>
                    <a:pt x="5442" y="2248"/>
                    <a:pt x="5644" y="2307"/>
                    <a:pt x="5859" y="2343"/>
                  </a:cubicBezTo>
                  <a:cubicBezTo>
                    <a:pt x="5895" y="2349"/>
                    <a:pt x="5931" y="2352"/>
                    <a:pt x="5967" y="2352"/>
                  </a:cubicBezTo>
                  <a:cubicBezTo>
                    <a:pt x="6144" y="2352"/>
                    <a:pt x="6311" y="2281"/>
                    <a:pt x="6430" y="2152"/>
                  </a:cubicBezTo>
                  <a:cubicBezTo>
                    <a:pt x="6632" y="1914"/>
                    <a:pt x="6752" y="1331"/>
                    <a:pt x="6454" y="1164"/>
                  </a:cubicBezTo>
                  <a:cubicBezTo>
                    <a:pt x="4941" y="270"/>
                    <a:pt x="3046" y="0"/>
                    <a:pt x="1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>
              <a:off x="3593548" y="3802665"/>
              <a:ext cx="74731" cy="76444"/>
            </a:xfrm>
            <a:custGeom>
              <a:avLst/>
              <a:gdLst/>
              <a:ahLst/>
              <a:cxnLst/>
              <a:rect l="l" t="t" r="r" b="b"/>
              <a:pathLst>
                <a:path w="2835" h="2900" extrusionOk="0">
                  <a:moveTo>
                    <a:pt x="1749" y="1"/>
                  </a:moveTo>
                  <a:cubicBezTo>
                    <a:pt x="1086" y="1"/>
                    <a:pt x="470" y="392"/>
                    <a:pt x="215" y="1030"/>
                  </a:cubicBezTo>
                  <a:cubicBezTo>
                    <a:pt x="1" y="1458"/>
                    <a:pt x="25" y="1970"/>
                    <a:pt x="263" y="2387"/>
                  </a:cubicBezTo>
                  <a:cubicBezTo>
                    <a:pt x="382" y="2601"/>
                    <a:pt x="584" y="2768"/>
                    <a:pt x="810" y="2851"/>
                  </a:cubicBezTo>
                  <a:cubicBezTo>
                    <a:pt x="892" y="2884"/>
                    <a:pt x="977" y="2900"/>
                    <a:pt x="1061" y="2900"/>
                  </a:cubicBezTo>
                  <a:cubicBezTo>
                    <a:pt x="1221" y="2900"/>
                    <a:pt x="1380" y="2842"/>
                    <a:pt x="1513" y="2732"/>
                  </a:cubicBezTo>
                  <a:cubicBezTo>
                    <a:pt x="1763" y="2506"/>
                    <a:pt x="1775" y="2101"/>
                    <a:pt x="1620" y="1804"/>
                  </a:cubicBezTo>
                  <a:cubicBezTo>
                    <a:pt x="1834" y="1720"/>
                    <a:pt x="2156" y="1375"/>
                    <a:pt x="2299" y="1196"/>
                  </a:cubicBezTo>
                  <a:cubicBezTo>
                    <a:pt x="2453" y="1006"/>
                    <a:pt x="2834" y="637"/>
                    <a:pt x="2739" y="411"/>
                  </a:cubicBezTo>
                  <a:cubicBezTo>
                    <a:pt x="2656" y="220"/>
                    <a:pt x="2192" y="53"/>
                    <a:pt x="1989" y="18"/>
                  </a:cubicBezTo>
                  <a:cubicBezTo>
                    <a:pt x="1909" y="6"/>
                    <a:pt x="1829" y="1"/>
                    <a:pt x="1749" y="1"/>
                  </a:cubicBezTo>
                  <a:close/>
                </a:path>
              </a:pathLst>
            </a:custGeom>
            <a:solidFill>
              <a:srgbClr val="D4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>
              <a:off x="3610814" y="3838568"/>
              <a:ext cx="122126" cy="103015"/>
            </a:xfrm>
            <a:custGeom>
              <a:avLst/>
              <a:gdLst/>
              <a:ahLst/>
              <a:cxnLst/>
              <a:rect l="l" t="t" r="r" b="b"/>
              <a:pathLst>
                <a:path w="4633" h="3908" extrusionOk="0">
                  <a:moveTo>
                    <a:pt x="1542" y="1"/>
                  </a:moveTo>
                  <a:cubicBezTo>
                    <a:pt x="1208" y="1"/>
                    <a:pt x="901" y="189"/>
                    <a:pt x="751" y="489"/>
                  </a:cubicBezTo>
                  <a:cubicBezTo>
                    <a:pt x="429" y="1061"/>
                    <a:pt x="536" y="1418"/>
                    <a:pt x="1" y="1751"/>
                  </a:cubicBezTo>
                  <a:cubicBezTo>
                    <a:pt x="1" y="2180"/>
                    <a:pt x="167" y="2597"/>
                    <a:pt x="489" y="2894"/>
                  </a:cubicBezTo>
                  <a:cubicBezTo>
                    <a:pt x="1035" y="3461"/>
                    <a:pt x="2015" y="3907"/>
                    <a:pt x="2827" y="3907"/>
                  </a:cubicBezTo>
                  <a:cubicBezTo>
                    <a:pt x="2936" y="3907"/>
                    <a:pt x="3042" y="3899"/>
                    <a:pt x="3144" y="3882"/>
                  </a:cubicBezTo>
                  <a:cubicBezTo>
                    <a:pt x="3989" y="3752"/>
                    <a:pt x="4465" y="2942"/>
                    <a:pt x="4596" y="2013"/>
                  </a:cubicBezTo>
                  <a:cubicBezTo>
                    <a:pt x="4632" y="1751"/>
                    <a:pt x="4585" y="1704"/>
                    <a:pt x="4394" y="1537"/>
                  </a:cubicBezTo>
                  <a:cubicBezTo>
                    <a:pt x="4311" y="1466"/>
                    <a:pt x="4209" y="1430"/>
                    <a:pt x="4108" y="1430"/>
                  </a:cubicBezTo>
                  <a:cubicBezTo>
                    <a:pt x="4007" y="1430"/>
                    <a:pt x="3906" y="1466"/>
                    <a:pt x="3823" y="1537"/>
                  </a:cubicBezTo>
                  <a:cubicBezTo>
                    <a:pt x="3858" y="1192"/>
                    <a:pt x="2858" y="1156"/>
                    <a:pt x="2834" y="1061"/>
                  </a:cubicBezTo>
                  <a:cubicBezTo>
                    <a:pt x="2784" y="857"/>
                    <a:pt x="2492" y="672"/>
                    <a:pt x="2272" y="672"/>
                  </a:cubicBezTo>
                  <a:cubicBezTo>
                    <a:pt x="2183" y="672"/>
                    <a:pt x="2105" y="703"/>
                    <a:pt x="2060" y="775"/>
                  </a:cubicBezTo>
                  <a:cubicBezTo>
                    <a:pt x="2096" y="406"/>
                    <a:pt x="1918" y="13"/>
                    <a:pt x="1572" y="1"/>
                  </a:cubicBezTo>
                  <a:cubicBezTo>
                    <a:pt x="1562" y="1"/>
                    <a:pt x="1552" y="1"/>
                    <a:pt x="1542" y="1"/>
                  </a:cubicBezTo>
                  <a:close/>
                </a:path>
              </a:pathLst>
            </a:custGeom>
            <a:solidFill>
              <a:srgbClr val="D4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3"/>
            <p:cNvSpPr/>
            <p:nvPr/>
          </p:nvSpPr>
          <p:spPr>
            <a:xfrm>
              <a:off x="3587590" y="3802164"/>
              <a:ext cx="159768" cy="144743"/>
            </a:xfrm>
            <a:custGeom>
              <a:avLst/>
              <a:gdLst/>
              <a:ahLst/>
              <a:cxnLst/>
              <a:rect l="l" t="t" r="r" b="b"/>
              <a:pathLst>
                <a:path w="6061" h="5491" extrusionOk="0">
                  <a:moveTo>
                    <a:pt x="1632" y="1"/>
                  </a:moveTo>
                  <a:cubicBezTo>
                    <a:pt x="1191" y="37"/>
                    <a:pt x="774" y="251"/>
                    <a:pt x="477" y="584"/>
                  </a:cubicBezTo>
                  <a:cubicBezTo>
                    <a:pt x="120" y="1001"/>
                    <a:pt x="1" y="1573"/>
                    <a:pt x="155" y="2096"/>
                  </a:cubicBezTo>
                  <a:cubicBezTo>
                    <a:pt x="298" y="2537"/>
                    <a:pt x="632" y="2977"/>
                    <a:pt x="1096" y="3108"/>
                  </a:cubicBezTo>
                  <a:cubicBezTo>
                    <a:pt x="1290" y="3152"/>
                    <a:pt x="1498" y="3180"/>
                    <a:pt x="1704" y="3180"/>
                  </a:cubicBezTo>
                  <a:cubicBezTo>
                    <a:pt x="2116" y="3180"/>
                    <a:pt x="2521" y="3069"/>
                    <a:pt x="2799" y="2751"/>
                  </a:cubicBezTo>
                  <a:cubicBezTo>
                    <a:pt x="2918" y="2596"/>
                    <a:pt x="2989" y="2418"/>
                    <a:pt x="3013" y="2215"/>
                  </a:cubicBezTo>
                  <a:cubicBezTo>
                    <a:pt x="3052" y="2205"/>
                    <a:pt x="3093" y="2199"/>
                    <a:pt x="3133" y="2199"/>
                  </a:cubicBezTo>
                  <a:cubicBezTo>
                    <a:pt x="3226" y="2199"/>
                    <a:pt x="3319" y="2229"/>
                    <a:pt x="3394" y="2287"/>
                  </a:cubicBezTo>
                  <a:cubicBezTo>
                    <a:pt x="3501" y="2394"/>
                    <a:pt x="3561" y="2525"/>
                    <a:pt x="3561" y="2680"/>
                  </a:cubicBezTo>
                  <a:cubicBezTo>
                    <a:pt x="3572" y="2870"/>
                    <a:pt x="3525" y="3061"/>
                    <a:pt x="3430" y="3239"/>
                  </a:cubicBezTo>
                  <a:cubicBezTo>
                    <a:pt x="3311" y="3442"/>
                    <a:pt x="3168" y="3644"/>
                    <a:pt x="3013" y="3835"/>
                  </a:cubicBezTo>
                  <a:cubicBezTo>
                    <a:pt x="2858" y="4037"/>
                    <a:pt x="2668" y="4204"/>
                    <a:pt x="2453" y="4323"/>
                  </a:cubicBezTo>
                  <a:cubicBezTo>
                    <a:pt x="2223" y="4450"/>
                    <a:pt x="2072" y="4513"/>
                    <a:pt x="1891" y="4513"/>
                  </a:cubicBezTo>
                  <a:cubicBezTo>
                    <a:pt x="1801" y="4513"/>
                    <a:pt x="1703" y="4498"/>
                    <a:pt x="1584" y="4466"/>
                  </a:cubicBezTo>
                  <a:cubicBezTo>
                    <a:pt x="1575" y="4464"/>
                    <a:pt x="1567" y="4463"/>
                    <a:pt x="1559" y="4463"/>
                  </a:cubicBezTo>
                  <a:cubicBezTo>
                    <a:pt x="1465" y="4463"/>
                    <a:pt x="1400" y="4581"/>
                    <a:pt x="1477" y="4668"/>
                  </a:cubicBezTo>
                  <a:cubicBezTo>
                    <a:pt x="1560" y="4716"/>
                    <a:pt x="1667" y="4763"/>
                    <a:pt x="1775" y="4775"/>
                  </a:cubicBezTo>
                  <a:cubicBezTo>
                    <a:pt x="1834" y="4785"/>
                    <a:pt x="1894" y="4790"/>
                    <a:pt x="1954" y="4790"/>
                  </a:cubicBezTo>
                  <a:cubicBezTo>
                    <a:pt x="2894" y="4790"/>
                    <a:pt x="3889" y="3610"/>
                    <a:pt x="3811" y="2704"/>
                  </a:cubicBezTo>
                  <a:cubicBezTo>
                    <a:pt x="3811" y="2644"/>
                    <a:pt x="3799" y="2596"/>
                    <a:pt x="3787" y="2537"/>
                  </a:cubicBezTo>
                  <a:cubicBezTo>
                    <a:pt x="3825" y="2530"/>
                    <a:pt x="3863" y="2527"/>
                    <a:pt x="3902" y="2527"/>
                  </a:cubicBezTo>
                  <a:cubicBezTo>
                    <a:pt x="4071" y="2527"/>
                    <a:pt x="4244" y="2590"/>
                    <a:pt x="4370" y="2716"/>
                  </a:cubicBezTo>
                  <a:cubicBezTo>
                    <a:pt x="4513" y="2870"/>
                    <a:pt x="4501" y="3156"/>
                    <a:pt x="4454" y="3323"/>
                  </a:cubicBezTo>
                  <a:cubicBezTo>
                    <a:pt x="4334" y="3823"/>
                    <a:pt x="4192" y="3990"/>
                    <a:pt x="3918" y="4406"/>
                  </a:cubicBezTo>
                  <a:cubicBezTo>
                    <a:pt x="3692" y="4752"/>
                    <a:pt x="3358" y="5097"/>
                    <a:pt x="2977" y="5109"/>
                  </a:cubicBezTo>
                  <a:cubicBezTo>
                    <a:pt x="2947" y="5103"/>
                    <a:pt x="2918" y="5100"/>
                    <a:pt x="2889" y="5100"/>
                  </a:cubicBezTo>
                  <a:cubicBezTo>
                    <a:pt x="2861" y="5100"/>
                    <a:pt x="2834" y="5103"/>
                    <a:pt x="2810" y="5109"/>
                  </a:cubicBezTo>
                  <a:cubicBezTo>
                    <a:pt x="2739" y="5133"/>
                    <a:pt x="2727" y="5228"/>
                    <a:pt x="2775" y="5275"/>
                  </a:cubicBezTo>
                  <a:cubicBezTo>
                    <a:pt x="2875" y="5318"/>
                    <a:pt x="2983" y="5340"/>
                    <a:pt x="3090" y="5340"/>
                  </a:cubicBezTo>
                  <a:cubicBezTo>
                    <a:pt x="3161" y="5340"/>
                    <a:pt x="3232" y="5330"/>
                    <a:pt x="3299" y="5311"/>
                  </a:cubicBezTo>
                  <a:cubicBezTo>
                    <a:pt x="3584" y="5240"/>
                    <a:pt x="3834" y="5073"/>
                    <a:pt x="4013" y="4847"/>
                  </a:cubicBezTo>
                  <a:cubicBezTo>
                    <a:pt x="4263" y="4573"/>
                    <a:pt x="4465" y="4251"/>
                    <a:pt x="4608" y="3906"/>
                  </a:cubicBezTo>
                  <a:cubicBezTo>
                    <a:pt x="4727" y="3609"/>
                    <a:pt x="4775" y="3287"/>
                    <a:pt x="4763" y="2966"/>
                  </a:cubicBezTo>
                  <a:cubicBezTo>
                    <a:pt x="4818" y="2929"/>
                    <a:pt x="4879" y="2914"/>
                    <a:pt x="4948" y="2914"/>
                  </a:cubicBezTo>
                  <a:cubicBezTo>
                    <a:pt x="4969" y="2914"/>
                    <a:pt x="4991" y="2915"/>
                    <a:pt x="5013" y="2918"/>
                  </a:cubicBezTo>
                  <a:cubicBezTo>
                    <a:pt x="5144" y="2954"/>
                    <a:pt x="5251" y="3049"/>
                    <a:pt x="5311" y="3168"/>
                  </a:cubicBezTo>
                  <a:cubicBezTo>
                    <a:pt x="5430" y="3454"/>
                    <a:pt x="5311" y="3728"/>
                    <a:pt x="5216" y="3942"/>
                  </a:cubicBezTo>
                  <a:cubicBezTo>
                    <a:pt x="4989" y="4382"/>
                    <a:pt x="4656" y="4763"/>
                    <a:pt x="4251" y="5049"/>
                  </a:cubicBezTo>
                  <a:cubicBezTo>
                    <a:pt x="4096" y="5133"/>
                    <a:pt x="3918" y="5180"/>
                    <a:pt x="3751" y="5204"/>
                  </a:cubicBezTo>
                  <a:cubicBezTo>
                    <a:pt x="3577" y="5250"/>
                    <a:pt x="3618" y="5490"/>
                    <a:pt x="3786" y="5490"/>
                  </a:cubicBezTo>
                  <a:cubicBezTo>
                    <a:pt x="3790" y="5490"/>
                    <a:pt x="3795" y="5490"/>
                    <a:pt x="3799" y="5490"/>
                  </a:cubicBezTo>
                  <a:cubicBezTo>
                    <a:pt x="3771" y="5486"/>
                    <a:pt x="3766" y="5484"/>
                    <a:pt x="3772" y="5484"/>
                  </a:cubicBezTo>
                  <a:cubicBezTo>
                    <a:pt x="3785" y="5484"/>
                    <a:pt x="3846" y="5490"/>
                    <a:pt x="3870" y="5490"/>
                  </a:cubicBezTo>
                  <a:cubicBezTo>
                    <a:pt x="3965" y="5490"/>
                    <a:pt x="4061" y="5478"/>
                    <a:pt x="4156" y="5454"/>
                  </a:cubicBezTo>
                  <a:cubicBezTo>
                    <a:pt x="4299" y="5418"/>
                    <a:pt x="4430" y="5359"/>
                    <a:pt x="4549" y="5263"/>
                  </a:cubicBezTo>
                  <a:cubicBezTo>
                    <a:pt x="5120" y="4847"/>
                    <a:pt x="6061" y="3537"/>
                    <a:pt x="5382" y="2894"/>
                  </a:cubicBezTo>
                  <a:cubicBezTo>
                    <a:pt x="5275" y="2799"/>
                    <a:pt x="5156" y="2739"/>
                    <a:pt x="5025" y="2727"/>
                  </a:cubicBezTo>
                  <a:cubicBezTo>
                    <a:pt x="5007" y="2725"/>
                    <a:pt x="4988" y="2724"/>
                    <a:pt x="4970" y="2724"/>
                  </a:cubicBezTo>
                  <a:cubicBezTo>
                    <a:pt x="4882" y="2724"/>
                    <a:pt x="4796" y="2748"/>
                    <a:pt x="4727" y="2787"/>
                  </a:cubicBezTo>
                  <a:cubicBezTo>
                    <a:pt x="4680" y="2656"/>
                    <a:pt x="4584" y="2537"/>
                    <a:pt x="4477" y="2466"/>
                  </a:cubicBezTo>
                  <a:cubicBezTo>
                    <a:pt x="4314" y="2354"/>
                    <a:pt x="4126" y="2298"/>
                    <a:pt x="3935" y="2298"/>
                  </a:cubicBezTo>
                  <a:cubicBezTo>
                    <a:pt x="3862" y="2298"/>
                    <a:pt x="3788" y="2306"/>
                    <a:pt x="3715" y="2323"/>
                  </a:cubicBezTo>
                  <a:cubicBezTo>
                    <a:pt x="3612" y="2126"/>
                    <a:pt x="3414" y="2011"/>
                    <a:pt x="3206" y="2011"/>
                  </a:cubicBezTo>
                  <a:cubicBezTo>
                    <a:pt x="3150" y="2011"/>
                    <a:pt x="3093" y="2019"/>
                    <a:pt x="3037" y="2037"/>
                  </a:cubicBezTo>
                  <a:lnTo>
                    <a:pt x="3037" y="2013"/>
                  </a:lnTo>
                  <a:cubicBezTo>
                    <a:pt x="3001" y="1632"/>
                    <a:pt x="2644" y="1346"/>
                    <a:pt x="2287" y="1275"/>
                  </a:cubicBezTo>
                  <a:cubicBezTo>
                    <a:pt x="2174" y="1256"/>
                    <a:pt x="2074" y="1241"/>
                    <a:pt x="1989" y="1241"/>
                  </a:cubicBezTo>
                  <a:cubicBezTo>
                    <a:pt x="1913" y="1241"/>
                    <a:pt x="1849" y="1253"/>
                    <a:pt x="1798" y="1287"/>
                  </a:cubicBezTo>
                  <a:cubicBezTo>
                    <a:pt x="1739" y="1346"/>
                    <a:pt x="1739" y="1442"/>
                    <a:pt x="1798" y="1501"/>
                  </a:cubicBezTo>
                  <a:cubicBezTo>
                    <a:pt x="1906" y="1573"/>
                    <a:pt x="1989" y="1537"/>
                    <a:pt x="2048" y="1561"/>
                  </a:cubicBezTo>
                  <a:cubicBezTo>
                    <a:pt x="2215" y="1561"/>
                    <a:pt x="2370" y="1608"/>
                    <a:pt x="2501" y="1704"/>
                  </a:cubicBezTo>
                  <a:cubicBezTo>
                    <a:pt x="2751" y="1942"/>
                    <a:pt x="2739" y="1942"/>
                    <a:pt x="2679" y="2275"/>
                  </a:cubicBezTo>
                  <a:cubicBezTo>
                    <a:pt x="2608" y="2608"/>
                    <a:pt x="2358" y="2787"/>
                    <a:pt x="1894" y="2894"/>
                  </a:cubicBezTo>
                  <a:cubicBezTo>
                    <a:pt x="1854" y="2896"/>
                    <a:pt x="1814" y="2897"/>
                    <a:pt x="1774" y="2897"/>
                  </a:cubicBezTo>
                  <a:cubicBezTo>
                    <a:pt x="1588" y="2897"/>
                    <a:pt x="1403" y="2876"/>
                    <a:pt x="1227" y="2847"/>
                  </a:cubicBezTo>
                  <a:cubicBezTo>
                    <a:pt x="1108" y="2823"/>
                    <a:pt x="1001" y="2775"/>
                    <a:pt x="905" y="2704"/>
                  </a:cubicBezTo>
                  <a:cubicBezTo>
                    <a:pt x="215" y="2144"/>
                    <a:pt x="298" y="1299"/>
                    <a:pt x="727" y="715"/>
                  </a:cubicBezTo>
                  <a:cubicBezTo>
                    <a:pt x="870" y="513"/>
                    <a:pt x="1072" y="358"/>
                    <a:pt x="1298" y="263"/>
                  </a:cubicBezTo>
                  <a:lnTo>
                    <a:pt x="1298" y="263"/>
                  </a:lnTo>
                  <a:cubicBezTo>
                    <a:pt x="1289" y="268"/>
                    <a:pt x="1287" y="269"/>
                    <a:pt x="1290" y="269"/>
                  </a:cubicBezTo>
                  <a:cubicBezTo>
                    <a:pt x="1302" y="269"/>
                    <a:pt x="1398" y="237"/>
                    <a:pt x="1417" y="227"/>
                  </a:cubicBezTo>
                  <a:cubicBezTo>
                    <a:pt x="1501" y="191"/>
                    <a:pt x="1572" y="168"/>
                    <a:pt x="1656" y="156"/>
                  </a:cubicBezTo>
                  <a:cubicBezTo>
                    <a:pt x="1751" y="132"/>
                    <a:pt x="1727" y="1"/>
                    <a:pt x="1632" y="1"/>
                  </a:cubicBezTo>
                  <a:close/>
                </a:path>
              </a:pathLst>
            </a:custGeom>
            <a:solidFill>
              <a:srgbClr val="BC72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3"/>
            <p:cNvSpPr/>
            <p:nvPr/>
          </p:nvSpPr>
          <p:spPr>
            <a:xfrm>
              <a:off x="4481767" y="3714779"/>
              <a:ext cx="71884" cy="101117"/>
            </a:xfrm>
            <a:custGeom>
              <a:avLst/>
              <a:gdLst/>
              <a:ahLst/>
              <a:cxnLst/>
              <a:rect l="l" t="t" r="r" b="b"/>
              <a:pathLst>
                <a:path w="2727" h="3836" extrusionOk="0">
                  <a:moveTo>
                    <a:pt x="1002" y="0"/>
                  </a:moveTo>
                  <a:cubicBezTo>
                    <a:pt x="989" y="0"/>
                    <a:pt x="977" y="6"/>
                    <a:pt x="965" y="18"/>
                  </a:cubicBezTo>
                  <a:cubicBezTo>
                    <a:pt x="846" y="125"/>
                    <a:pt x="1072" y="185"/>
                    <a:pt x="1143" y="232"/>
                  </a:cubicBezTo>
                  <a:cubicBezTo>
                    <a:pt x="1274" y="316"/>
                    <a:pt x="1405" y="411"/>
                    <a:pt x="1524" y="518"/>
                  </a:cubicBezTo>
                  <a:cubicBezTo>
                    <a:pt x="1870" y="887"/>
                    <a:pt x="2191" y="1268"/>
                    <a:pt x="2334" y="1649"/>
                  </a:cubicBezTo>
                  <a:cubicBezTo>
                    <a:pt x="2417" y="1923"/>
                    <a:pt x="2417" y="2185"/>
                    <a:pt x="2298" y="2292"/>
                  </a:cubicBezTo>
                  <a:cubicBezTo>
                    <a:pt x="2263" y="2316"/>
                    <a:pt x="2239" y="2328"/>
                    <a:pt x="2203" y="2352"/>
                  </a:cubicBezTo>
                  <a:lnTo>
                    <a:pt x="2120" y="2375"/>
                  </a:lnTo>
                  <a:lnTo>
                    <a:pt x="2072" y="2375"/>
                  </a:lnTo>
                  <a:cubicBezTo>
                    <a:pt x="1977" y="2078"/>
                    <a:pt x="1810" y="1816"/>
                    <a:pt x="1608" y="1590"/>
                  </a:cubicBezTo>
                  <a:cubicBezTo>
                    <a:pt x="1501" y="1494"/>
                    <a:pt x="1382" y="1399"/>
                    <a:pt x="1263" y="1304"/>
                  </a:cubicBezTo>
                  <a:cubicBezTo>
                    <a:pt x="1215" y="1280"/>
                    <a:pt x="1167" y="1232"/>
                    <a:pt x="1108" y="1232"/>
                  </a:cubicBezTo>
                  <a:cubicBezTo>
                    <a:pt x="1100" y="1231"/>
                    <a:pt x="1092" y="1230"/>
                    <a:pt x="1085" y="1230"/>
                  </a:cubicBezTo>
                  <a:cubicBezTo>
                    <a:pt x="1036" y="1230"/>
                    <a:pt x="999" y="1262"/>
                    <a:pt x="989" y="1304"/>
                  </a:cubicBezTo>
                  <a:cubicBezTo>
                    <a:pt x="977" y="1411"/>
                    <a:pt x="1024" y="1423"/>
                    <a:pt x="1060" y="1459"/>
                  </a:cubicBezTo>
                  <a:cubicBezTo>
                    <a:pt x="1167" y="1554"/>
                    <a:pt x="1274" y="1649"/>
                    <a:pt x="1382" y="1756"/>
                  </a:cubicBezTo>
                  <a:cubicBezTo>
                    <a:pt x="1632" y="2006"/>
                    <a:pt x="1798" y="2328"/>
                    <a:pt x="1870" y="2673"/>
                  </a:cubicBezTo>
                  <a:cubicBezTo>
                    <a:pt x="1894" y="2887"/>
                    <a:pt x="1822" y="3102"/>
                    <a:pt x="1679" y="3256"/>
                  </a:cubicBezTo>
                  <a:cubicBezTo>
                    <a:pt x="1572" y="3352"/>
                    <a:pt x="1441" y="3411"/>
                    <a:pt x="1298" y="3423"/>
                  </a:cubicBezTo>
                  <a:cubicBezTo>
                    <a:pt x="1203" y="3411"/>
                    <a:pt x="1108" y="3387"/>
                    <a:pt x="1036" y="3340"/>
                  </a:cubicBezTo>
                  <a:cubicBezTo>
                    <a:pt x="1048" y="3280"/>
                    <a:pt x="1048" y="3221"/>
                    <a:pt x="1060" y="3173"/>
                  </a:cubicBezTo>
                  <a:cubicBezTo>
                    <a:pt x="1060" y="2935"/>
                    <a:pt x="1013" y="2709"/>
                    <a:pt x="905" y="2494"/>
                  </a:cubicBezTo>
                  <a:cubicBezTo>
                    <a:pt x="834" y="2375"/>
                    <a:pt x="762" y="2256"/>
                    <a:pt x="679" y="2137"/>
                  </a:cubicBezTo>
                  <a:cubicBezTo>
                    <a:pt x="657" y="2100"/>
                    <a:pt x="615" y="2076"/>
                    <a:pt x="575" y="2076"/>
                  </a:cubicBezTo>
                  <a:cubicBezTo>
                    <a:pt x="552" y="2076"/>
                    <a:pt x="530" y="2084"/>
                    <a:pt x="512" y="2102"/>
                  </a:cubicBezTo>
                  <a:cubicBezTo>
                    <a:pt x="453" y="2161"/>
                    <a:pt x="501" y="2232"/>
                    <a:pt x="536" y="2280"/>
                  </a:cubicBezTo>
                  <a:cubicBezTo>
                    <a:pt x="584" y="2363"/>
                    <a:pt x="632" y="2447"/>
                    <a:pt x="679" y="2530"/>
                  </a:cubicBezTo>
                  <a:cubicBezTo>
                    <a:pt x="739" y="2673"/>
                    <a:pt x="774" y="2828"/>
                    <a:pt x="810" y="2983"/>
                  </a:cubicBezTo>
                  <a:cubicBezTo>
                    <a:pt x="810" y="3078"/>
                    <a:pt x="810" y="3173"/>
                    <a:pt x="786" y="3268"/>
                  </a:cubicBezTo>
                  <a:cubicBezTo>
                    <a:pt x="730" y="3572"/>
                    <a:pt x="599" y="3674"/>
                    <a:pt x="363" y="3674"/>
                  </a:cubicBezTo>
                  <a:cubicBezTo>
                    <a:pt x="350" y="3674"/>
                    <a:pt x="336" y="3674"/>
                    <a:pt x="322" y="3673"/>
                  </a:cubicBezTo>
                  <a:cubicBezTo>
                    <a:pt x="262" y="3673"/>
                    <a:pt x="143" y="3614"/>
                    <a:pt x="72" y="3602"/>
                  </a:cubicBezTo>
                  <a:cubicBezTo>
                    <a:pt x="12" y="3602"/>
                    <a:pt x="0" y="3685"/>
                    <a:pt x="48" y="3709"/>
                  </a:cubicBezTo>
                  <a:cubicBezTo>
                    <a:pt x="206" y="3795"/>
                    <a:pt x="354" y="3836"/>
                    <a:pt x="486" y="3836"/>
                  </a:cubicBezTo>
                  <a:cubicBezTo>
                    <a:pt x="701" y="3836"/>
                    <a:pt x="873" y="3725"/>
                    <a:pt x="977" y="3518"/>
                  </a:cubicBezTo>
                  <a:cubicBezTo>
                    <a:pt x="1091" y="3591"/>
                    <a:pt x="1233" y="3628"/>
                    <a:pt x="1379" y="3628"/>
                  </a:cubicBezTo>
                  <a:cubicBezTo>
                    <a:pt x="1399" y="3628"/>
                    <a:pt x="1420" y="3627"/>
                    <a:pt x="1441" y="3625"/>
                  </a:cubicBezTo>
                  <a:cubicBezTo>
                    <a:pt x="1751" y="3578"/>
                    <a:pt x="2001" y="3352"/>
                    <a:pt x="2084" y="3054"/>
                  </a:cubicBezTo>
                  <a:cubicBezTo>
                    <a:pt x="2132" y="2911"/>
                    <a:pt x="2144" y="2780"/>
                    <a:pt x="2120" y="2637"/>
                  </a:cubicBezTo>
                  <a:cubicBezTo>
                    <a:pt x="2620" y="2590"/>
                    <a:pt x="2727" y="2161"/>
                    <a:pt x="2644" y="1721"/>
                  </a:cubicBezTo>
                  <a:cubicBezTo>
                    <a:pt x="2513" y="1173"/>
                    <a:pt x="2108" y="720"/>
                    <a:pt x="1691" y="375"/>
                  </a:cubicBezTo>
                  <a:cubicBezTo>
                    <a:pt x="1489" y="232"/>
                    <a:pt x="1274" y="101"/>
                    <a:pt x="1048" y="18"/>
                  </a:cubicBezTo>
                  <a:cubicBezTo>
                    <a:pt x="1030" y="6"/>
                    <a:pt x="1015" y="0"/>
                    <a:pt x="1002" y="0"/>
                  </a:cubicBezTo>
                  <a:close/>
                </a:path>
              </a:pathLst>
            </a:custGeom>
            <a:solidFill>
              <a:srgbClr val="BC72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3"/>
            <p:cNvSpPr/>
            <p:nvPr/>
          </p:nvSpPr>
          <p:spPr>
            <a:xfrm>
              <a:off x="4381650" y="3719787"/>
              <a:ext cx="112373" cy="86013"/>
            </a:xfrm>
            <a:custGeom>
              <a:avLst/>
              <a:gdLst/>
              <a:ahLst/>
              <a:cxnLst/>
              <a:rect l="l" t="t" r="r" b="b"/>
              <a:pathLst>
                <a:path w="4263" h="3263" extrusionOk="0">
                  <a:moveTo>
                    <a:pt x="1229" y="1"/>
                  </a:moveTo>
                  <a:cubicBezTo>
                    <a:pt x="1153" y="1"/>
                    <a:pt x="1076" y="14"/>
                    <a:pt x="1001" y="42"/>
                  </a:cubicBezTo>
                  <a:cubicBezTo>
                    <a:pt x="608" y="173"/>
                    <a:pt x="369" y="530"/>
                    <a:pt x="203" y="923"/>
                  </a:cubicBezTo>
                  <a:cubicBezTo>
                    <a:pt x="0" y="1316"/>
                    <a:pt x="36" y="1769"/>
                    <a:pt x="131" y="2185"/>
                  </a:cubicBezTo>
                  <a:cubicBezTo>
                    <a:pt x="167" y="2352"/>
                    <a:pt x="203" y="2519"/>
                    <a:pt x="262" y="2685"/>
                  </a:cubicBezTo>
                  <a:cubicBezTo>
                    <a:pt x="269" y="2692"/>
                    <a:pt x="277" y="2695"/>
                    <a:pt x="286" y="2695"/>
                  </a:cubicBezTo>
                  <a:cubicBezTo>
                    <a:pt x="309" y="2695"/>
                    <a:pt x="334" y="2675"/>
                    <a:pt x="334" y="2650"/>
                  </a:cubicBezTo>
                  <a:cubicBezTo>
                    <a:pt x="215" y="2197"/>
                    <a:pt x="108" y="1757"/>
                    <a:pt x="203" y="1328"/>
                  </a:cubicBezTo>
                  <a:cubicBezTo>
                    <a:pt x="298" y="1019"/>
                    <a:pt x="453" y="733"/>
                    <a:pt x="667" y="495"/>
                  </a:cubicBezTo>
                  <a:cubicBezTo>
                    <a:pt x="786" y="376"/>
                    <a:pt x="941" y="316"/>
                    <a:pt x="1108" y="292"/>
                  </a:cubicBezTo>
                  <a:lnTo>
                    <a:pt x="1120" y="292"/>
                  </a:lnTo>
                  <a:cubicBezTo>
                    <a:pt x="1286" y="292"/>
                    <a:pt x="1262" y="292"/>
                    <a:pt x="1370" y="352"/>
                  </a:cubicBezTo>
                  <a:cubicBezTo>
                    <a:pt x="1441" y="399"/>
                    <a:pt x="1405" y="399"/>
                    <a:pt x="1524" y="471"/>
                  </a:cubicBezTo>
                  <a:lnTo>
                    <a:pt x="1536" y="471"/>
                  </a:lnTo>
                  <a:cubicBezTo>
                    <a:pt x="1393" y="721"/>
                    <a:pt x="1298" y="1019"/>
                    <a:pt x="1262" y="1304"/>
                  </a:cubicBezTo>
                  <a:cubicBezTo>
                    <a:pt x="1227" y="1554"/>
                    <a:pt x="1215" y="1804"/>
                    <a:pt x="1203" y="2054"/>
                  </a:cubicBezTo>
                  <a:cubicBezTo>
                    <a:pt x="1203" y="2126"/>
                    <a:pt x="1167" y="2197"/>
                    <a:pt x="1227" y="2257"/>
                  </a:cubicBezTo>
                  <a:cubicBezTo>
                    <a:pt x="1247" y="2277"/>
                    <a:pt x="1273" y="2286"/>
                    <a:pt x="1299" y="2286"/>
                  </a:cubicBezTo>
                  <a:cubicBezTo>
                    <a:pt x="1352" y="2286"/>
                    <a:pt x="1405" y="2249"/>
                    <a:pt x="1405" y="2185"/>
                  </a:cubicBezTo>
                  <a:cubicBezTo>
                    <a:pt x="1441" y="1745"/>
                    <a:pt x="1465" y="1185"/>
                    <a:pt x="1596" y="935"/>
                  </a:cubicBezTo>
                  <a:cubicBezTo>
                    <a:pt x="1771" y="526"/>
                    <a:pt x="2007" y="343"/>
                    <a:pt x="2241" y="343"/>
                  </a:cubicBezTo>
                  <a:cubicBezTo>
                    <a:pt x="2436" y="343"/>
                    <a:pt x="2630" y="470"/>
                    <a:pt x="2786" y="697"/>
                  </a:cubicBezTo>
                  <a:cubicBezTo>
                    <a:pt x="2870" y="816"/>
                    <a:pt x="2846" y="935"/>
                    <a:pt x="2870" y="1161"/>
                  </a:cubicBezTo>
                  <a:cubicBezTo>
                    <a:pt x="2739" y="1316"/>
                    <a:pt x="2644" y="1507"/>
                    <a:pt x="2596" y="1697"/>
                  </a:cubicBezTo>
                  <a:cubicBezTo>
                    <a:pt x="2536" y="1947"/>
                    <a:pt x="2489" y="2197"/>
                    <a:pt x="2465" y="2459"/>
                  </a:cubicBezTo>
                  <a:cubicBezTo>
                    <a:pt x="2465" y="2554"/>
                    <a:pt x="2417" y="2685"/>
                    <a:pt x="2477" y="2769"/>
                  </a:cubicBezTo>
                  <a:cubicBezTo>
                    <a:pt x="2495" y="2787"/>
                    <a:pt x="2517" y="2795"/>
                    <a:pt x="2539" y="2795"/>
                  </a:cubicBezTo>
                  <a:cubicBezTo>
                    <a:pt x="2586" y="2795"/>
                    <a:pt x="2632" y="2755"/>
                    <a:pt x="2632" y="2697"/>
                  </a:cubicBezTo>
                  <a:cubicBezTo>
                    <a:pt x="2703" y="1983"/>
                    <a:pt x="3013" y="1328"/>
                    <a:pt x="3310" y="1280"/>
                  </a:cubicBezTo>
                  <a:cubicBezTo>
                    <a:pt x="3346" y="1272"/>
                    <a:pt x="3381" y="1267"/>
                    <a:pt x="3416" y="1267"/>
                  </a:cubicBezTo>
                  <a:cubicBezTo>
                    <a:pt x="3569" y="1267"/>
                    <a:pt x="3711" y="1350"/>
                    <a:pt x="3798" y="1495"/>
                  </a:cubicBezTo>
                  <a:cubicBezTo>
                    <a:pt x="3941" y="1661"/>
                    <a:pt x="3977" y="1983"/>
                    <a:pt x="3834" y="2388"/>
                  </a:cubicBezTo>
                  <a:cubicBezTo>
                    <a:pt x="3727" y="2590"/>
                    <a:pt x="3656" y="2816"/>
                    <a:pt x="3620" y="3043"/>
                  </a:cubicBezTo>
                  <a:cubicBezTo>
                    <a:pt x="3608" y="3114"/>
                    <a:pt x="3620" y="3174"/>
                    <a:pt x="3644" y="3245"/>
                  </a:cubicBezTo>
                  <a:cubicBezTo>
                    <a:pt x="3650" y="3257"/>
                    <a:pt x="3665" y="3263"/>
                    <a:pt x="3679" y="3263"/>
                  </a:cubicBezTo>
                  <a:cubicBezTo>
                    <a:pt x="3694" y="3263"/>
                    <a:pt x="3709" y="3257"/>
                    <a:pt x="3715" y="3245"/>
                  </a:cubicBezTo>
                  <a:cubicBezTo>
                    <a:pt x="3739" y="3209"/>
                    <a:pt x="3715" y="3174"/>
                    <a:pt x="3715" y="3138"/>
                  </a:cubicBezTo>
                  <a:cubicBezTo>
                    <a:pt x="3727" y="2935"/>
                    <a:pt x="3870" y="2721"/>
                    <a:pt x="3989" y="2471"/>
                  </a:cubicBezTo>
                  <a:cubicBezTo>
                    <a:pt x="4156" y="2126"/>
                    <a:pt x="4263" y="1709"/>
                    <a:pt x="4084" y="1352"/>
                  </a:cubicBezTo>
                  <a:cubicBezTo>
                    <a:pt x="3956" y="1086"/>
                    <a:pt x="3673" y="926"/>
                    <a:pt x="3377" y="926"/>
                  </a:cubicBezTo>
                  <a:cubicBezTo>
                    <a:pt x="3315" y="926"/>
                    <a:pt x="3253" y="933"/>
                    <a:pt x="3191" y="947"/>
                  </a:cubicBezTo>
                  <a:cubicBezTo>
                    <a:pt x="3191" y="816"/>
                    <a:pt x="3156" y="673"/>
                    <a:pt x="3096" y="554"/>
                  </a:cubicBezTo>
                  <a:cubicBezTo>
                    <a:pt x="2918" y="261"/>
                    <a:pt x="2610" y="4"/>
                    <a:pt x="2263" y="4"/>
                  </a:cubicBezTo>
                  <a:cubicBezTo>
                    <a:pt x="2216" y="4"/>
                    <a:pt x="2168" y="8"/>
                    <a:pt x="2120" y="18"/>
                  </a:cubicBezTo>
                  <a:cubicBezTo>
                    <a:pt x="1965" y="42"/>
                    <a:pt x="1822" y="126"/>
                    <a:pt x="1715" y="245"/>
                  </a:cubicBezTo>
                  <a:cubicBezTo>
                    <a:pt x="1679" y="185"/>
                    <a:pt x="1620" y="126"/>
                    <a:pt x="1572" y="90"/>
                  </a:cubicBezTo>
                  <a:cubicBezTo>
                    <a:pt x="1464" y="32"/>
                    <a:pt x="1347" y="1"/>
                    <a:pt x="1229" y="1"/>
                  </a:cubicBezTo>
                  <a:close/>
                </a:path>
              </a:pathLst>
            </a:custGeom>
            <a:solidFill>
              <a:srgbClr val="D48B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3"/>
            <p:cNvSpPr/>
            <p:nvPr/>
          </p:nvSpPr>
          <p:spPr>
            <a:xfrm>
              <a:off x="3800689" y="2812644"/>
              <a:ext cx="205924" cy="140657"/>
            </a:xfrm>
            <a:custGeom>
              <a:avLst/>
              <a:gdLst/>
              <a:ahLst/>
              <a:cxnLst/>
              <a:rect l="l" t="t" r="r" b="b"/>
              <a:pathLst>
                <a:path w="7812" h="5336" extrusionOk="0">
                  <a:moveTo>
                    <a:pt x="3361" y="0"/>
                  </a:moveTo>
                  <a:cubicBezTo>
                    <a:pt x="3272" y="0"/>
                    <a:pt x="3184" y="12"/>
                    <a:pt x="3108" y="34"/>
                  </a:cubicBezTo>
                  <a:cubicBezTo>
                    <a:pt x="1811" y="439"/>
                    <a:pt x="763" y="1380"/>
                    <a:pt x="215" y="2630"/>
                  </a:cubicBezTo>
                  <a:cubicBezTo>
                    <a:pt x="72" y="2939"/>
                    <a:pt x="1" y="3273"/>
                    <a:pt x="13" y="3618"/>
                  </a:cubicBezTo>
                  <a:cubicBezTo>
                    <a:pt x="25" y="3963"/>
                    <a:pt x="215" y="4273"/>
                    <a:pt x="525" y="4452"/>
                  </a:cubicBezTo>
                  <a:cubicBezTo>
                    <a:pt x="649" y="4512"/>
                    <a:pt x="781" y="4537"/>
                    <a:pt x="915" y="4537"/>
                  </a:cubicBezTo>
                  <a:cubicBezTo>
                    <a:pt x="1207" y="4537"/>
                    <a:pt x="1510" y="4416"/>
                    <a:pt x="1763" y="4261"/>
                  </a:cubicBezTo>
                  <a:cubicBezTo>
                    <a:pt x="2144" y="4035"/>
                    <a:pt x="2513" y="3749"/>
                    <a:pt x="2942" y="3678"/>
                  </a:cubicBezTo>
                  <a:lnTo>
                    <a:pt x="2942" y="3678"/>
                  </a:lnTo>
                  <a:cubicBezTo>
                    <a:pt x="2739" y="4154"/>
                    <a:pt x="2870" y="4713"/>
                    <a:pt x="3263" y="5047"/>
                  </a:cubicBezTo>
                  <a:cubicBezTo>
                    <a:pt x="3506" y="5253"/>
                    <a:pt x="3800" y="5336"/>
                    <a:pt x="4111" y="5336"/>
                  </a:cubicBezTo>
                  <a:cubicBezTo>
                    <a:pt x="4609" y="5336"/>
                    <a:pt x="5150" y="5125"/>
                    <a:pt x="5597" y="4868"/>
                  </a:cubicBezTo>
                  <a:cubicBezTo>
                    <a:pt x="6347" y="4416"/>
                    <a:pt x="7038" y="3844"/>
                    <a:pt x="7621" y="3178"/>
                  </a:cubicBezTo>
                  <a:cubicBezTo>
                    <a:pt x="7716" y="3094"/>
                    <a:pt x="7776" y="2975"/>
                    <a:pt x="7811" y="2856"/>
                  </a:cubicBezTo>
                  <a:cubicBezTo>
                    <a:pt x="7811" y="2654"/>
                    <a:pt x="7692" y="2475"/>
                    <a:pt x="7514" y="2404"/>
                  </a:cubicBezTo>
                  <a:cubicBezTo>
                    <a:pt x="7384" y="2363"/>
                    <a:pt x="7255" y="2339"/>
                    <a:pt x="7125" y="2339"/>
                  </a:cubicBezTo>
                  <a:cubicBezTo>
                    <a:pt x="7064" y="2339"/>
                    <a:pt x="7003" y="2345"/>
                    <a:pt x="6942" y="2356"/>
                  </a:cubicBezTo>
                  <a:cubicBezTo>
                    <a:pt x="6049" y="2427"/>
                    <a:pt x="5192" y="2701"/>
                    <a:pt x="4406" y="3142"/>
                  </a:cubicBezTo>
                  <a:cubicBezTo>
                    <a:pt x="4240" y="2951"/>
                    <a:pt x="4430" y="2666"/>
                    <a:pt x="4430" y="2404"/>
                  </a:cubicBezTo>
                  <a:cubicBezTo>
                    <a:pt x="4430" y="2035"/>
                    <a:pt x="4001" y="1785"/>
                    <a:pt x="3632" y="1773"/>
                  </a:cubicBezTo>
                  <a:cubicBezTo>
                    <a:pt x="3251" y="1773"/>
                    <a:pt x="2882" y="1927"/>
                    <a:pt x="2501" y="1951"/>
                  </a:cubicBezTo>
                  <a:lnTo>
                    <a:pt x="3656" y="820"/>
                  </a:lnTo>
                  <a:cubicBezTo>
                    <a:pt x="3799" y="677"/>
                    <a:pt x="3942" y="522"/>
                    <a:pt x="3918" y="320"/>
                  </a:cubicBezTo>
                  <a:cubicBezTo>
                    <a:pt x="3866" y="93"/>
                    <a:pt x="3607" y="0"/>
                    <a:pt x="3361" y="0"/>
                  </a:cubicBezTo>
                  <a:close/>
                </a:path>
              </a:pathLst>
            </a:custGeom>
            <a:solidFill>
              <a:srgbClr val="FFFFFF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3"/>
            <p:cNvSpPr/>
            <p:nvPr/>
          </p:nvSpPr>
          <p:spPr>
            <a:xfrm>
              <a:off x="3976462" y="2901505"/>
              <a:ext cx="85696" cy="74757"/>
            </a:xfrm>
            <a:custGeom>
              <a:avLst/>
              <a:gdLst/>
              <a:ahLst/>
              <a:cxnLst/>
              <a:rect l="l" t="t" r="r" b="b"/>
              <a:pathLst>
                <a:path w="3251" h="2836" extrusionOk="0">
                  <a:moveTo>
                    <a:pt x="2446" y="1"/>
                  </a:moveTo>
                  <a:cubicBezTo>
                    <a:pt x="2287" y="1"/>
                    <a:pt x="2153" y="50"/>
                    <a:pt x="2108" y="128"/>
                  </a:cubicBezTo>
                  <a:cubicBezTo>
                    <a:pt x="1620" y="366"/>
                    <a:pt x="1120" y="616"/>
                    <a:pt x="715" y="985"/>
                  </a:cubicBezTo>
                  <a:cubicBezTo>
                    <a:pt x="310" y="1354"/>
                    <a:pt x="0" y="1866"/>
                    <a:pt x="12" y="2402"/>
                  </a:cubicBezTo>
                  <a:cubicBezTo>
                    <a:pt x="0" y="2521"/>
                    <a:pt x="36" y="2628"/>
                    <a:pt x="96" y="2724"/>
                  </a:cubicBezTo>
                  <a:cubicBezTo>
                    <a:pt x="163" y="2804"/>
                    <a:pt x="254" y="2836"/>
                    <a:pt x="353" y="2836"/>
                  </a:cubicBezTo>
                  <a:cubicBezTo>
                    <a:pt x="517" y="2836"/>
                    <a:pt x="705" y="2749"/>
                    <a:pt x="846" y="2652"/>
                  </a:cubicBezTo>
                  <a:cubicBezTo>
                    <a:pt x="1513" y="2235"/>
                    <a:pt x="2155" y="1783"/>
                    <a:pt x="2786" y="1295"/>
                  </a:cubicBezTo>
                  <a:cubicBezTo>
                    <a:pt x="2917" y="1212"/>
                    <a:pt x="3025" y="1092"/>
                    <a:pt x="3108" y="961"/>
                  </a:cubicBezTo>
                  <a:cubicBezTo>
                    <a:pt x="3251" y="652"/>
                    <a:pt x="3144" y="283"/>
                    <a:pt x="2858" y="116"/>
                  </a:cubicBezTo>
                  <a:cubicBezTo>
                    <a:pt x="2728" y="35"/>
                    <a:pt x="2578" y="1"/>
                    <a:pt x="2446" y="1"/>
                  </a:cubicBezTo>
                  <a:close/>
                </a:path>
              </a:pathLst>
            </a:custGeom>
            <a:solidFill>
              <a:srgbClr val="FFFFFF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3"/>
            <p:cNvSpPr/>
            <p:nvPr/>
          </p:nvSpPr>
          <p:spPr>
            <a:xfrm>
              <a:off x="4064031" y="2923121"/>
              <a:ext cx="53695" cy="49109"/>
            </a:xfrm>
            <a:custGeom>
              <a:avLst/>
              <a:gdLst/>
              <a:ahLst/>
              <a:cxnLst/>
              <a:rect l="l" t="t" r="r" b="b"/>
              <a:pathLst>
                <a:path w="2037" h="1863" extrusionOk="0">
                  <a:moveTo>
                    <a:pt x="1563" y="0"/>
                  </a:moveTo>
                  <a:cubicBezTo>
                    <a:pt x="1541" y="0"/>
                    <a:pt x="1520" y="4"/>
                    <a:pt x="1500" y="11"/>
                  </a:cubicBezTo>
                  <a:cubicBezTo>
                    <a:pt x="905" y="249"/>
                    <a:pt x="226" y="558"/>
                    <a:pt x="72" y="1189"/>
                  </a:cubicBezTo>
                  <a:cubicBezTo>
                    <a:pt x="0" y="1368"/>
                    <a:pt x="36" y="1570"/>
                    <a:pt x="155" y="1725"/>
                  </a:cubicBezTo>
                  <a:cubicBezTo>
                    <a:pt x="248" y="1823"/>
                    <a:pt x="370" y="1863"/>
                    <a:pt x="500" y="1863"/>
                  </a:cubicBezTo>
                  <a:cubicBezTo>
                    <a:pt x="685" y="1863"/>
                    <a:pt x="887" y="1782"/>
                    <a:pt x="1048" y="1677"/>
                  </a:cubicBezTo>
                  <a:cubicBezTo>
                    <a:pt x="1298" y="1523"/>
                    <a:pt x="1524" y="1332"/>
                    <a:pt x="1715" y="1118"/>
                  </a:cubicBezTo>
                  <a:cubicBezTo>
                    <a:pt x="1881" y="915"/>
                    <a:pt x="2036" y="665"/>
                    <a:pt x="2012" y="415"/>
                  </a:cubicBezTo>
                  <a:cubicBezTo>
                    <a:pt x="1991" y="194"/>
                    <a:pt x="1737" y="0"/>
                    <a:pt x="1563" y="0"/>
                  </a:cubicBezTo>
                  <a:close/>
                </a:path>
              </a:pathLst>
            </a:custGeom>
            <a:solidFill>
              <a:srgbClr val="FFFFFF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9"/>
          <p:cNvSpPr txBox="1">
            <a:spLocks noGrp="1"/>
          </p:cNvSpPr>
          <p:nvPr>
            <p:ph type="subTitle" idx="1"/>
          </p:nvPr>
        </p:nvSpPr>
        <p:spPr>
          <a:xfrm>
            <a:off x="2374143" y="1705638"/>
            <a:ext cx="4379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sz="1600" b="1" dirty="0" smtClean="0"/>
              <a:t>Imate neka pitanja</a:t>
            </a:r>
            <a:r>
              <a:rPr lang="en" sz="1600" b="1" dirty="0" smtClean="0"/>
              <a:t>?</a:t>
            </a:r>
            <a:endParaRPr sz="1600" b="1" dirty="0"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sr-Latn-BA" dirty="0"/>
              <a:t>s</a:t>
            </a:r>
            <a:r>
              <a:rPr lang="sr-Latn-BA" dirty="0" smtClean="0"/>
              <a:t>tefinjo1234@gmail</a:t>
            </a:r>
            <a:r>
              <a:rPr lang="en" dirty="0" smtClean="0"/>
              <a:t>.com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+</a:t>
            </a:r>
            <a:r>
              <a:rPr lang="sr-Latn-BA" dirty="0" smtClean="0"/>
              <a:t>387 66 741 630</a:t>
            </a:r>
            <a:endParaRPr dirty="0"/>
          </a:p>
        </p:txBody>
      </p:sp>
      <p:sp>
        <p:nvSpPr>
          <p:cNvPr id="1539" name="Google Shape;1539;p49"/>
          <p:cNvSpPr txBox="1">
            <a:spLocks noGrp="1"/>
          </p:cNvSpPr>
          <p:nvPr>
            <p:ph type="ctrTitle"/>
          </p:nvPr>
        </p:nvSpPr>
        <p:spPr>
          <a:xfrm>
            <a:off x="2382275" y="535000"/>
            <a:ext cx="4379400" cy="11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Hvala :)</a:t>
            </a:r>
            <a:endParaRPr dirty="0"/>
          </a:p>
        </p:txBody>
      </p:sp>
      <p:grpSp>
        <p:nvGrpSpPr>
          <p:cNvPr id="1541" name="Google Shape;1541;p49"/>
          <p:cNvGrpSpPr/>
          <p:nvPr/>
        </p:nvGrpSpPr>
        <p:grpSpPr>
          <a:xfrm rot="-828707">
            <a:off x="560377" y="1969342"/>
            <a:ext cx="2012501" cy="1502432"/>
            <a:chOff x="556925" y="3312575"/>
            <a:chExt cx="1212953" cy="905530"/>
          </a:xfrm>
        </p:grpSpPr>
        <p:grpSp>
          <p:nvGrpSpPr>
            <p:cNvPr id="1542" name="Google Shape;1542;p49"/>
            <p:cNvGrpSpPr/>
            <p:nvPr/>
          </p:nvGrpSpPr>
          <p:grpSpPr>
            <a:xfrm>
              <a:off x="556925" y="3312575"/>
              <a:ext cx="1025450" cy="905530"/>
              <a:chOff x="563450" y="3318225"/>
              <a:chExt cx="1025450" cy="905530"/>
            </a:xfrm>
          </p:grpSpPr>
          <p:sp>
            <p:nvSpPr>
              <p:cNvPr id="1543" name="Google Shape;1543;p49"/>
              <p:cNvSpPr/>
              <p:nvPr/>
            </p:nvSpPr>
            <p:spPr>
              <a:xfrm>
                <a:off x="563450" y="3318225"/>
                <a:ext cx="1025450" cy="905530"/>
              </a:xfrm>
              <a:custGeom>
                <a:avLst/>
                <a:gdLst/>
                <a:ahLst/>
                <a:cxnLst/>
                <a:rect l="l" t="t" r="r" b="b"/>
                <a:pathLst>
                  <a:path w="41018" h="34912" extrusionOk="0">
                    <a:moveTo>
                      <a:pt x="36779" y="0"/>
                    </a:moveTo>
                    <a:cubicBezTo>
                      <a:pt x="36728" y="0"/>
                      <a:pt x="36676" y="3"/>
                      <a:pt x="36624" y="7"/>
                    </a:cubicBezTo>
                    <a:lnTo>
                      <a:pt x="1584" y="3091"/>
                    </a:lnTo>
                    <a:cubicBezTo>
                      <a:pt x="667" y="3174"/>
                      <a:pt x="1" y="3972"/>
                      <a:pt x="84" y="4889"/>
                    </a:cubicBezTo>
                    <a:lnTo>
                      <a:pt x="2596" y="33404"/>
                    </a:lnTo>
                    <a:cubicBezTo>
                      <a:pt x="2675" y="34269"/>
                      <a:pt x="3389" y="34911"/>
                      <a:pt x="4229" y="34911"/>
                    </a:cubicBezTo>
                    <a:cubicBezTo>
                      <a:pt x="4280" y="34911"/>
                      <a:pt x="4331" y="34909"/>
                      <a:pt x="4382" y="34904"/>
                    </a:cubicBezTo>
                    <a:lnTo>
                      <a:pt x="39434" y="31809"/>
                    </a:lnTo>
                    <a:cubicBezTo>
                      <a:pt x="40351" y="31737"/>
                      <a:pt x="41018" y="30940"/>
                      <a:pt x="40934" y="30023"/>
                    </a:cubicBezTo>
                    <a:lnTo>
                      <a:pt x="38422" y="1507"/>
                    </a:lnTo>
                    <a:cubicBezTo>
                      <a:pt x="38343" y="643"/>
                      <a:pt x="37629" y="0"/>
                      <a:pt x="367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49"/>
              <p:cNvSpPr/>
              <p:nvPr/>
            </p:nvSpPr>
            <p:spPr>
              <a:xfrm>
                <a:off x="603050" y="3352450"/>
                <a:ext cx="945675" cy="804650"/>
              </a:xfrm>
              <a:custGeom>
                <a:avLst/>
                <a:gdLst/>
                <a:ahLst/>
                <a:cxnLst/>
                <a:rect l="l" t="t" r="r" b="b"/>
                <a:pathLst>
                  <a:path w="37827" h="32186" extrusionOk="0">
                    <a:moveTo>
                      <a:pt x="33821" y="1"/>
                    </a:moveTo>
                    <a:cubicBezTo>
                      <a:pt x="33772" y="1"/>
                      <a:pt x="33721" y="3"/>
                      <a:pt x="33671" y="8"/>
                    </a:cubicBezTo>
                    <a:lnTo>
                      <a:pt x="1572" y="2829"/>
                    </a:lnTo>
                    <a:cubicBezTo>
                      <a:pt x="667" y="2913"/>
                      <a:pt x="0" y="3710"/>
                      <a:pt x="72" y="4615"/>
                    </a:cubicBezTo>
                    <a:lnTo>
                      <a:pt x="2369" y="30678"/>
                    </a:lnTo>
                    <a:cubicBezTo>
                      <a:pt x="2448" y="31532"/>
                      <a:pt x="3164" y="32185"/>
                      <a:pt x="4005" y="32185"/>
                    </a:cubicBezTo>
                    <a:cubicBezTo>
                      <a:pt x="4055" y="32185"/>
                      <a:pt x="4105" y="32183"/>
                      <a:pt x="4155" y="32178"/>
                    </a:cubicBezTo>
                    <a:lnTo>
                      <a:pt x="36243" y="29356"/>
                    </a:lnTo>
                    <a:cubicBezTo>
                      <a:pt x="37159" y="29273"/>
                      <a:pt x="37826" y="28475"/>
                      <a:pt x="37755" y="27570"/>
                    </a:cubicBezTo>
                    <a:lnTo>
                      <a:pt x="35457" y="1508"/>
                    </a:lnTo>
                    <a:cubicBezTo>
                      <a:pt x="35378" y="653"/>
                      <a:pt x="34663" y="1"/>
                      <a:pt x="33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49"/>
              <p:cNvSpPr/>
              <p:nvPr/>
            </p:nvSpPr>
            <p:spPr>
              <a:xfrm>
                <a:off x="1092100" y="3501300"/>
                <a:ext cx="269100" cy="137675"/>
              </a:xfrm>
              <a:custGeom>
                <a:avLst/>
                <a:gdLst/>
                <a:ahLst/>
                <a:cxnLst/>
                <a:rect l="l" t="t" r="r" b="b"/>
                <a:pathLst>
                  <a:path w="10764" h="5507" extrusionOk="0">
                    <a:moveTo>
                      <a:pt x="5427" y="1"/>
                    </a:moveTo>
                    <a:cubicBezTo>
                      <a:pt x="5130" y="1"/>
                      <a:pt x="4832" y="26"/>
                      <a:pt x="4536" y="78"/>
                    </a:cubicBezTo>
                    <a:cubicBezTo>
                      <a:pt x="2036" y="530"/>
                      <a:pt x="0" y="2936"/>
                      <a:pt x="71" y="5472"/>
                    </a:cubicBezTo>
                    <a:cubicBezTo>
                      <a:pt x="594" y="5495"/>
                      <a:pt x="1116" y="5507"/>
                      <a:pt x="1638" y="5507"/>
                    </a:cubicBezTo>
                    <a:cubicBezTo>
                      <a:pt x="2712" y="5507"/>
                      <a:pt x="3785" y="5457"/>
                      <a:pt x="4858" y="5353"/>
                    </a:cubicBezTo>
                    <a:cubicBezTo>
                      <a:pt x="6941" y="5162"/>
                      <a:pt x="9120" y="4757"/>
                      <a:pt x="10763" y="3459"/>
                    </a:cubicBezTo>
                    <a:cubicBezTo>
                      <a:pt x="9850" y="1401"/>
                      <a:pt x="7649" y="1"/>
                      <a:pt x="54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49"/>
              <p:cNvSpPr/>
              <p:nvPr/>
            </p:nvSpPr>
            <p:spPr>
              <a:xfrm>
                <a:off x="624475" y="3577650"/>
                <a:ext cx="894822" cy="311550"/>
              </a:xfrm>
              <a:custGeom>
                <a:avLst/>
                <a:gdLst/>
                <a:ahLst/>
                <a:cxnLst/>
                <a:rect l="l" t="t" r="r" b="b"/>
                <a:pathLst>
                  <a:path w="37327" h="12462" extrusionOk="0">
                    <a:moveTo>
                      <a:pt x="36790" y="1"/>
                    </a:moveTo>
                    <a:lnTo>
                      <a:pt x="31587" y="489"/>
                    </a:lnTo>
                    <a:cubicBezTo>
                      <a:pt x="29754" y="655"/>
                      <a:pt x="27920" y="822"/>
                      <a:pt x="26110" y="1156"/>
                    </a:cubicBezTo>
                    <a:cubicBezTo>
                      <a:pt x="24551" y="1441"/>
                      <a:pt x="23003" y="1846"/>
                      <a:pt x="21431" y="2048"/>
                    </a:cubicBezTo>
                    <a:cubicBezTo>
                      <a:pt x="19883" y="2239"/>
                      <a:pt x="18300" y="2227"/>
                      <a:pt x="16764" y="2489"/>
                    </a:cubicBezTo>
                    <a:cubicBezTo>
                      <a:pt x="14597" y="2846"/>
                      <a:pt x="12514" y="3727"/>
                      <a:pt x="10311" y="3823"/>
                    </a:cubicBezTo>
                    <a:cubicBezTo>
                      <a:pt x="10187" y="3827"/>
                      <a:pt x="10063" y="3829"/>
                      <a:pt x="9939" y="3829"/>
                    </a:cubicBezTo>
                    <a:cubicBezTo>
                      <a:pt x="8960" y="3829"/>
                      <a:pt x="7982" y="3696"/>
                      <a:pt x="7004" y="3696"/>
                    </a:cubicBezTo>
                    <a:cubicBezTo>
                      <a:pt x="6880" y="3696"/>
                      <a:pt x="6756" y="3699"/>
                      <a:pt x="6632" y="3703"/>
                    </a:cubicBezTo>
                    <a:cubicBezTo>
                      <a:pt x="4370" y="3787"/>
                      <a:pt x="2191" y="4704"/>
                      <a:pt x="0" y="4894"/>
                    </a:cubicBezTo>
                    <a:cubicBezTo>
                      <a:pt x="24" y="7061"/>
                      <a:pt x="143" y="9228"/>
                      <a:pt x="333" y="11383"/>
                    </a:cubicBezTo>
                    <a:cubicBezTo>
                      <a:pt x="357" y="11681"/>
                      <a:pt x="405" y="12014"/>
                      <a:pt x="631" y="12204"/>
                    </a:cubicBezTo>
                    <a:cubicBezTo>
                      <a:pt x="822" y="12371"/>
                      <a:pt x="1107" y="12395"/>
                      <a:pt x="1357" y="12407"/>
                    </a:cubicBezTo>
                    <a:cubicBezTo>
                      <a:pt x="2230" y="12444"/>
                      <a:pt x="3102" y="12461"/>
                      <a:pt x="3973" y="12461"/>
                    </a:cubicBezTo>
                    <a:cubicBezTo>
                      <a:pt x="15139" y="12461"/>
                      <a:pt x="26171" y="9600"/>
                      <a:pt x="37326" y="8573"/>
                    </a:cubicBezTo>
                    <a:cubicBezTo>
                      <a:pt x="37136" y="5704"/>
                      <a:pt x="36945" y="2858"/>
                      <a:pt x="367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49"/>
              <p:cNvSpPr/>
              <p:nvPr/>
            </p:nvSpPr>
            <p:spPr>
              <a:xfrm>
                <a:off x="637876" y="3766150"/>
                <a:ext cx="910811" cy="404475"/>
              </a:xfrm>
              <a:custGeom>
                <a:avLst/>
                <a:gdLst/>
                <a:ahLst/>
                <a:cxnLst/>
                <a:rect l="l" t="t" r="r" b="b"/>
                <a:pathLst>
                  <a:path w="37994" h="16179" extrusionOk="0">
                    <a:moveTo>
                      <a:pt x="36011" y="0"/>
                    </a:moveTo>
                    <a:cubicBezTo>
                      <a:pt x="35961" y="0"/>
                      <a:pt x="35911" y="3"/>
                      <a:pt x="35862" y="9"/>
                    </a:cubicBezTo>
                    <a:cubicBezTo>
                      <a:pt x="33445" y="128"/>
                      <a:pt x="31076" y="640"/>
                      <a:pt x="28695" y="1081"/>
                    </a:cubicBezTo>
                    <a:cubicBezTo>
                      <a:pt x="24718" y="1807"/>
                      <a:pt x="20718" y="2343"/>
                      <a:pt x="16705" y="2783"/>
                    </a:cubicBezTo>
                    <a:cubicBezTo>
                      <a:pt x="11145" y="3414"/>
                      <a:pt x="5573" y="3902"/>
                      <a:pt x="1" y="4248"/>
                    </a:cubicBezTo>
                    <a:cubicBezTo>
                      <a:pt x="24" y="7784"/>
                      <a:pt x="358" y="11296"/>
                      <a:pt x="1013" y="14761"/>
                    </a:cubicBezTo>
                    <a:cubicBezTo>
                      <a:pt x="1310" y="14821"/>
                      <a:pt x="1739" y="15356"/>
                      <a:pt x="2251" y="15630"/>
                    </a:cubicBezTo>
                    <a:cubicBezTo>
                      <a:pt x="2763" y="15904"/>
                      <a:pt x="3358" y="15975"/>
                      <a:pt x="3942" y="16035"/>
                    </a:cubicBezTo>
                    <a:cubicBezTo>
                      <a:pt x="5085" y="16136"/>
                      <a:pt x="6227" y="16179"/>
                      <a:pt x="7370" y="16179"/>
                    </a:cubicBezTo>
                    <a:cubicBezTo>
                      <a:pt x="13261" y="16179"/>
                      <a:pt x="19148" y="15025"/>
                      <a:pt x="25051" y="14606"/>
                    </a:cubicBezTo>
                    <a:cubicBezTo>
                      <a:pt x="28695" y="14332"/>
                      <a:pt x="32409" y="14344"/>
                      <a:pt x="35946" y="13416"/>
                    </a:cubicBezTo>
                    <a:cubicBezTo>
                      <a:pt x="36469" y="13273"/>
                      <a:pt x="37017" y="13094"/>
                      <a:pt x="37398" y="12689"/>
                    </a:cubicBezTo>
                    <a:cubicBezTo>
                      <a:pt x="37993" y="12046"/>
                      <a:pt x="37946" y="11058"/>
                      <a:pt x="37863" y="10189"/>
                    </a:cubicBezTo>
                    <a:lnTo>
                      <a:pt x="37017" y="1247"/>
                    </a:lnTo>
                    <a:cubicBezTo>
                      <a:pt x="36981" y="807"/>
                      <a:pt x="36886" y="283"/>
                      <a:pt x="36481" y="93"/>
                    </a:cubicBezTo>
                    <a:cubicBezTo>
                      <a:pt x="36328" y="29"/>
                      <a:pt x="36168" y="0"/>
                      <a:pt x="360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49"/>
              <p:cNvSpPr/>
              <p:nvPr/>
            </p:nvSpPr>
            <p:spPr>
              <a:xfrm rot="-387138">
                <a:off x="876734" y="3922141"/>
                <a:ext cx="16406" cy="1176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439" extrusionOk="0">
                    <a:moveTo>
                      <a:pt x="379" y="0"/>
                    </a:moveTo>
                    <a:cubicBezTo>
                      <a:pt x="356" y="0"/>
                      <a:pt x="334" y="3"/>
                      <a:pt x="314" y="8"/>
                    </a:cubicBezTo>
                    <a:lnTo>
                      <a:pt x="291" y="8"/>
                    </a:lnTo>
                    <a:cubicBezTo>
                      <a:pt x="277" y="5"/>
                      <a:pt x="263" y="4"/>
                      <a:pt x="250" y="4"/>
                    </a:cubicBezTo>
                    <a:cubicBezTo>
                      <a:pt x="104" y="4"/>
                      <a:pt x="1" y="175"/>
                      <a:pt x="88" y="306"/>
                    </a:cubicBezTo>
                    <a:cubicBezTo>
                      <a:pt x="105" y="390"/>
                      <a:pt x="181" y="438"/>
                      <a:pt x="263" y="438"/>
                    </a:cubicBezTo>
                    <a:cubicBezTo>
                      <a:pt x="296" y="438"/>
                      <a:pt x="331" y="430"/>
                      <a:pt x="362" y="413"/>
                    </a:cubicBezTo>
                    <a:cubicBezTo>
                      <a:pt x="374" y="401"/>
                      <a:pt x="398" y="389"/>
                      <a:pt x="410" y="377"/>
                    </a:cubicBezTo>
                    <a:cubicBezTo>
                      <a:pt x="457" y="365"/>
                      <a:pt x="445" y="389"/>
                      <a:pt x="541" y="306"/>
                    </a:cubicBezTo>
                    <a:cubicBezTo>
                      <a:pt x="612" y="222"/>
                      <a:pt x="588" y="68"/>
                      <a:pt x="481" y="20"/>
                    </a:cubicBezTo>
                    <a:cubicBezTo>
                      <a:pt x="446" y="6"/>
                      <a:pt x="411" y="0"/>
                      <a:pt x="379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49"/>
              <p:cNvSpPr/>
              <p:nvPr/>
            </p:nvSpPr>
            <p:spPr>
              <a:xfrm rot="-387138">
                <a:off x="955216" y="3931354"/>
                <a:ext cx="670" cy="27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49"/>
              <p:cNvSpPr/>
              <p:nvPr/>
            </p:nvSpPr>
            <p:spPr>
              <a:xfrm rot="-387138">
                <a:off x="955846" y="3931102"/>
                <a:ext cx="1019" cy="188"/>
              </a:xfrm>
              <a:custGeom>
                <a:avLst/>
                <a:gdLst/>
                <a:ahLst/>
                <a:cxnLst/>
                <a:rect l="l" t="t" r="r" b="b"/>
                <a:pathLst>
                  <a:path w="38" h="7" extrusionOk="0">
                    <a:moveTo>
                      <a:pt x="30" y="1"/>
                    </a:moveTo>
                    <a:cubicBezTo>
                      <a:pt x="26" y="1"/>
                      <a:pt x="17" y="2"/>
                      <a:pt x="1" y="6"/>
                    </a:cubicBezTo>
                    <a:cubicBezTo>
                      <a:pt x="25" y="6"/>
                      <a:pt x="38" y="1"/>
                      <a:pt x="30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49"/>
              <p:cNvSpPr/>
              <p:nvPr/>
            </p:nvSpPr>
            <p:spPr>
              <a:xfrm rot="-387138">
                <a:off x="943321" y="3917869"/>
                <a:ext cx="18524" cy="1410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26" extrusionOk="0">
                    <a:moveTo>
                      <a:pt x="318" y="0"/>
                    </a:moveTo>
                    <a:cubicBezTo>
                      <a:pt x="210" y="0"/>
                      <a:pt x="107" y="44"/>
                      <a:pt x="60" y="145"/>
                    </a:cubicBezTo>
                    <a:cubicBezTo>
                      <a:pt x="0" y="264"/>
                      <a:pt x="60" y="419"/>
                      <a:pt x="191" y="466"/>
                    </a:cubicBezTo>
                    <a:cubicBezTo>
                      <a:pt x="226" y="490"/>
                      <a:pt x="274" y="514"/>
                      <a:pt x="322" y="526"/>
                    </a:cubicBezTo>
                    <a:lnTo>
                      <a:pt x="393" y="526"/>
                    </a:lnTo>
                    <a:cubicBezTo>
                      <a:pt x="453" y="526"/>
                      <a:pt x="500" y="514"/>
                      <a:pt x="548" y="478"/>
                    </a:cubicBezTo>
                    <a:cubicBezTo>
                      <a:pt x="691" y="383"/>
                      <a:pt x="691" y="169"/>
                      <a:pt x="548" y="73"/>
                    </a:cubicBezTo>
                    <a:cubicBezTo>
                      <a:pt x="486" y="27"/>
                      <a:pt x="401" y="0"/>
                      <a:pt x="318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49"/>
              <p:cNvSpPr/>
              <p:nvPr/>
            </p:nvSpPr>
            <p:spPr>
              <a:xfrm rot="-387138">
                <a:off x="936016" y="3894486"/>
                <a:ext cx="13350" cy="11661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35" extrusionOk="0">
                    <a:moveTo>
                      <a:pt x="216" y="0"/>
                    </a:moveTo>
                    <a:cubicBezTo>
                      <a:pt x="159" y="0"/>
                      <a:pt x="104" y="24"/>
                      <a:pt x="72" y="65"/>
                    </a:cubicBezTo>
                    <a:lnTo>
                      <a:pt x="48" y="89"/>
                    </a:lnTo>
                    <a:lnTo>
                      <a:pt x="48" y="100"/>
                    </a:lnTo>
                    <a:cubicBezTo>
                      <a:pt x="12" y="136"/>
                      <a:pt x="1" y="196"/>
                      <a:pt x="1" y="243"/>
                    </a:cubicBezTo>
                    <a:cubicBezTo>
                      <a:pt x="1" y="255"/>
                      <a:pt x="1" y="255"/>
                      <a:pt x="1" y="267"/>
                    </a:cubicBezTo>
                    <a:cubicBezTo>
                      <a:pt x="1" y="279"/>
                      <a:pt x="1" y="279"/>
                      <a:pt x="1" y="291"/>
                    </a:cubicBezTo>
                    <a:cubicBezTo>
                      <a:pt x="36" y="374"/>
                      <a:pt x="108" y="434"/>
                      <a:pt x="191" y="434"/>
                    </a:cubicBezTo>
                    <a:cubicBezTo>
                      <a:pt x="196" y="434"/>
                      <a:pt x="202" y="434"/>
                      <a:pt x="207" y="434"/>
                    </a:cubicBezTo>
                    <a:cubicBezTo>
                      <a:pt x="388" y="434"/>
                      <a:pt x="498" y="239"/>
                      <a:pt x="405" y="89"/>
                    </a:cubicBezTo>
                    <a:cubicBezTo>
                      <a:pt x="370" y="53"/>
                      <a:pt x="334" y="29"/>
                      <a:pt x="298" y="17"/>
                    </a:cubicBezTo>
                    <a:cubicBezTo>
                      <a:pt x="272" y="6"/>
                      <a:pt x="244" y="0"/>
                      <a:pt x="216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49"/>
              <p:cNvSpPr/>
              <p:nvPr/>
            </p:nvSpPr>
            <p:spPr>
              <a:xfrm rot="-387138">
                <a:off x="933408" y="4056797"/>
                <a:ext cx="21660" cy="1394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520" extrusionOk="0">
                    <a:moveTo>
                      <a:pt x="481" y="1"/>
                    </a:moveTo>
                    <a:cubicBezTo>
                      <a:pt x="400" y="1"/>
                      <a:pt x="319" y="31"/>
                      <a:pt x="260" y="90"/>
                    </a:cubicBezTo>
                    <a:cubicBezTo>
                      <a:pt x="236" y="114"/>
                      <a:pt x="224" y="138"/>
                      <a:pt x="212" y="162"/>
                    </a:cubicBezTo>
                    <a:cubicBezTo>
                      <a:pt x="164" y="162"/>
                      <a:pt x="129" y="185"/>
                      <a:pt x="105" y="221"/>
                    </a:cubicBezTo>
                    <a:cubicBezTo>
                      <a:pt x="1" y="337"/>
                      <a:pt x="87" y="519"/>
                      <a:pt x="245" y="519"/>
                    </a:cubicBezTo>
                    <a:cubicBezTo>
                      <a:pt x="250" y="519"/>
                      <a:pt x="255" y="519"/>
                      <a:pt x="260" y="519"/>
                    </a:cubicBezTo>
                    <a:cubicBezTo>
                      <a:pt x="331" y="507"/>
                      <a:pt x="403" y="483"/>
                      <a:pt x="474" y="471"/>
                    </a:cubicBezTo>
                    <a:lnTo>
                      <a:pt x="534" y="459"/>
                    </a:lnTo>
                    <a:cubicBezTo>
                      <a:pt x="712" y="435"/>
                      <a:pt x="807" y="245"/>
                      <a:pt x="712" y="90"/>
                    </a:cubicBezTo>
                    <a:cubicBezTo>
                      <a:pt x="647" y="31"/>
                      <a:pt x="563" y="1"/>
                      <a:pt x="481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49"/>
              <p:cNvSpPr/>
              <p:nvPr/>
            </p:nvSpPr>
            <p:spPr>
              <a:xfrm rot="-387138">
                <a:off x="987534" y="4046818"/>
                <a:ext cx="18229" cy="1230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459" extrusionOk="0">
                    <a:moveTo>
                      <a:pt x="381" y="1"/>
                    </a:moveTo>
                    <a:cubicBezTo>
                      <a:pt x="356" y="1"/>
                      <a:pt x="330" y="5"/>
                      <a:pt x="303" y="14"/>
                    </a:cubicBezTo>
                    <a:lnTo>
                      <a:pt x="279" y="14"/>
                    </a:lnTo>
                    <a:cubicBezTo>
                      <a:pt x="271" y="13"/>
                      <a:pt x="262" y="13"/>
                      <a:pt x="254" y="13"/>
                    </a:cubicBezTo>
                    <a:cubicBezTo>
                      <a:pt x="145" y="13"/>
                      <a:pt x="51" y="82"/>
                      <a:pt x="29" y="192"/>
                    </a:cubicBezTo>
                    <a:cubicBezTo>
                      <a:pt x="0" y="374"/>
                      <a:pt x="144" y="458"/>
                      <a:pt x="299" y="458"/>
                    </a:cubicBezTo>
                    <a:cubicBezTo>
                      <a:pt x="397" y="458"/>
                      <a:pt x="500" y="424"/>
                      <a:pt x="565" y="359"/>
                    </a:cubicBezTo>
                    <a:cubicBezTo>
                      <a:pt x="680" y="203"/>
                      <a:pt x="557" y="1"/>
                      <a:pt x="381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49"/>
              <p:cNvSpPr/>
              <p:nvPr/>
            </p:nvSpPr>
            <p:spPr>
              <a:xfrm rot="-387138">
                <a:off x="930494" y="4017911"/>
                <a:ext cx="28014" cy="10723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400" extrusionOk="0">
                    <a:moveTo>
                      <a:pt x="763" y="0"/>
                    </a:moveTo>
                    <a:cubicBezTo>
                      <a:pt x="711" y="0"/>
                      <a:pt x="657" y="6"/>
                      <a:pt x="604" y="18"/>
                    </a:cubicBezTo>
                    <a:cubicBezTo>
                      <a:pt x="461" y="18"/>
                      <a:pt x="306" y="30"/>
                      <a:pt x="163" y="66"/>
                    </a:cubicBezTo>
                    <a:cubicBezTo>
                      <a:pt x="0" y="159"/>
                      <a:pt x="65" y="399"/>
                      <a:pt x="245" y="399"/>
                    </a:cubicBezTo>
                    <a:cubicBezTo>
                      <a:pt x="249" y="399"/>
                      <a:pt x="254" y="399"/>
                      <a:pt x="258" y="399"/>
                    </a:cubicBezTo>
                    <a:cubicBezTo>
                      <a:pt x="484" y="399"/>
                      <a:pt x="711" y="375"/>
                      <a:pt x="925" y="328"/>
                    </a:cubicBezTo>
                    <a:cubicBezTo>
                      <a:pt x="1044" y="256"/>
                      <a:pt x="1044" y="78"/>
                      <a:pt x="913" y="18"/>
                    </a:cubicBezTo>
                    <a:cubicBezTo>
                      <a:pt x="865" y="6"/>
                      <a:pt x="815" y="0"/>
                      <a:pt x="763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49"/>
              <p:cNvSpPr/>
              <p:nvPr/>
            </p:nvSpPr>
            <p:spPr>
              <a:xfrm rot="-387138">
                <a:off x="887282" y="4033277"/>
                <a:ext cx="8980" cy="6461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41" extrusionOk="0">
                    <a:moveTo>
                      <a:pt x="183" y="1"/>
                    </a:moveTo>
                    <a:cubicBezTo>
                      <a:pt x="177" y="1"/>
                      <a:pt x="170" y="1"/>
                      <a:pt x="163" y="2"/>
                    </a:cubicBezTo>
                    <a:cubicBezTo>
                      <a:pt x="0" y="14"/>
                      <a:pt x="19" y="241"/>
                      <a:pt x="175" y="241"/>
                    </a:cubicBezTo>
                    <a:cubicBezTo>
                      <a:pt x="179" y="241"/>
                      <a:pt x="183" y="241"/>
                      <a:pt x="187" y="240"/>
                    </a:cubicBezTo>
                    <a:cubicBezTo>
                      <a:pt x="335" y="229"/>
                      <a:pt x="320" y="1"/>
                      <a:pt x="183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49"/>
              <p:cNvSpPr/>
              <p:nvPr/>
            </p:nvSpPr>
            <p:spPr>
              <a:xfrm rot="-387138">
                <a:off x="1440856" y="3811478"/>
                <a:ext cx="16031" cy="1402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23" extrusionOk="0">
                    <a:moveTo>
                      <a:pt x="357" y="1"/>
                    </a:moveTo>
                    <a:cubicBezTo>
                      <a:pt x="328" y="1"/>
                      <a:pt x="298" y="7"/>
                      <a:pt x="268" y="20"/>
                    </a:cubicBezTo>
                    <a:cubicBezTo>
                      <a:pt x="221" y="31"/>
                      <a:pt x="185" y="55"/>
                      <a:pt x="161" y="91"/>
                    </a:cubicBezTo>
                    <a:cubicBezTo>
                      <a:pt x="161" y="91"/>
                      <a:pt x="149" y="103"/>
                      <a:pt x="149" y="115"/>
                    </a:cubicBezTo>
                    <a:cubicBezTo>
                      <a:pt x="78" y="139"/>
                      <a:pt x="30" y="198"/>
                      <a:pt x="18" y="270"/>
                    </a:cubicBezTo>
                    <a:cubicBezTo>
                      <a:pt x="0" y="413"/>
                      <a:pt x="110" y="522"/>
                      <a:pt x="232" y="522"/>
                    </a:cubicBezTo>
                    <a:cubicBezTo>
                      <a:pt x="272" y="522"/>
                      <a:pt x="313" y="511"/>
                      <a:pt x="352" y="484"/>
                    </a:cubicBezTo>
                    <a:cubicBezTo>
                      <a:pt x="364" y="484"/>
                      <a:pt x="364" y="472"/>
                      <a:pt x="376" y="472"/>
                    </a:cubicBezTo>
                    <a:cubicBezTo>
                      <a:pt x="459" y="436"/>
                      <a:pt x="566" y="377"/>
                      <a:pt x="578" y="270"/>
                    </a:cubicBezTo>
                    <a:cubicBezTo>
                      <a:pt x="597" y="123"/>
                      <a:pt x="489" y="1"/>
                      <a:pt x="357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49"/>
              <p:cNvSpPr/>
              <p:nvPr/>
            </p:nvSpPr>
            <p:spPr>
              <a:xfrm rot="-387138">
                <a:off x="1416051" y="3864360"/>
                <a:ext cx="8310" cy="6729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51" extrusionOk="0">
                    <a:moveTo>
                      <a:pt x="143" y="0"/>
                    </a:moveTo>
                    <a:cubicBezTo>
                      <a:pt x="0" y="24"/>
                      <a:pt x="12" y="250"/>
                      <a:pt x="167" y="250"/>
                    </a:cubicBezTo>
                    <a:cubicBezTo>
                      <a:pt x="310" y="226"/>
                      <a:pt x="298" y="0"/>
                      <a:pt x="143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49"/>
              <p:cNvSpPr/>
              <p:nvPr/>
            </p:nvSpPr>
            <p:spPr>
              <a:xfrm rot="-387138">
                <a:off x="1276251" y="3888705"/>
                <a:ext cx="14101" cy="1016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379" extrusionOk="0">
                    <a:moveTo>
                      <a:pt x="317" y="0"/>
                    </a:moveTo>
                    <a:cubicBezTo>
                      <a:pt x="305" y="0"/>
                      <a:pt x="293" y="2"/>
                      <a:pt x="280" y="6"/>
                    </a:cubicBezTo>
                    <a:lnTo>
                      <a:pt x="268" y="6"/>
                    </a:lnTo>
                    <a:lnTo>
                      <a:pt x="232" y="18"/>
                    </a:lnTo>
                    <a:cubicBezTo>
                      <a:pt x="161" y="29"/>
                      <a:pt x="66" y="65"/>
                      <a:pt x="54" y="148"/>
                    </a:cubicBezTo>
                    <a:cubicBezTo>
                      <a:pt x="1" y="296"/>
                      <a:pt x="136" y="379"/>
                      <a:pt x="266" y="379"/>
                    </a:cubicBezTo>
                    <a:cubicBezTo>
                      <a:pt x="283" y="379"/>
                      <a:pt x="299" y="377"/>
                      <a:pt x="316" y="375"/>
                    </a:cubicBezTo>
                    <a:cubicBezTo>
                      <a:pt x="324" y="376"/>
                      <a:pt x="332" y="377"/>
                      <a:pt x="340" y="377"/>
                    </a:cubicBezTo>
                    <a:cubicBezTo>
                      <a:pt x="526" y="377"/>
                      <a:pt x="492" y="0"/>
                      <a:pt x="317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49"/>
              <p:cNvSpPr/>
              <p:nvPr/>
            </p:nvSpPr>
            <p:spPr>
              <a:xfrm rot="-387138">
                <a:off x="1339703" y="3837093"/>
                <a:ext cx="14744" cy="1174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8" extrusionOk="0">
                    <a:moveTo>
                      <a:pt x="260" y="0"/>
                    </a:moveTo>
                    <a:cubicBezTo>
                      <a:pt x="206" y="0"/>
                      <a:pt x="152" y="24"/>
                      <a:pt x="108" y="80"/>
                    </a:cubicBezTo>
                    <a:cubicBezTo>
                      <a:pt x="25" y="140"/>
                      <a:pt x="1" y="259"/>
                      <a:pt x="60" y="342"/>
                    </a:cubicBezTo>
                    <a:cubicBezTo>
                      <a:pt x="168" y="437"/>
                      <a:pt x="168" y="413"/>
                      <a:pt x="215" y="425"/>
                    </a:cubicBezTo>
                    <a:cubicBezTo>
                      <a:pt x="226" y="427"/>
                      <a:pt x="236" y="428"/>
                      <a:pt x="247" y="428"/>
                    </a:cubicBezTo>
                    <a:cubicBezTo>
                      <a:pt x="317" y="428"/>
                      <a:pt x="376" y="394"/>
                      <a:pt x="418" y="342"/>
                    </a:cubicBezTo>
                    <a:cubicBezTo>
                      <a:pt x="549" y="184"/>
                      <a:pt x="409" y="0"/>
                      <a:pt x="260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49"/>
              <p:cNvSpPr/>
              <p:nvPr/>
            </p:nvSpPr>
            <p:spPr>
              <a:xfrm rot="-387138">
                <a:off x="1142630" y="3932312"/>
                <a:ext cx="12117" cy="10803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03" extrusionOk="0">
                    <a:moveTo>
                      <a:pt x="266" y="1"/>
                    </a:moveTo>
                    <a:cubicBezTo>
                      <a:pt x="109" y="1"/>
                      <a:pt x="1" y="138"/>
                      <a:pt x="35" y="287"/>
                    </a:cubicBezTo>
                    <a:cubicBezTo>
                      <a:pt x="69" y="362"/>
                      <a:pt x="143" y="402"/>
                      <a:pt x="217" y="402"/>
                    </a:cubicBezTo>
                    <a:cubicBezTo>
                      <a:pt x="272" y="402"/>
                      <a:pt x="328" y="380"/>
                      <a:pt x="369" y="335"/>
                    </a:cubicBezTo>
                    <a:cubicBezTo>
                      <a:pt x="392" y="311"/>
                      <a:pt x="404" y="287"/>
                      <a:pt x="404" y="251"/>
                    </a:cubicBezTo>
                    <a:cubicBezTo>
                      <a:pt x="452" y="144"/>
                      <a:pt x="392" y="25"/>
                      <a:pt x="285" y="1"/>
                    </a:cubicBezTo>
                    <a:cubicBezTo>
                      <a:pt x="279" y="1"/>
                      <a:pt x="272" y="1"/>
                      <a:pt x="266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49"/>
              <p:cNvSpPr/>
              <p:nvPr/>
            </p:nvSpPr>
            <p:spPr>
              <a:xfrm rot="-387138">
                <a:off x="1183606" y="3938279"/>
                <a:ext cx="28496" cy="1364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09" extrusionOk="0">
                    <a:moveTo>
                      <a:pt x="772" y="1"/>
                    </a:moveTo>
                    <a:cubicBezTo>
                      <a:pt x="762" y="1"/>
                      <a:pt x="751" y="2"/>
                      <a:pt x="740" y="3"/>
                    </a:cubicBezTo>
                    <a:cubicBezTo>
                      <a:pt x="597" y="15"/>
                      <a:pt x="442" y="27"/>
                      <a:pt x="299" y="51"/>
                    </a:cubicBezTo>
                    <a:cubicBezTo>
                      <a:pt x="180" y="51"/>
                      <a:pt x="85" y="110"/>
                      <a:pt x="49" y="217"/>
                    </a:cubicBezTo>
                    <a:cubicBezTo>
                      <a:pt x="0" y="375"/>
                      <a:pt x="123" y="509"/>
                      <a:pt x="268" y="509"/>
                    </a:cubicBezTo>
                    <a:cubicBezTo>
                      <a:pt x="298" y="509"/>
                      <a:pt x="329" y="503"/>
                      <a:pt x="359" y="491"/>
                    </a:cubicBezTo>
                    <a:cubicBezTo>
                      <a:pt x="383" y="491"/>
                      <a:pt x="407" y="479"/>
                      <a:pt x="430" y="467"/>
                    </a:cubicBezTo>
                    <a:cubicBezTo>
                      <a:pt x="549" y="455"/>
                      <a:pt x="669" y="444"/>
                      <a:pt x="788" y="432"/>
                    </a:cubicBezTo>
                    <a:cubicBezTo>
                      <a:pt x="1062" y="409"/>
                      <a:pt x="1029" y="1"/>
                      <a:pt x="772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49"/>
              <p:cNvSpPr/>
              <p:nvPr/>
            </p:nvSpPr>
            <p:spPr>
              <a:xfrm rot="-387138">
                <a:off x="1135418" y="3966705"/>
                <a:ext cx="8686" cy="646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41" extrusionOk="0">
                    <a:moveTo>
                      <a:pt x="173" y="0"/>
                    </a:moveTo>
                    <a:cubicBezTo>
                      <a:pt x="166" y="0"/>
                      <a:pt x="159" y="1"/>
                      <a:pt x="151" y="2"/>
                    </a:cubicBezTo>
                    <a:cubicBezTo>
                      <a:pt x="0" y="13"/>
                      <a:pt x="19" y="240"/>
                      <a:pt x="164" y="240"/>
                    </a:cubicBezTo>
                    <a:cubicBezTo>
                      <a:pt x="168" y="240"/>
                      <a:pt x="172" y="240"/>
                      <a:pt x="175" y="240"/>
                    </a:cubicBezTo>
                    <a:cubicBezTo>
                      <a:pt x="323" y="228"/>
                      <a:pt x="319" y="0"/>
                      <a:pt x="173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49"/>
              <p:cNvSpPr/>
              <p:nvPr/>
            </p:nvSpPr>
            <p:spPr>
              <a:xfrm rot="-387138">
                <a:off x="1176310" y="3981670"/>
                <a:ext cx="9061" cy="6434"/>
              </a:xfrm>
              <a:custGeom>
                <a:avLst/>
                <a:gdLst/>
                <a:ahLst/>
                <a:cxnLst/>
                <a:rect l="l" t="t" r="r" b="b"/>
                <a:pathLst>
                  <a:path w="338" h="240" extrusionOk="0">
                    <a:moveTo>
                      <a:pt x="163" y="0"/>
                    </a:moveTo>
                    <a:cubicBezTo>
                      <a:pt x="159" y="0"/>
                      <a:pt x="155" y="1"/>
                      <a:pt x="151" y="1"/>
                    </a:cubicBezTo>
                    <a:cubicBezTo>
                      <a:pt x="0" y="13"/>
                      <a:pt x="19" y="239"/>
                      <a:pt x="164" y="239"/>
                    </a:cubicBezTo>
                    <a:cubicBezTo>
                      <a:pt x="167" y="239"/>
                      <a:pt x="171" y="239"/>
                      <a:pt x="175" y="239"/>
                    </a:cubicBezTo>
                    <a:cubicBezTo>
                      <a:pt x="337" y="227"/>
                      <a:pt x="319" y="0"/>
                      <a:pt x="163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49"/>
              <p:cNvSpPr/>
              <p:nvPr/>
            </p:nvSpPr>
            <p:spPr>
              <a:xfrm rot="-387138">
                <a:off x="1437022" y="3999757"/>
                <a:ext cx="10428" cy="1024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2" extrusionOk="0">
                    <a:moveTo>
                      <a:pt x="182" y="1"/>
                    </a:moveTo>
                    <a:cubicBezTo>
                      <a:pt x="102" y="1"/>
                      <a:pt x="23" y="46"/>
                      <a:pt x="1" y="140"/>
                    </a:cubicBezTo>
                    <a:cubicBezTo>
                      <a:pt x="1" y="188"/>
                      <a:pt x="1" y="223"/>
                      <a:pt x="13" y="271"/>
                    </a:cubicBezTo>
                    <a:cubicBezTo>
                      <a:pt x="46" y="347"/>
                      <a:pt x="114" y="381"/>
                      <a:pt x="182" y="381"/>
                    </a:cubicBezTo>
                    <a:cubicBezTo>
                      <a:pt x="285" y="381"/>
                      <a:pt x="389" y="304"/>
                      <a:pt x="382" y="176"/>
                    </a:cubicBezTo>
                    <a:cubicBezTo>
                      <a:pt x="369" y="61"/>
                      <a:pt x="274" y="1"/>
                      <a:pt x="182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49"/>
              <p:cNvSpPr/>
              <p:nvPr/>
            </p:nvSpPr>
            <p:spPr>
              <a:xfrm rot="-387138">
                <a:off x="1382360" y="3999028"/>
                <a:ext cx="14824" cy="10401"/>
              </a:xfrm>
              <a:custGeom>
                <a:avLst/>
                <a:gdLst/>
                <a:ahLst/>
                <a:cxnLst/>
                <a:rect l="l" t="t" r="r" b="b"/>
                <a:pathLst>
                  <a:path w="553" h="388" extrusionOk="0">
                    <a:moveTo>
                      <a:pt x="258" y="1"/>
                    </a:moveTo>
                    <a:cubicBezTo>
                      <a:pt x="248" y="1"/>
                      <a:pt x="237" y="2"/>
                      <a:pt x="227" y="6"/>
                    </a:cubicBezTo>
                    <a:cubicBezTo>
                      <a:pt x="48" y="18"/>
                      <a:pt x="1" y="280"/>
                      <a:pt x="167" y="363"/>
                    </a:cubicBezTo>
                    <a:cubicBezTo>
                      <a:pt x="203" y="380"/>
                      <a:pt x="238" y="387"/>
                      <a:pt x="270" y="387"/>
                    </a:cubicBezTo>
                    <a:cubicBezTo>
                      <a:pt x="444" y="387"/>
                      <a:pt x="552" y="174"/>
                      <a:pt x="382" y="54"/>
                    </a:cubicBezTo>
                    <a:cubicBezTo>
                      <a:pt x="370" y="42"/>
                      <a:pt x="346" y="30"/>
                      <a:pt x="334" y="18"/>
                    </a:cubicBezTo>
                    <a:cubicBezTo>
                      <a:pt x="309" y="9"/>
                      <a:pt x="284" y="1"/>
                      <a:pt x="258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49"/>
              <p:cNvSpPr/>
              <p:nvPr/>
            </p:nvSpPr>
            <p:spPr>
              <a:xfrm rot="-387138">
                <a:off x="1421560" y="3967305"/>
                <a:ext cx="9168" cy="646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41" extrusionOk="0">
                    <a:moveTo>
                      <a:pt x="168" y="1"/>
                    </a:moveTo>
                    <a:cubicBezTo>
                      <a:pt x="41" y="1"/>
                      <a:pt x="1" y="176"/>
                      <a:pt x="132" y="231"/>
                    </a:cubicBezTo>
                    <a:cubicBezTo>
                      <a:pt x="148" y="237"/>
                      <a:pt x="164" y="240"/>
                      <a:pt x="178" y="240"/>
                    </a:cubicBezTo>
                    <a:cubicBezTo>
                      <a:pt x="299" y="240"/>
                      <a:pt x="342" y="37"/>
                      <a:pt x="204" y="5"/>
                    </a:cubicBezTo>
                    <a:cubicBezTo>
                      <a:pt x="191" y="2"/>
                      <a:pt x="179" y="1"/>
                      <a:pt x="168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49"/>
              <p:cNvSpPr/>
              <p:nvPr/>
            </p:nvSpPr>
            <p:spPr>
              <a:xfrm rot="-387138">
                <a:off x="1316961" y="3972829"/>
                <a:ext cx="9088" cy="6755"/>
              </a:xfrm>
              <a:custGeom>
                <a:avLst/>
                <a:gdLst/>
                <a:ahLst/>
                <a:cxnLst/>
                <a:rect l="l" t="t" r="r" b="b"/>
                <a:pathLst>
                  <a:path w="339" h="252" extrusionOk="0">
                    <a:moveTo>
                      <a:pt x="164" y="0"/>
                    </a:moveTo>
                    <a:cubicBezTo>
                      <a:pt x="160" y="0"/>
                      <a:pt x="156" y="1"/>
                      <a:pt x="152" y="1"/>
                    </a:cubicBezTo>
                    <a:cubicBezTo>
                      <a:pt x="1" y="12"/>
                      <a:pt x="20" y="251"/>
                      <a:pt x="165" y="251"/>
                    </a:cubicBezTo>
                    <a:cubicBezTo>
                      <a:pt x="168" y="251"/>
                      <a:pt x="172" y="251"/>
                      <a:pt x="176" y="251"/>
                    </a:cubicBezTo>
                    <a:cubicBezTo>
                      <a:pt x="338" y="228"/>
                      <a:pt x="319" y="0"/>
                      <a:pt x="164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49"/>
              <p:cNvSpPr/>
              <p:nvPr/>
            </p:nvSpPr>
            <p:spPr>
              <a:xfrm rot="-387138">
                <a:off x="1249164" y="4022007"/>
                <a:ext cx="14717" cy="11554"/>
              </a:xfrm>
              <a:custGeom>
                <a:avLst/>
                <a:gdLst/>
                <a:ahLst/>
                <a:cxnLst/>
                <a:rect l="l" t="t" r="r" b="b"/>
                <a:pathLst>
                  <a:path w="549" h="431" extrusionOk="0">
                    <a:moveTo>
                      <a:pt x="270" y="1"/>
                    </a:moveTo>
                    <a:cubicBezTo>
                      <a:pt x="189" y="1"/>
                      <a:pt x="109" y="43"/>
                      <a:pt x="72" y="118"/>
                    </a:cubicBezTo>
                    <a:cubicBezTo>
                      <a:pt x="1" y="270"/>
                      <a:pt x="120" y="431"/>
                      <a:pt x="267" y="431"/>
                    </a:cubicBezTo>
                    <a:cubicBezTo>
                      <a:pt x="293" y="431"/>
                      <a:pt x="319" y="426"/>
                      <a:pt x="346" y="415"/>
                    </a:cubicBezTo>
                    <a:cubicBezTo>
                      <a:pt x="405" y="403"/>
                      <a:pt x="453" y="368"/>
                      <a:pt x="477" y="320"/>
                    </a:cubicBezTo>
                    <a:cubicBezTo>
                      <a:pt x="548" y="225"/>
                      <a:pt x="512" y="94"/>
                      <a:pt x="405" y="46"/>
                    </a:cubicBezTo>
                    <a:cubicBezTo>
                      <a:pt x="365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49"/>
              <p:cNvSpPr/>
              <p:nvPr/>
            </p:nvSpPr>
            <p:spPr>
              <a:xfrm rot="-387138">
                <a:off x="1095343" y="4067397"/>
                <a:ext cx="18122" cy="17988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1" extrusionOk="0">
                    <a:moveTo>
                      <a:pt x="330" y="0"/>
                    </a:moveTo>
                    <a:cubicBezTo>
                      <a:pt x="269" y="0"/>
                      <a:pt x="207" y="25"/>
                      <a:pt x="156" y="86"/>
                    </a:cubicBezTo>
                    <a:cubicBezTo>
                      <a:pt x="60" y="157"/>
                      <a:pt x="1" y="276"/>
                      <a:pt x="1" y="395"/>
                    </a:cubicBezTo>
                    <a:lnTo>
                      <a:pt x="1" y="419"/>
                    </a:lnTo>
                    <a:cubicBezTo>
                      <a:pt x="12" y="566"/>
                      <a:pt x="131" y="670"/>
                      <a:pt x="265" y="670"/>
                    </a:cubicBezTo>
                    <a:cubicBezTo>
                      <a:pt x="272" y="670"/>
                      <a:pt x="279" y="670"/>
                      <a:pt x="287" y="669"/>
                    </a:cubicBezTo>
                    <a:cubicBezTo>
                      <a:pt x="430" y="657"/>
                      <a:pt x="525" y="538"/>
                      <a:pt x="513" y="407"/>
                    </a:cubicBezTo>
                    <a:lnTo>
                      <a:pt x="525" y="395"/>
                    </a:lnTo>
                    <a:cubicBezTo>
                      <a:pt x="676" y="218"/>
                      <a:pt x="509" y="0"/>
                      <a:pt x="330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49"/>
              <p:cNvSpPr/>
              <p:nvPr/>
            </p:nvSpPr>
            <p:spPr>
              <a:xfrm rot="-387138">
                <a:off x="1148871" y="4071173"/>
                <a:ext cx="6192" cy="4504"/>
              </a:xfrm>
              <a:custGeom>
                <a:avLst/>
                <a:gdLst/>
                <a:ahLst/>
                <a:cxnLst/>
                <a:rect l="l" t="t" r="r" b="b"/>
                <a:pathLst>
                  <a:path w="231" h="168" extrusionOk="0">
                    <a:moveTo>
                      <a:pt x="114" y="1"/>
                    </a:moveTo>
                    <a:cubicBezTo>
                      <a:pt x="39" y="1"/>
                      <a:pt x="1" y="109"/>
                      <a:pt x="75" y="161"/>
                    </a:cubicBezTo>
                    <a:cubicBezTo>
                      <a:pt x="85" y="165"/>
                      <a:pt x="95" y="167"/>
                      <a:pt x="105" y="167"/>
                    </a:cubicBezTo>
                    <a:cubicBezTo>
                      <a:pt x="183" y="167"/>
                      <a:pt x="231" y="49"/>
                      <a:pt x="146" y="7"/>
                    </a:cubicBezTo>
                    <a:cubicBezTo>
                      <a:pt x="135" y="2"/>
                      <a:pt x="124" y="1"/>
                      <a:pt x="114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49"/>
              <p:cNvSpPr/>
              <p:nvPr/>
            </p:nvSpPr>
            <p:spPr>
              <a:xfrm rot="-387138">
                <a:off x="1046304" y="3955731"/>
                <a:ext cx="24046" cy="13109"/>
              </a:xfrm>
              <a:custGeom>
                <a:avLst/>
                <a:gdLst/>
                <a:ahLst/>
                <a:cxnLst/>
                <a:rect l="l" t="t" r="r" b="b"/>
                <a:pathLst>
                  <a:path w="897" h="489" extrusionOk="0">
                    <a:moveTo>
                      <a:pt x="592" y="0"/>
                    </a:moveTo>
                    <a:cubicBezTo>
                      <a:pt x="588" y="0"/>
                      <a:pt x="583" y="0"/>
                      <a:pt x="579" y="1"/>
                    </a:cubicBezTo>
                    <a:cubicBezTo>
                      <a:pt x="496" y="12"/>
                      <a:pt x="412" y="24"/>
                      <a:pt x="329" y="36"/>
                    </a:cubicBezTo>
                    <a:cubicBezTo>
                      <a:pt x="312" y="33"/>
                      <a:pt x="296" y="31"/>
                      <a:pt x="280" y="31"/>
                    </a:cubicBezTo>
                    <a:cubicBezTo>
                      <a:pt x="124" y="31"/>
                      <a:pt x="1" y="184"/>
                      <a:pt x="55" y="346"/>
                    </a:cubicBezTo>
                    <a:cubicBezTo>
                      <a:pt x="91" y="441"/>
                      <a:pt x="174" y="489"/>
                      <a:pt x="281" y="489"/>
                    </a:cubicBezTo>
                    <a:cubicBezTo>
                      <a:pt x="305" y="489"/>
                      <a:pt x="329" y="477"/>
                      <a:pt x="353" y="477"/>
                    </a:cubicBezTo>
                    <a:lnTo>
                      <a:pt x="388" y="465"/>
                    </a:lnTo>
                    <a:cubicBezTo>
                      <a:pt x="496" y="453"/>
                      <a:pt x="603" y="429"/>
                      <a:pt x="698" y="405"/>
                    </a:cubicBezTo>
                    <a:cubicBezTo>
                      <a:pt x="896" y="289"/>
                      <a:pt x="809" y="0"/>
                      <a:pt x="592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49"/>
              <p:cNvSpPr/>
              <p:nvPr/>
            </p:nvSpPr>
            <p:spPr>
              <a:xfrm rot="-387138">
                <a:off x="898061" y="4128541"/>
                <a:ext cx="12224" cy="967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61" extrusionOk="0">
                    <a:moveTo>
                      <a:pt x="205" y="1"/>
                    </a:moveTo>
                    <a:cubicBezTo>
                      <a:pt x="27" y="1"/>
                      <a:pt x="1" y="361"/>
                      <a:pt x="185" y="361"/>
                    </a:cubicBezTo>
                    <a:cubicBezTo>
                      <a:pt x="188" y="361"/>
                      <a:pt x="191" y="360"/>
                      <a:pt x="194" y="360"/>
                    </a:cubicBezTo>
                    <a:lnTo>
                      <a:pt x="218" y="360"/>
                    </a:lnTo>
                    <a:cubicBezTo>
                      <a:pt x="456" y="360"/>
                      <a:pt x="456" y="15"/>
                      <a:pt x="230" y="3"/>
                    </a:cubicBezTo>
                    <a:cubicBezTo>
                      <a:pt x="221" y="2"/>
                      <a:pt x="213" y="1"/>
                      <a:pt x="205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49"/>
              <p:cNvSpPr/>
              <p:nvPr/>
            </p:nvSpPr>
            <p:spPr>
              <a:xfrm rot="-387138">
                <a:off x="969099" y="4115610"/>
                <a:ext cx="8954" cy="6729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1" extrusionOk="0">
                    <a:moveTo>
                      <a:pt x="155" y="1"/>
                    </a:moveTo>
                    <a:cubicBezTo>
                      <a:pt x="0" y="24"/>
                      <a:pt x="24" y="251"/>
                      <a:pt x="179" y="251"/>
                    </a:cubicBezTo>
                    <a:cubicBezTo>
                      <a:pt x="334" y="227"/>
                      <a:pt x="310" y="1"/>
                      <a:pt x="155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49"/>
              <p:cNvSpPr/>
              <p:nvPr/>
            </p:nvSpPr>
            <p:spPr>
              <a:xfrm rot="-387138">
                <a:off x="1171866" y="3864473"/>
                <a:ext cx="17907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94" extrusionOk="0">
                    <a:moveTo>
                      <a:pt x="417" y="0"/>
                    </a:moveTo>
                    <a:lnTo>
                      <a:pt x="298" y="24"/>
                    </a:lnTo>
                    <a:lnTo>
                      <a:pt x="191" y="24"/>
                    </a:lnTo>
                    <a:cubicBezTo>
                      <a:pt x="1" y="107"/>
                      <a:pt x="48" y="381"/>
                      <a:pt x="251" y="393"/>
                    </a:cubicBezTo>
                    <a:cubicBezTo>
                      <a:pt x="358" y="381"/>
                      <a:pt x="501" y="393"/>
                      <a:pt x="572" y="310"/>
                    </a:cubicBezTo>
                    <a:cubicBezTo>
                      <a:pt x="667" y="179"/>
                      <a:pt x="572" y="0"/>
                      <a:pt x="417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49"/>
              <p:cNvSpPr/>
              <p:nvPr/>
            </p:nvSpPr>
            <p:spPr>
              <a:xfrm rot="-387138">
                <a:off x="1411415" y="3913643"/>
                <a:ext cx="15629" cy="13243"/>
              </a:xfrm>
              <a:custGeom>
                <a:avLst/>
                <a:gdLst/>
                <a:ahLst/>
                <a:cxnLst/>
                <a:rect l="l" t="t" r="r" b="b"/>
                <a:pathLst>
                  <a:path w="583" h="494" extrusionOk="0">
                    <a:moveTo>
                      <a:pt x="222" y="0"/>
                    </a:moveTo>
                    <a:cubicBezTo>
                      <a:pt x="196" y="0"/>
                      <a:pt x="170" y="4"/>
                      <a:pt x="143" y="12"/>
                    </a:cubicBezTo>
                    <a:cubicBezTo>
                      <a:pt x="72" y="48"/>
                      <a:pt x="12" y="107"/>
                      <a:pt x="0" y="190"/>
                    </a:cubicBezTo>
                    <a:lnTo>
                      <a:pt x="0" y="202"/>
                    </a:lnTo>
                    <a:cubicBezTo>
                      <a:pt x="0" y="214"/>
                      <a:pt x="0" y="226"/>
                      <a:pt x="0" y="238"/>
                    </a:cubicBezTo>
                    <a:cubicBezTo>
                      <a:pt x="0" y="321"/>
                      <a:pt x="36" y="393"/>
                      <a:pt x="84" y="440"/>
                    </a:cubicBezTo>
                    <a:cubicBezTo>
                      <a:pt x="133" y="478"/>
                      <a:pt x="183" y="494"/>
                      <a:pt x="231" y="494"/>
                    </a:cubicBezTo>
                    <a:cubicBezTo>
                      <a:pt x="429" y="494"/>
                      <a:pt x="583" y="225"/>
                      <a:pt x="381" y="71"/>
                    </a:cubicBezTo>
                    <a:lnTo>
                      <a:pt x="370" y="59"/>
                    </a:lnTo>
                    <a:cubicBezTo>
                      <a:pt x="329" y="19"/>
                      <a:pt x="277" y="0"/>
                      <a:pt x="222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49"/>
              <p:cNvSpPr/>
              <p:nvPr/>
            </p:nvSpPr>
            <p:spPr>
              <a:xfrm>
                <a:off x="643225" y="3655350"/>
                <a:ext cx="30780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12312" h="1846" extrusionOk="0">
                    <a:moveTo>
                      <a:pt x="12073" y="0"/>
                    </a:moveTo>
                    <a:cubicBezTo>
                      <a:pt x="11919" y="24"/>
                      <a:pt x="11764" y="60"/>
                      <a:pt x="11633" y="119"/>
                    </a:cubicBezTo>
                    <a:cubicBezTo>
                      <a:pt x="11305" y="278"/>
                      <a:pt x="10423" y="361"/>
                      <a:pt x="10013" y="361"/>
                    </a:cubicBezTo>
                    <a:cubicBezTo>
                      <a:pt x="9961" y="361"/>
                      <a:pt x="9917" y="360"/>
                      <a:pt x="9883" y="357"/>
                    </a:cubicBezTo>
                    <a:cubicBezTo>
                      <a:pt x="9529" y="347"/>
                      <a:pt x="9175" y="259"/>
                      <a:pt x="8821" y="259"/>
                    </a:cubicBezTo>
                    <a:cubicBezTo>
                      <a:pt x="8782" y="259"/>
                      <a:pt x="8743" y="260"/>
                      <a:pt x="8704" y="262"/>
                    </a:cubicBezTo>
                    <a:cubicBezTo>
                      <a:pt x="7882" y="318"/>
                      <a:pt x="7092" y="598"/>
                      <a:pt x="6273" y="598"/>
                    </a:cubicBezTo>
                    <a:cubicBezTo>
                      <a:pt x="6226" y="598"/>
                      <a:pt x="6179" y="597"/>
                      <a:pt x="6132" y="595"/>
                    </a:cubicBezTo>
                    <a:cubicBezTo>
                      <a:pt x="6114" y="597"/>
                      <a:pt x="6095" y="597"/>
                      <a:pt x="6074" y="597"/>
                    </a:cubicBezTo>
                    <a:cubicBezTo>
                      <a:pt x="5702" y="597"/>
                      <a:pt x="4948" y="404"/>
                      <a:pt x="4418" y="393"/>
                    </a:cubicBezTo>
                    <a:cubicBezTo>
                      <a:pt x="3977" y="417"/>
                      <a:pt x="3537" y="500"/>
                      <a:pt x="3120" y="655"/>
                    </a:cubicBezTo>
                    <a:cubicBezTo>
                      <a:pt x="2679" y="834"/>
                      <a:pt x="2227" y="988"/>
                      <a:pt x="1774" y="1119"/>
                    </a:cubicBezTo>
                    <a:cubicBezTo>
                      <a:pt x="1274" y="1286"/>
                      <a:pt x="762" y="1393"/>
                      <a:pt x="239" y="1453"/>
                    </a:cubicBezTo>
                    <a:cubicBezTo>
                      <a:pt x="0" y="1500"/>
                      <a:pt x="36" y="1846"/>
                      <a:pt x="274" y="1846"/>
                    </a:cubicBezTo>
                    <a:cubicBezTo>
                      <a:pt x="620" y="1822"/>
                      <a:pt x="977" y="1762"/>
                      <a:pt x="1322" y="1679"/>
                    </a:cubicBezTo>
                    <a:cubicBezTo>
                      <a:pt x="1548" y="1631"/>
                      <a:pt x="2215" y="1477"/>
                      <a:pt x="2620" y="1346"/>
                    </a:cubicBezTo>
                    <a:cubicBezTo>
                      <a:pt x="2894" y="1262"/>
                      <a:pt x="3167" y="1119"/>
                      <a:pt x="3453" y="1036"/>
                    </a:cubicBezTo>
                    <a:cubicBezTo>
                      <a:pt x="3775" y="941"/>
                      <a:pt x="4120" y="893"/>
                      <a:pt x="4465" y="881"/>
                    </a:cubicBezTo>
                    <a:lnTo>
                      <a:pt x="4525" y="881"/>
                    </a:lnTo>
                    <a:cubicBezTo>
                      <a:pt x="5087" y="924"/>
                      <a:pt x="5639" y="1079"/>
                      <a:pt x="6199" y="1079"/>
                    </a:cubicBezTo>
                    <a:cubicBezTo>
                      <a:pt x="6268" y="1079"/>
                      <a:pt x="6337" y="1077"/>
                      <a:pt x="6406" y="1072"/>
                    </a:cubicBezTo>
                    <a:cubicBezTo>
                      <a:pt x="7168" y="1060"/>
                      <a:pt x="7882" y="810"/>
                      <a:pt x="8632" y="750"/>
                    </a:cubicBezTo>
                    <a:cubicBezTo>
                      <a:pt x="8711" y="741"/>
                      <a:pt x="8783" y="737"/>
                      <a:pt x="8853" y="737"/>
                    </a:cubicBezTo>
                    <a:cubicBezTo>
                      <a:pt x="9143" y="737"/>
                      <a:pt x="9384" y="805"/>
                      <a:pt x="9787" y="834"/>
                    </a:cubicBezTo>
                    <a:cubicBezTo>
                      <a:pt x="9895" y="840"/>
                      <a:pt x="10002" y="843"/>
                      <a:pt x="10109" y="843"/>
                    </a:cubicBezTo>
                    <a:cubicBezTo>
                      <a:pt x="10644" y="843"/>
                      <a:pt x="11174" y="768"/>
                      <a:pt x="11680" y="619"/>
                    </a:cubicBezTo>
                    <a:cubicBezTo>
                      <a:pt x="11823" y="572"/>
                      <a:pt x="11966" y="512"/>
                      <a:pt x="12097" y="453"/>
                    </a:cubicBezTo>
                    <a:cubicBezTo>
                      <a:pt x="12157" y="429"/>
                      <a:pt x="12216" y="393"/>
                      <a:pt x="12252" y="334"/>
                    </a:cubicBezTo>
                    <a:cubicBezTo>
                      <a:pt x="12311" y="191"/>
                      <a:pt x="12216" y="36"/>
                      <a:pt x="12073" y="0"/>
                    </a:cubicBezTo>
                    <a:close/>
                  </a:path>
                </a:pathLst>
              </a:custGeom>
              <a:solidFill>
                <a:srgbClr val="E8F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49"/>
              <p:cNvSpPr/>
              <p:nvPr/>
            </p:nvSpPr>
            <p:spPr>
              <a:xfrm>
                <a:off x="1363550" y="3715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E8F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49"/>
              <p:cNvSpPr/>
              <p:nvPr/>
            </p:nvSpPr>
            <p:spPr>
              <a:xfrm>
                <a:off x="1058450" y="3623175"/>
                <a:ext cx="397725" cy="111075"/>
              </a:xfrm>
              <a:custGeom>
                <a:avLst/>
                <a:gdLst/>
                <a:ahLst/>
                <a:cxnLst/>
                <a:rect l="l" t="t" r="r" b="b"/>
                <a:pathLst>
                  <a:path w="15909" h="4443" extrusionOk="0">
                    <a:moveTo>
                      <a:pt x="14685" y="0"/>
                    </a:moveTo>
                    <a:cubicBezTo>
                      <a:pt x="14604" y="0"/>
                      <a:pt x="14522" y="41"/>
                      <a:pt x="14479" y="132"/>
                    </a:cubicBezTo>
                    <a:cubicBezTo>
                      <a:pt x="14019" y="878"/>
                      <a:pt x="12806" y="1063"/>
                      <a:pt x="11569" y="1063"/>
                    </a:cubicBezTo>
                    <a:cubicBezTo>
                      <a:pt x="11364" y="1063"/>
                      <a:pt x="11158" y="1057"/>
                      <a:pt x="10954" y="1049"/>
                    </a:cubicBezTo>
                    <a:cubicBezTo>
                      <a:pt x="10097" y="1049"/>
                      <a:pt x="9240" y="1061"/>
                      <a:pt x="8395" y="1109"/>
                    </a:cubicBezTo>
                    <a:cubicBezTo>
                      <a:pt x="7954" y="1132"/>
                      <a:pt x="7513" y="1216"/>
                      <a:pt x="7109" y="1394"/>
                    </a:cubicBezTo>
                    <a:cubicBezTo>
                      <a:pt x="6370" y="1751"/>
                      <a:pt x="5811" y="2263"/>
                      <a:pt x="5144" y="2502"/>
                    </a:cubicBezTo>
                    <a:cubicBezTo>
                      <a:pt x="4477" y="2799"/>
                      <a:pt x="3846" y="2799"/>
                      <a:pt x="3025" y="2799"/>
                    </a:cubicBezTo>
                    <a:cubicBezTo>
                      <a:pt x="2441" y="2811"/>
                      <a:pt x="1858" y="2883"/>
                      <a:pt x="1287" y="3014"/>
                    </a:cubicBezTo>
                    <a:cubicBezTo>
                      <a:pt x="263" y="3264"/>
                      <a:pt x="1" y="4418"/>
                      <a:pt x="1287" y="4442"/>
                    </a:cubicBezTo>
                    <a:cubicBezTo>
                      <a:pt x="1906" y="4407"/>
                      <a:pt x="2537" y="4323"/>
                      <a:pt x="3144" y="4192"/>
                    </a:cubicBezTo>
                    <a:cubicBezTo>
                      <a:pt x="4108" y="4014"/>
                      <a:pt x="5049" y="3776"/>
                      <a:pt x="5978" y="3490"/>
                    </a:cubicBezTo>
                    <a:cubicBezTo>
                      <a:pt x="6632" y="3311"/>
                      <a:pt x="7216" y="2942"/>
                      <a:pt x="7859" y="2740"/>
                    </a:cubicBezTo>
                    <a:cubicBezTo>
                      <a:pt x="8016" y="2697"/>
                      <a:pt x="8177" y="2675"/>
                      <a:pt x="8338" y="2675"/>
                    </a:cubicBezTo>
                    <a:cubicBezTo>
                      <a:pt x="8445" y="2675"/>
                      <a:pt x="8552" y="2685"/>
                      <a:pt x="8656" y="2704"/>
                    </a:cubicBezTo>
                    <a:cubicBezTo>
                      <a:pt x="8990" y="2811"/>
                      <a:pt x="9680" y="3097"/>
                      <a:pt x="10240" y="3109"/>
                    </a:cubicBezTo>
                    <a:cubicBezTo>
                      <a:pt x="10324" y="3119"/>
                      <a:pt x="10407" y="3123"/>
                      <a:pt x="10489" y="3123"/>
                    </a:cubicBezTo>
                    <a:cubicBezTo>
                      <a:pt x="10993" y="3123"/>
                      <a:pt x="11472" y="2951"/>
                      <a:pt x="11943" y="2787"/>
                    </a:cubicBezTo>
                    <a:cubicBezTo>
                      <a:pt x="12665" y="2560"/>
                      <a:pt x="13413" y="2439"/>
                      <a:pt x="14164" y="2439"/>
                    </a:cubicBezTo>
                    <a:cubicBezTo>
                      <a:pt x="14316" y="2439"/>
                      <a:pt x="14469" y="2444"/>
                      <a:pt x="14622" y="2454"/>
                    </a:cubicBezTo>
                    <a:cubicBezTo>
                      <a:pt x="15014" y="2502"/>
                      <a:pt x="15193" y="2513"/>
                      <a:pt x="15336" y="2644"/>
                    </a:cubicBezTo>
                    <a:cubicBezTo>
                      <a:pt x="15241" y="2764"/>
                      <a:pt x="14919" y="2894"/>
                      <a:pt x="14514" y="2990"/>
                    </a:cubicBezTo>
                    <a:cubicBezTo>
                      <a:pt x="13907" y="3168"/>
                      <a:pt x="12550" y="3192"/>
                      <a:pt x="11895" y="3335"/>
                    </a:cubicBezTo>
                    <a:lnTo>
                      <a:pt x="11800" y="3359"/>
                    </a:lnTo>
                    <a:cubicBezTo>
                      <a:pt x="11740" y="3359"/>
                      <a:pt x="11693" y="3383"/>
                      <a:pt x="11669" y="3430"/>
                    </a:cubicBezTo>
                    <a:cubicBezTo>
                      <a:pt x="11585" y="3526"/>
                      <a:pt x="11621" y="3668"/>
                      <a:pt x="11728" y="3728"/>
                    </a:cubicBezTo>
                    <a:cubicBezTo>
                      <a:pt x="11776" y="3740"/>
                      <a:pt x="11818" y="3744"/>
                      <a:pt x="11862" y="3744"/>
                    </a:cubicBezTo>
                    <a:cubicBezTo>
                      <a:pt x="11951" y="3744"/>
                      <a:pt x="12046" y="3728"/>
                      <a:pt x="12205" y="3728"/>
                    </a:cubicBezTo>
                    <a:lnTo>
                      <a:pt x="12169" y="3728"/>
                    </a:lnTo>
                    <a:cubicBezTo>
                      <a:pt x="12490" y="3728"/>
                      <a:pt x="12824" y="3692"/>
                      <a:pt x="13157" y="3668"/>
                    </a:cubicBezTo>
                    <a:cubicBezTo>
                      <a:pt x="13860" y="3585"/>
                      <a:pt x="15586" y="3490"/>
                      <a:pt x="15836" y="2716"/>
                    </a:cubicBezTo>
                    <a:cubicBezTo>
                      <a:pt x="15909" y="2034"/>
                      <a:pt x="14919" y="1942"/>
                      <a:pt x="14193" y="1942"/>
                    </a:cubicBezTo>
                    <a:cubicBezTo>
                      <a:pt x="13968" y="1942"/>
                      <a:pt x="13768" y="1951"/>
                      <a:pt x="13633" y="1954"/>
                    </a:cubicBezTo>
                    <a:cubicBezTo>
                      <a:pt x="12907" y="2002"/>
                      <a:pt x="12181" y="2156"/>
                      <a:pt x="11490" y="2406"/>
                    </a:cubicBezTo>
                    <a:cubicBezTo>
                      <a:pt x="11095" y="2547"/>
                      <a:pt x="10776" y="2623"/>
                      <a:pt x="10428" y="2623"/>
                    </a:cubicBezTo>
                    <a:cubicBezTo>
                      <a:pt x="10157" y="2623"/>
                      <a:pt x="9868" y="2577"/>
                      <a:pt x="9514" y="2478"/>
                    </a:cubicBezTo>
                    <a:cubicBezTo>
                      <a:pt x="9430" y="2466"/>
                      <a:pt x="8954" y="2263"/>
                      <a:pt x="8668" y="2204"/>
                    </a:cubicBezTo>
                    <a:cubicBezTo>
                      <a:pt x="8565" y="2189"/>
                      <a:pt x="8462" y="2179"/>
                      <a:pt x="8362" y="2179"/>
                    </a:cubicBezTo>
                    <a:cubicBezTo>
                      <a:pt x="8300" y="2179"/>
                      <a:pt x="8239" y="2183"/>
                      <a:pt x="8180" y="2192"/>
                    </a:cubicBezTo>
                    <a:cubicBezTo>
                      <a:pt x="7466" y="2228"/>
                      <a:pt x="6882" y="2656"/>
                      <a:pt x="6228" y="2883"/>
                    </a:cubicBezTo>
                    <a:cubicBezTo>
                      <a:pt x="4585" y="3442"/>
                      <a:pt x="2727" y="3859"/>
                      <a:pt x="1227" y="3954"/>
                    </a:cubicBezTo>
                    <a:cubicBezTo>
                      <a:pt x="977" y="3918"/>
                      <a:pt x="989" y="3930"/>
                      <a:pt x="906" y="3859"/>
                    </a:cubicBezTo>
                    <a:lnTo>
                      <a:pt x="894" y="3847"/>
                    </a:lnTo>
                    <a:lnTo>
                      <a:pt x="894" y="3835"/>
                    </a:lnTo>
                    <a:cubicBezTo>
                      <a:pt x="894" y="3823"/>
                      <a:pt x="906" y="3811"/>
                      <a:pt x="906" y="3799"/>
                    </a:cubicBezTo>
                    <a:lnTo>
                      <a:pt x="906" y="3787"/>
                    </a:lnTo>
                    <a:cubicBezTo>
                      <a:pt x="882" y="3764"/>
                      <a:pt x="1120" y="3561"/>
                      <a:pt x="1203" y="3537"/>
                    </a:cubicBezTo>
                    <a:cubicBezTo>
                      <a:pt x="1656" y="3347"/>
                      <a:pt x="2275" y="3323"/>
                      <a:pt x="2918" y="3275"/>
                    </a:cubicBezTo>
                    <a:cubicBezTo>
                      <a:pt x="3022" y="3277"/>
                      <a:pt x="3122" y="3278"/>
                      <a:pt x="3220" y="3278"/>
                    </a:cubicBezTo>
                    <a:cubicBezTo>
                      <a:pt x="4873" y="3278"/>
                      <a:pt x="5526" y="2980"/>
                      <a:pt x="6966" y="2002"/>
                    </a:cubicBezTo>
                    <a:cubicBezTo>
                      <a:pt x="7561" y="1597"/>
                      <a:pt x="8371" y="1573"/>
                      <a:pt x="9311" y="1549"/>
                    </a:cubicBezTo>
                    <a:cubicBezTo>
                      <a:pt x="9825" y="1541"/>
                      <a:pt x="10338" y="1532"/>
                      <a:pt x="10852" y="1532"/>
                    </a:cubicBezTo>
                    <a:cubicBezTo>
                      <a:pt x="11065" y="1532"/>
                      <a:pt x="11277" y="1534"/>
                      <a:pt x="11490" y="1537"/>
                    </a:cubicBezTo>
                    <a:cubicBezTo>
                      <a:pt x="11593" y="1542"/>
                      <a:pt x="11696" y="1544"/>
                      <a:pt x="11798" y="1544"/>
                    </a:cubicBezTo>
                    <a:cubicBezTo>
                      <a:pt x="12219" y="1544"/>
                      <a:pt x="12638" y="1504"/>
                      <a:pt x="13050" y="1418"/>
                    </a:cubicBezTo>
                    <a:cubicBezTo>
                      <a:pt x="13502" y="1335"/>
                      <a:pt x="13955" y="1216"/>
                      <a:pt x="14324" y="930"/>
                    </a:cubicBezTo>
                    <a:cubicBezTo>
                      <a:pt x="14550" y="739"/>
                      <a:pt x="14848" y="549"/>
                      <a:pt x="14919" y="239"/>
                    </a:cubicBezTo>
                    <a:cubicBezTo>
                      <a:pt x="14926" y="90"/>
                      <a:pt x="14806" y="0"/>
                      <a:pt x="14685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49"/>
              <p:cNvSpPr/>
              <p:nvPr/>
            </p:nvSpPr>
            <p:spPr>
              <a:xfrm>
                <a:off x="894450" y="3790775"/>
                <a:ext cx="9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" extrusionOk="0">
                    <a:moveTo>
                      <a:pt x="0" y="0"/>
                    </a:move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E8F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49"/>
              <p:cNvSpPr/>
              <p:nvPr/>
            </p:nvSpPr>
            <p:spPr>
              <a:xfrm>
                <a:off x="885825" y="3734925"/>
                <a:ext cx="428400" cy="68450"/>
              </a:xfrm>
              <a:custGeom>
                <a:avLst/>
                <a:gdLst/>
                <a:ahLst/>
                <a:cxnLst/>
                <a:rect l="l" t="t" r="r" b="b"/>
                <a:pathLst>
                  <a:path w="17136" h="2738" extrusionOk="0">
                    <a:moveTo>
                      <a:pt x="11323" y="1"/>
                    </a:moveTo>
                    <a:cubicBezTo>
                      <a:pt x="10608" y="1"/>
                      <a:pt x="9890" y="236"/>
                      <a:pt x="9227" y="508"/>
                    </a:cubicBezTo>
                    <a:cubicBezTo>
                      <a:pt x="8537" y="806"/>
                      <a:pt x="7834" y="1115"/>
                      <a:pt x="7084" y="1270"/>
                    </a:cubicBezTo>
                    <a:cubicBezTo>
                      <a:pt x="6501" y="1437"/>
                      <a:pt x="5894" y="1532"/>
                      <a:pt x="5274" y="1544"/>
                    </a:cubicBezTo>
                    <a:cubicBezTo>
                      <a:pt x="5248" y="1547"/>
                      <a:pt x="5221" y="1548"/>
                      <a:pt x="5193" y="1548"/>
                    </a:cubicBezTo>
                    <a:cubicBezTo>
                      <a:pt x="4847" y="1548"/>
                      <a:pt x="4344" y="1356"/>
                      <a:pt x="3881" y="1246"/>
                    </a:cubicBezTo>
                    <a:cubicBezTo>
                      <a:pt x="3651" y="1187"/>
                      <a:pt x="3417" y="1158"/>
                      <a:pt x="3184" y="1158"/>
                    </a:cubicBezTo>
                    <a:cubicBezTo>
                      <a:pt x="2717" y="1158"/>
                      <a:pt x="2254" y="1274"/>
                      <a:pt x="1834" y="1496"/>
                    </a:cubicBezTo>
                    <a:cubicBezTo>
                      <a:pt x="1357" y="1746"/>
                      <a:pt x="1107" y="1984"/>
                      <a:pt x="714" y="2139"/>
                    </a:cubicBezTo>
                    <a:cubicBezTo>
                      <a:pt x="655" y="2163"/>
                      <a:pt x="583" y="2175"/>
                      <a:pt x="524" y="2199"/>
                    </a:cubicBezTo>
                    <a:lnTo>
                      <a:pt x="393" y="2223"/>
                    </a:lnTo>
                    <a:lnTo>
                      <a:pt x="345" y="2234"/>
                    </a:lnTo>
                    <a:cubicBezTo>
                      <a:pt x="274" y="2246"/>
                      <a:pt x="202" y="2270"/>
                      <a:pt x="131" y="2294"/>
                    </a:cubicBezTo>
                    <a:cubicBezTo>
                      <a:pt x="48" y="2342"/>
                      <a:pt x="0" y="2425"/>
                      <a:pt x="0" y="2520"/>
                    </a:cubicBezTo>
                    <a:cubicBezTo>
                      <a:pt x="30" y="2686"/>
                      <a:pt x="132" y="2738"/>
                      <a:pt x="255" y="2738"/>
                    </a:cubicBezTo>
                    <a:cubicBezTo>
                      <a:pt x="325" y="2738"/>
                      <a:pt x="402" y="2721"/>
                      <a:pt x="476" y="2699"/>
                    </a:cubicBezTo>
                    <a:cubicBezTo>
                      <a:pt x="679" y="2663"/>
                      <a:pt x="869" y="2604"/>
                      <a:pt x="1060" y="2508"/>
                    </a:cubicBezTo>
                    <a:cubicBezTo>
                      <a:pt x="1607" y="2234"/>
                      <a:pt x="1881" y="1961"/>
                      <a:pt x="2357" y="1794"/>
                    </a:cubicBezTo>
                    <a:cubicBezTo>
                      <a:pt x="2622" y="1690"/>
                      <a:pt x="2902" y="1640"/>
                      <a:pt x="3181" y="1640"/>
                    </a:cubicBezTo>
                    <a:cubicBezTo>
                      <a:pt x="3316" y="1640"/>
                      <a:pt x="3451" y="1651"/>
                      <a:pt x="3584" y="1675"/>
                    </a:cubicBezTo>
                    <a:cubicBezTo>
                      <a:pt x="4001" y="1758"/>
                      <a:pt x="4405" y="1913"/>
                      <a:pt x="4822" y="1996"/>
                    </a:cubicBezTo>
                    <a:cubicBezTo>
                      <a:pt x="4989" y="2018"/>
                      <a:pt x="5156" y="2028"/>
                      <a:pt x="5322" y="2028"/>
                    </a:cubicBezTo>
                    <a:cubicBezTo>
                      <a:pt x="6140" y="2028"/>
                      <a:pt x="6948" y="1789"/>
                      <a:pt x="7739" y="1592"/>
                    </a:cubicBezTo>
                    <a:cubicBezTo>
                      <a:pt x="8477" y="1401"/>
                      <a:pt x="9132" y="1032"/>
                      <a:pt x="9846" y="782"/>
                    </a:cubicBezTo>
                    <a:cubicBezTo>
                      <a:pt x="10370" y="615"/>
                      <a:pt x="10608" y="532"/>
                      <a:pt x="11120" y="484"/>
                    </a:cubicBezTo>
                    <a:cubicBezTo>
                      <a:pt x="11163" y="477"/>
                      <a:pt x="11215" y="473"/>
                      <a:pt x="11272" y="473"/>
                    </a:cubicBezTo>
                    <a:cubicBezTo>
                      <a:pt x="11573" y="473"/>
                      <a:pt x="12033" y="563"/>
                      <a:pt x="12132" y="603"/>
                    </a:cubicBezTo>
                    <a:cubicBezTo>
                      <a:pt x="12573" y="758"/>
                      <a:pt x="12704" y="889"/>
                      <a:pt x="13097" y="1151"/>
                    </a:cubicBezTo>
                    <a:cubicBezTo>
                      <a:pt x="13351" y="1335"/>
                      <a:pt x="13649" y="1509"/>
                      <a:pt x="13970" y="1509"/>
                    </a:cubicBezTo>
                    <a:cubicBezTo>
                      <a:pt x="13981" y="1509"/>
                      <a:pt x="13991" y="1509"/>
                      <a:pt x="14002" y="1508"/>
                    </a:cubicBezTo>
                    <a:cubicBezTo>
                      <a:pt x="14847" y="1461"/>
                      <a:pt x="15633" y="1080"/>
                      <a:pt x="16383" y="722"/>
                    </a:cubicBezTo>
                    <a:cubicBezTo>
                      <a:pt x="16550" y="639"/>
                      <a:pt x="16704" y="568"/>
                      <a:pt x="16883" y="508"/>
                    </a:cubicBezTo>
                    <a:cubicBezTo>
                      <a:pt x="16966" y="496"/>
                      <a:pt x="17038" y="449"/>
                      <a:pt x="17074" y="377"/>
                    </a:cubicBezTo>
                    <a:cubicBezTo>
                      <a:pt x="17135" y="222"/>
                      <a:pt x="17028" y="68"/>
                      <a:pt x="16882" y="68"/>
                    </a:cubicBezTo>
                    <a:cubicBezTo>
                      <a:pt x="16859" y="68"/>
                      <a:pt x="16836" y="71"/>
                      <a:pt x="16812" y="79"/>
                    </a:cubicBezTo>
                    <a:cubicBezTo>
                      <a:pt x="16300" y="234"/>
                      <a:pt x="15847" y="508"/>
                      <a:pt x="15359" y="687"/>
                    </a:cubicBezTo>
                    <a:cubicBezTo>
                      <a:pt x="14883" y="875"/>
                      <a:pt x="14394" y="1023"/>
                      <a:pt x="14034" y="1023"/>
                    </a:cubicBezTo>
                    <a:cubicBezTo>
                      <a:pt x="13916" y="1023"/>
                      <a:pt x="13813" y="1008"/>
                      <a:pt x="13728" y="972"/>
                    </a:cubicBezTo>
                    <a:cubicBezTo>
                      <a:pt x="13323" y="794"/>
                      <a:pt x="12811" y="270"/>
                      <a:pt x="12180" y="127"/>
                    </a:cubicBezTo>
                    <a:cubicBezTo>
                      <a:pt x="11897" y="38"/>
                      <a:pt x="11610" y="1"/>
                      <a:pt x="11323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49"/>
              <p:cNvSpPr/>
              <p:nvPr/>
            </p:nvSpPr>
            <p:spPr>
              <a:xfrm>
                <a:off x="910625" y="3762325"/>
                <a:ext cx="406525" cy="58300"/>
              </a:xfrm>
              <a:custGeom>
                <a:avLst/>
                <a:gdLst/>
                <a:ahLst/>
                <a:cxnLst/>
                <a:rect l="l" t="t" r="r" b="b"/>
                <a:pathLst>
                  <a:path w="16261" h="2332" extrusionOk="0">
                    <a:moveTo>
                      <a:pt x="15936" y="1"/>
                    </a:moveTo>
                    <a:cubicBezTo>
                      <a:pt x="15819" y="1"/>
                      <a:pt x="15692" y="72"/>
                      <a:pt x="15582" y="79"/>
                    </a:cubicBezTo>
                    <a:cubicBezTo>
                      <a:pt x="15165" y="162"/>
                      <a:pt x="14748" y="257"/>
                      <a:pt x="14331" y="376"/>
                    </a:cubicBezTo>
                    <a:cubicBezTo>
                      <a:pt x="13986" y="460"/>
                      <a:pt x="13105" y="722"/>
                      <a:pt x="13010" y="746"/>
                    </a:cubicBezTo>
                    <a:cubicBezTo>
                      <a:pt x="12436" y="856"/>
                      <a:pt x="11648" y="959"/>
                      <a:pt x="11131" y="959"/>
                    </a:cubicBezTo>
                    <a:cubicBezTo>
                      <a:pt x="11037" y="959"/>
                      <a:pt x="10952" y="955"/>
                      <a:pt x="10879" y="948"/>
                    </a:cubicBezTo>
                    <a:cubicBezTo>
                      <a:pt x="10149" y="868"/>
                      <a:pt x="9442" y="625"/>
                      <a:pt x="8705" y="625"/>
                    </a:cubicBezTo>
                    <a:cubicBezTo>
                      <a:pt x="8671" y="625"/>
                      <a:pt x="8638" y="625"/>
                      <a:pt x="8604" y="627"/>
                    </a:cubicBezTo>
                    <a:cubicBezTo>
                      <a:pt x="8577" y="626"/>
                      <a:pt x="8550" y="625"/>
                      <a:pt x="8522" y="625"/>
                    </a:cubicBezTo>
                    <a:cubicBezTo>
                      <a:pt x="7415" y="625"/>
                      <a:pt x="6462" y="1317"/>
                      <a:pt x="5521" y="1317"/>
                    </a:cubicBezTo>
                    <a:cubicBezTo>
                      <a:pt x="5394" y="1323"/>
                      <a:pt x="5268" y="1326"/>
                      <a:pt x="5143" y="1326"/>
                    </a:cubicBezTo>
                    <a:cubicBezTo>
                      <a:pt x="4407" y="1326"/>
                      <a:pt x="3687" y="1231"/>
                      <a:pt x="2866" y="1231"/>
                    </a:cubicBezTo>
                    <a:cubicBezTo>
                      <a:pt x="2792" y="1231"/>
                      <a:pt x="2716" y="1232"/>
                      <a:pt x="2639" y="1234"/>
                    </a:cubicBezTo>
                    <a:cubicBezTo>
                      <a:pt x="2595" y="1233"/>
                      <a:pt x="2551" y="1232"/>
                      <a:pt x="2507" y="1232"/>
                    </a:cubicBezTo>
                    <a:cubicBezTo>
                      <a:pt x="2111" y="1232"/>
                      <a:pt x="1717" y="1280"/>
                      <a:pt x="1342" y="1377"/>
                    </a:cubicBezTo>
                    <a:cubicBezTo>
                      <a:pt x="1008" y="1496"/>
                      <a:pt x="687" y="1627"/>
                      <a:pt x="377" y="1781"/>
                    </a:cubicBezTo>
                    <a:cubicBezTo>
                      <a:pt x="258" y="1865"/>
                      <a:pt x="56" y="1900"/>
                      <a:pt x="20" y="2067"/>
                    </a:cubicBezTo>
                    <a:cubicBezTo>
                      <a:pt x="0" y="2216"/>
                      <a:pt x="113" y="2332"/>
                      <a:pt x="240" y="2332"/>
                    </a:cubicBezTo>
                    <a:cubicBezTo>
                      <a:pt x="266" y="2332"/>
                      <a:pt x="292" y="2327"/>
                      <a:pt x="318" y="2317"/>
                    </a:cubicBezTo>
                    <a:cubicBezTo>
                      <a:pt x="734" y="2091"/>
                      <a:pt x="1187" y="1900"/>
                      <a:pt x="1639" y="1781"/>
                    </a:cubicBezTo>
                    <a:cubicBezTo>
                      <a:pt x="2038" y="1723"/>
                      <a:pt x="2413" y="1704"/>
                      <a:pt x="2779" y="1704"/>
                    </a:cubicBezTo>
                    <a:cubicBezTo>
                      <a:pt x="3581" y="1704"/>
                      <a:pt x="4338" y="1799"/>
                      <a:pt x="5197" y="1799"/>
                    </a:cubicBezTo>
                    <a:cubicBezTo>
                      <a:pt x="5314" y="1799"/>
                      <a:pt x="5434" y="1797"/>
                      <a:pt x="5556" y="1793"/>
                    </a:cubicBezTo>
                    <a:cubicBezTo>
                      <a:pt x="6676" y="1759"/>
                      <a:pt x="7543" y="1111"/>
                      <a:pt x="8527" y="1111"/>
                    </a:cubicBezTo>
                    <a:cubicBezTo>
                      <a:pt x="8568" y="1111"/>
                      <a:pt x="8610" y="1112"/>
                      <a:pt x="8652" y="1115"/>
                    </a:cubicBezTo>
                    <a:cubicBezTo>
                      <a:pt x="8681" y="1114"/>
                      <a:pt x="8710" y="1113"/>
                      <a:pt x="8739" y="1113"/>
                    </a:cubicBezTo>
                    <a:cubicBezTo>
                      <a:pt x="9331" y="1113"/>
                      <a:pt x="10057" y="1333"/>
                      <a:pt x="10783" y="1412"/>
                    </a:cubicBezTo>
                    <a:cubicBezTo>
                      <a:pt x="10935" y="1424"/>
                      <a:pt x="11086" y="1429"/>
                      <a:pt x="11237" y="1429"/>
                    </a:cubicBezTo>
                    <a:cubicBezTo>
                      <a:pt x="12330" y="1429"/>
                      <a:pt x="13403" y="1144"/>
                      <a:pt x="14439" y="841"/>
                    </a:cubicBezTo>
                    <a:cubicBezTo>
                      <a:pt x="14891" y="722"/>
                      <a:pt x="15308" y="627"/>
                      <a:pt x="15617" y="555"/>
                    </a:cubicBezTo>
                    <a:cubicBezTo>
                      <a:pt x="15832" y="507"/>
                      <a:pt x="16260" y="507"/>
                      <a:pt x="16165" y="162"/>
                    </a:cubicBezTo>
                    <a:cubicBezTo>
                      <a:pt x="16100" y="38"/>
                      <a:pt x="16021" y="1"/>
                      <a:pt x="15936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49"/>
              <p:cNvSpPr/>
              <p:nvPr/>
            </p:nvSpPr>
            <p:spPr>
              <a:xfrm>
                <a:off x="1147750" y="3388317"/>
                <a:ext cx="42300" cy="104855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4653" extrusionOk="0">
                    <a:moveTo>
                      <a:pt x="1118" y="0"/>
                    </a:moveTo>
                    <a:cubicBezTo>
                      <a:pt x="1100" y="0"/>
                      <a:pt x="1080" y="3"/>
                      <a:pt x="1060" y="8"/>
                    </a:cubicBezTo>
                    <a:lnTo>
                      <a:pt x="1" y="151"/>
                    </a:lnTo>
                    <a:cubicBezTo>
                      <a:pt x="358" y="1663"/>
                      <a:pt x="786" y="3175"/>
                      <a:pt x="1298" y="4651"/>
                    </a:cubicBezTo>
                    <a:cubicBezTo>
                      <a:pt x="1309" y="4652"/>
                      <a:pt x="1319" y="4653"/>
                      <a:pt x="1329" y="4653"/>
                    </a:cubicBezTo>
                    <a:cubicBezTo>
                      <a:pt x="1460" y="4653"/>
                      <a:pt x="1578" y="4583"/>
                      <a:pt x="1655" y="4473"/>
                    </a:cubicBezTo>
                    <a:cubicBezTo>
                      <a:pt x="1679" y="4378"/>
                      <a:pt x="1691" y="4270"/>
                      <a:pt x="1667" y="4175"/>
                    </a:cubicBezTo>
                    <a:lnTo>
                      <a:pt x="1239" y="151"/>
                    </a:lnTo>
                    <a:cubicBezTo>
                      <a:pt x="1239" y="103"/>
                      <a:pt x="1227" y="56"/>
                      <a:pt x="1191" y="20"/>
                    </a:cubicBezTo>
                    <a:cubicBezTo>
                      <a:pt x="1170" y="6"/>
                      <a:pt x="1145" y="0"/>
                      <a:pt x="1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49"/>
              <p:cNvSpPr/>
              <p:nvPr/>
            </p:nvSpPr>
            <p:spPr>
              <a:xfrm>
                <a:off x="1243900" y="3380700"/>
                <a:ext cx="49425" cy="111345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4941" extrusionOk="0">
                    <a:moveTo>
                      <a:pt x="500" y="1"/>
                    </a:moveTo>
                    <a:cubicBezTo>
                      <a:pt x="155" y="1584"/>
                      <a:pt x="0" y="3192"/>
                      <a:pt x="60" y="4811"/>
                    </a:cubicBezTo>
                    <a:cubicBezTo>
                      <a:pt x="65" y="4906"/>
                      <a:pt x="124" y="4941"/>
                      <a:pt x="196" y="4941"/>
                    </a:cubicBezTo>
                    <a:cubicBezTo>
                      <a:pt x="278" y="4941"/>
                      <a:pt x="378" y="4897"/>
                      <a:pt x="441" y="4846"/>
                    </a:cubicBezTo>
                    <a:cubicBezTo>
                      <a:pt x="536" y="4739"/>
                      <a:pt x="619" y="4620"/>
                      <a:pt x="667" y="4477"/>
                    </a:cubicBezTo>
                    <a:cubicBezTo>
                      <a:pt x="1131" y="3334"/>
                      <a:pt x="1536" y="2168"/>
                      <a:pt x="1870" y="977"/>
                    </a:cubicBezTo>
                    <a:cubicBezTo>
                      <a:pt x="1977" y="798"/>
                      <a:pt x="1870" y="560"/>
                      <a:pt x="1667" y="513"/>
                    </a:cubicBez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49"/>
              <p:cNvSpPr/>
              <p:nvPr/>
            </p:nvSpPr>
            <p:spPr>
              <a:xfrm>
                <a:off x="1302275" y="3400824"/>
                <a:ext cx="81250" cy="103188"/>
              </a:xfrm>
              <a:custGeom>
                <a:avLst/>
                <a:gdLst/>
                <a:ahLst/>
                <a:cxnLst/>
                <a:rect l="l" t="t" r="r" b="b"/>
                <a:pathLst>
                  <a:path w="3250" h="4579" extrusionOk="0">
                    <a:moveTo>
                      <a:pt x="2202" y="1"/>
                    </a:moveTo>
                    <a:cubicBezTo>
                      <a:pt x="2154" y="13"/>
                      <a:pt x="2118" y="60"/>
                      <a:pt x="2094" y="108"/>
                    </a:cubicBezTo>
                    <a:cubicBezTo>
                      <a:pt x="1285" y="1465"/>
                      <a:pt x="582" y="2894"/>
                      <a:pt x="11" y="4370"/>
                    </a:cubicBezTo>
                    <a:cubicBezTo>
                      <a:pt x="1" y="4411"/>
                      <a:pt x="119" y="4579"/>
                      <a:pt x="271" y="4579"/>
                    </a:cubicBezTo>
                    <a:cubicBezTo>
                      <a:pt x="298" y="4579"/>
                      <a:pt x="327" y="4573"/>
                      <a:pt x="356" y="4561"/>
                    </a:cubicBezTo>
                    <a:cubicBezTo>
                      <a:pt x="392" y="4537"/>
                      <a:pt x="427" y="4513"/>
                      <a:pt x="451" y="4477"/>
                    </a:cubicBezTo>
                    <a:cubicBezTo>
                      <a:pt x="1332" y="3513"/>
                      <a:pt x="2178" y="2513"/>
                      <a:pt x="2964" y="1477"/>
                    </a:cubicBezTo>
                    <a:cubicBezTo>
                      <a:pt x="3106" y="1310"/>
                      <a:pt x="3249" y="1072"/>
                      <a:pt x="3178" y="858"/>
                    </a:cubicBezTo>
                    <a:cubicBezTo>
                      <a:pt x="3130" y="751"/>
                      <a:pt x="3047" y="655"/>
                      <a:pt x="2940" y="584"/>
                    </a:cubicBezTo>
                    <a:lnTo>
                      <a:pt x="2344" y="60"/>
                    </a:lnTo>
                    <a:cubicBezTo>
                      <a:pt x="2309" y="24"/>
                      <a:pt x="2249" y="1"/>
                      <a:pt x="22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49"/>
              <p:cNvSpPr/>
              <p:nvPr/>
            </p:nvSpPr>
            <p:spPr>
              <a:xfrm>
                <a:off x="1340925" y="3462166"/>
                <a:ext cx="96475" cy="75785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363" extrusionOk="0">
                    <a:moveTo>
                      <a:pt x="2884" y="0"/>
                    </a:moveTo>
                    <a:cubicBezTo>
                      <a:pt x="2868" y="0"/>
                      <a:pt x="2852" y="2"/>
                      <a:pt x="2834" y="5"/>
                    </a:cubicBezTo>
                    <a:cubicBezTo>
                      <a:pt x="2775" y="29"/>
                      <a:pt x="2727" y="65"/>
                      <a:pt x="2691" y="112"/>
                    </a:cubicBezTo>
                    <a:cubicBezTo>
                      <a:pt x="1727" y="1101"/>
                      <a:pt x="798" y="2101"/>
                      <a:pt x="1" y="2922"/>
                    </a:cubicBezTo>
                    <a:lnTo>
                      <a:pt x="275" y="3363"/>
                    </a:lnTo>
                    <a:cubicBezTo>
                      <a:pt x="1501" y="2363"/>
                      <a:pt x="2703" y="1327"/>
                      <a:pt x="3858" y="243"/>
                    </a:cubicBezTo>
                    <a:lnTo>
                      <a:pt x="3001" y="17"/>
                    </a:lnTo>
                    <a:cubicBezTo>
                      <a:pt x="2959" y="9"/>
                      <a:pt x="2923" y="0"/>
                      <a:pt x="28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49"/>
              <p:cNvSpPr/>
              <p:nvPr/>
            </p:nvSpPr>
            <p:spPr>
              <a:xfrm>
                <a:off x="1373675" y="3532004"/>
                <a:ext cx="83950" cy="45115"/>
              </a:xfrm>
              <a:custGeom>
                <a:avLst/>
                <a:gdLst/>
                <a:ahLst/>
                <a:cxnLst/>
                <a:rect l="l" t="t" r="r" b="b"/>
                <a:pathLst>
                  <a:path w="3358" h="2002" extrusionOk="0">
                    <a:moveTo>
                      <a:pt x="2977" y="1"/>
                    </a:moveTo>
                    <a:cubicBezTo>
                      <a:pt x="2927" y="1"/>
                      <a:pt x="2878" y="11"/>
                      <a:pt x="2834" y="26"/>
                    </a:cubicBezTo>
                    <a:cubicBezTo>
                      <a:pt x="1798" y="359"/>
                      <a:pt x="798" y="823"/>
                      <a:pt x="0" y="1538"/>
                    </a:cubicBezTo>
                    <a:cubicBezTo>
                      <a:pt x="84" y="1681"/>
                      <a:pt x="155" y="1847"/>
                      <a:pt x="238" y="2002"/>
                    </a:cubicBezTo>
                    <a:cubicBezTo>
                      <a:pt x="1227" y="1764"/>
                      <a:pt x="2215" y="1478"/>
                      <a:pt x="3179" y="1145"/>
                    </a:cubicBezTo>
                    <a:cubicBezTo>
                      <a:pt x="3239" y="1133"/>
                      <a:pt x="3298" y="1097"/>
                      <a:pt x="3334" y="1049"/>
                    </a:cubicBezTo>
                    <a:cubicBezTo>
                      <a:pt x="3346" y="1002"/>
                      <a:pt x="3358" y="954"/>
                      <a:pt x="3358" y="907"/>
                    </a:cubicBezTo>
                    <a:cubicBezTo>
                      <a:pt x="3346" y="704"/>
                      <a:pt x="3322" y="502"/>
                      <a:pt x="3263" y="299"/>
                    </a:cubicBezTo>
                    <a:cubicBezTo>
                      <a:pt x="3251" y="168"/>
                      <a:pt x="3179" y="61"/>
                      <a:pt x="3072" y="14"/>
                    </a:cubicBezTo>
                    <a:cubicBezTo>
                      <a:pt x="3040" y="5"/>
                      <a:pt x="3008" y="1"/>
                      <a:pt x="2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49"/>
              <p:cNvSpPr/>
              <p:nvPr/>
            </p:nvSpPr>
            <p:spPr>
              <a:xfrm>
                <a:off x="1054875" y="3426245"/>
                <a:ext cx="75925" cy="97757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4338" extrusionOk="0">
                    <a:moveTo>
                      <a:pt x="627" y="1"/>
                    </a:moveTo>
                    <a:cubicBezTo>
                      <a:pt x="617" y="1"/>
                      <a:pt x="607" y="2"/>
                      <a:pt x="596" y="4"/>
                    </a:cubicBezTo>
                    <a:cubicBezTo>
                      <a:pt x="548" y="4"/>
                      <a:pt x="501" y="28"/>
                      <a:pt x="465" y="51"/>
                    </a:cubicBezTo>
                    <a:cubicBezTo>
                      <a:pt x="263" y="170"/>
                      <a:pt x="48" y="325"/>
                      <a:pt x="13" y="563"/>
                    </a:cubicBezTo>
                    <a:cubicBezTo>
                      <a:pt x="1" y="742"/>
                      <a:pt x="48" y="909"/>
                      <a:pt x="144" y="1051"/>
                    </a:cubicBezTo>
                    <a:cubicBezTo>
                      <a:pt x="822" y="2325"/>
                      <a:pt x="1763" y="3433"/>
                      <a:pt x="2882" y="4338"/>
                    </a:cubicBezTo>
                    <a:cubicBezTo>
                      <a:pt x="3025" y="4099"/>
                      <a:pt x="3037" y="3814"/>
                      <a:pt x="2918" y="3576"/>
                    </a:cubicBezTo>
                    <a:cubicBezTo>
                      <a:pt x="2811" y="3337"/>
                      <a:pt x="2656" y="3123"/>
                      <a:pt x="2489" y="2921"/>
                    </a:cubicBezTo>
                    <a:cubicBezTo>
                      <a:pt x="1846" y="2075"/>
                      <a:pt x="1430" y="1087"/>
                      <a:pt x="870" y="194"/>
                    </a:cubicBezTo>
                    <a:cubicBezTo>
                      <a:pt x="805" y="107"/>
                      <a:pt x="730" y="1"/>
                      <a:pt x="6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49"/>
              <p:cNvSpPr/>
              <p:nvPr/>
            </p:nvSpPr>
            <p:spPr>
              <a:xfrm>
                <a:off x="990300" y="3499576"/>
                <a:ext cx="99125" cy="83447"/>
              </a:xfrm>
              <a:custGeom>
                <a:avLst/>
                <a:gdLst/>
                <a:ahLst/>
                <a:cxnLst/>
                <a:rect l="l" t="t" r="r" b="b"/>
                <a:pathLst>
                  <a:path w="3965" h="3703" extrusionOk="0">
                    <a:moveTo>
                      <a:pt x="369" y="0"/>
                    </a:moveTo>
                    <a:cubicBezTo>
                      <a:pt x="274" y="262"/>
                      <a:pt x="191" y="512"/>
                      <a:pt x="95" y="762"/>
                    </a:cubicBezTo>
                    <a:cubicBezTo>
                      <a:pt x="0" y="917"/>
                      <a:pt x="60" y="1119"/>
                      <a:pt x="226" y="1191"/>
                    </a:cubicBezTo>
                    <a:cubicBezTo>
                      <a:pt x="1334" y="1988"/>
                      <a:pt x="2453" y="2774"/>
                      <a:pt x="3584" y="3703"/>
                    </a:cubicBezTo>
                    <a:cubicBezTo>
                      <a:pt x="3691" y="3381"/>
                      <a:pt x="3822" y="3060"/>
                      <a:pt x="3965" y="2750"/>
                    </a:cubicBezTo>
                    <a:lnTo>
                      <a:pt x="3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49"/>
              <p:cNvSpPr/>
              <p:nvPr/>
            </p:nvSpPr>
            <p:spPr>
              <a:xfrm>
                <a:off x="636075" y="3590650"/>
                <a:ext cx="239050" cy="586200"/>
              </a:xfrm>
              <a:custGeom>
                <a:avLst/>
                <a:gdLst/>
                <a:ahLst/>
                <a:cxnLst/>
                <a:rect l="l" t="t" r="r" b="b"/>
                <a:pathLst>
                  <a:path w="9562" h="23448" extrusionOk="0">
                    <a:moveTo>
                      <a:pt x="9076" y="0"/>
                    </a:moveTo>
                    <a:cubicBezTo>
                      <a:pt x="8791" y="0"/>
                      <a:pt x="8409" y="263"/>
                      <a:pt x="8156" y="588"/>
                    </a:cubicBezTo>
                    <a:cubicBezTo>
                      <a:pt x="5978" y="3410"/>
                      <a:pt x="4585" y="6743"/>
                      <a:pt x="3215" y="10041"/>
                    </a:cubicBezTo>
                    <a:cubicBezTo>
                      <a:pt x="1620" y="13887"/>
                      <a:pt x="1" y="17876"/>
                      <a:pt x="72" y="22031"/>
                    </a:cubicBezTo>
                    <a:cubicBezTo>
                      <a:pt x="72" y="22364"/>
                      <a:pt x="108" y="22733"/>
                      <a:pt x="346" y="22972"/>
                    </a:cubicBezTo>
                    <a:cubicBezTo>
                      <a:pt x="548" y="23174"/>
                      <a:pt x="846" y="23234"/>
                      <a:pt x="1132" y="23281"/>
                    </a:cubicBezTo>
                    <a:cubicBezTo>
                      <a:pt x="1882" y="23392"/>
                      <a:pt x="2637" y="23447"/>
                      <a:pt x="3392" y="23447"/>
                    </a:cubicBezTo>
                    <a:cubicBezTo>
                      <a:pt x="4421" y="23447"/>
                      <a:pt x="5449" y="23344"/>
                      <a:pt x="6466" y="23138"/>
                    </a:cubicBezTo>
                    <a:cubicBezTo>
                      <a:pt x="6573" y="23126"/>
                      <a:pt x="6692" y="23091"/>
                      <a:pt x="6787" y="23019"/>
                    </a:cubicBezTo>
                    <a:cubicBezTo>
                      <a:pt x="6978" y="22876"/>
                      <a:pt x="6990" y="22591"/>
                      <a:pt x="6978" y="22341"/>
                    </a:cubicBezTo>
                    <a:cubicBezTo>
                      <a:pt x="6775" y="15197"/>
                      <a:pt x="8061" y="8113"/>
                      <a:pt x="9442" y="1100"/>
                    </a:cubicBezTo>
                    <a:cubicBezTo>
                      <a:pt x="9514" y="755"/>
                      <a:pt x="9561" y="338"/>
                      <a:pt x="9311" y="88"/>
                    </a:cubicBezTo>
                    <a:cubicBezTo>
                      <a:pt x="9248" y="27"/>
                      <a:pt x="9167" y="0"/>
                      <a:pt x="9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49"/>
              <p:cNvSpPr/>
              <p:nvPr/>
            </p:nvSpPr>
            <p:spPr>
              <a:xfrm>
                <a:off x="583700" y="3503900"/>
                <a:ext cx="270575" cy="157450"/>
              </a:xfrm>
              <a:custGeom>
                <a:avLst/>
                <a:gdLst/>
                <a:ahLst/>
                <a:cxnLst/>
                <a:rect l="l" t="t" r="r" b="b"/>
                <a:pathLst>
                  <a:path w="10823" h="6298" extrusionOk="0">
                    <a:moveTo>
                      <a:pt x="6377" y="1"/>
                    </a:moveTo>
                    <a:cubicBezTo>
                      <a:pt x="6340" y="1"/>
                      <a:pt x="6305" y="4"/>
                      <a:pt x="6275" y="10"/>
                    </a:cubicBezTo>
                    <a:cubicBezTo>
                      <a:pt x="6084" y="93"/>
                      <a:pt x="6108" y="355"/>
                      <a:pt x="6168" y="546"/>
                    </a:cubicBezTo>
                    <a:cubicBezTo>
                      <a:pt x="6310" y="915"/>
                      <a:pt x="6513" y="1260"/>
                      <a:pt x="6763" y="1569"/>
                    </a:cubicBezTo>
                    <a:cubicBezTo>
                      <a:pt x="5940" y="1084"/>
                      <a:pt x="5011" y="839"/>
                      <a:pt x="4078" y="839"/>
                    </a:cubicBezTo>
                    <a:cubicBezTo>
                      <a:pt x="3364" y="839"/>
                      <a:pt x="2648" y="983"/>
                      <a:pt x="1977" y="1272"/>
                    </a:cubicBezTo>
                    <a:cubicBezTo>
                      <a:pt x="1893" y="1308"/>
                      <a:pt x="1810" y="1355"/>
                      <a:pt x="1798" y="1450"/>
                    </a:cubicBezTo>
                    <a:cubicBezTo>
                      <a:pt x="1798" y="1534"/>
                      <a:pt x="1881" y="1605"/>
                      <a:pt x="1953" y="1653"/>
                    </a:cubicBezTo>
                    <a:lnTo>
                      <a:pt x="3346" y="2522"/>
                    </a:lnTo>
                    <a:cubicBezTo>
                      <a:pt x="3205" y="2509"/>
                      <a:pt x="3065" y="2503"/>
                      <a:pt x="2925" y="2503"/>
                    </a:cubicBezTo>
                    <a:cubicBezTo>
                      <a:pt x="2023" y="2503"/>
                      <a:pt x="1146" y="2767"/>
                      <a:pt x="393" y="3272"/>
                    </a:cubicBezTo>
                    <a:cubicBezTo>
                      <a:pt x="286" y="3332"/>
                      <a:pt x="191" y="3415"/>
                      <a:pt x="143" y="3522"/>
                    </a:cubicBezTo>
                    <a:cubicBezTo>
                      <a:pt x="0" y="3832"/>
                      <a:pt x="334" y="4129"/>
                      <a:pt x="643" y="4284"/>
                    </a:cubicBezTo>
                    <a:cubicBezTo>
                      <a:pt x="1462" y="4683"/>
                      <a:pt x="2358" y="4886"/>
                      <a:pt x="3262" y="4886"/>
                    </a:cubicBezTo>
                    <a:cubicBezTo>
                      <a:pt x="3357" y="4886"/>
                      <a:pt x="3453" y="4884"/>
                      <a:pt x="3548" y="4879"/>
                    </a:cubicBezTo>
                    <a:lnTo>
                      <a:pt x="3548" y="4879"/>
                    </a:lnTo>
                    <a:cubicBezTo>
                      <a:pt x="3072" y="5177"/>
                      <a:pt x="3310" y="6022"/>
                      <a:pt x="3846" y="6225"/>
                    </a:cubicBezTo>
                    <a:cubicBezTo>
                      <a:pt x="3979" y="6275"/>
                      <a:pt x="4116" y="6298"/>
                      <a:pt x="4254" y="6298"/>
                    </a:cubicBezTo>
                    <a:cubicBezTo>
                      <a:pt x="4670" y="6298"/>
                      <a:pt x="5093" y="6094"/>
                      <a:pt x="5441" y="5844"/>
                    </a:cubicBezTo>
                    <a:cubicBezTo>
                      <a:pt x="5906" y="5510"/>
                      <a:pt x="6310" y="5094"/>
                      <a:pt x="6834" y="4879"/>
                    </a:cubicBezTo>
                    <a:lnTo>
                      <a:pt x="6834" y="4879"/>
                    </a:lnTo>
                    <a:cubicBezTo>
                      <a:pt x="6763" y="5320"/>
                      <a:pt x="7168" y="5737"/>
                      <a:pt x="7620" y="5808"/>
                    </a:cubicBezTo>
                    <a:cubicBezTo>
                      <a:pt x="7688" y="5819"/>
                      <a:pt x="7756" y="5824"/>
                      <a:pt x="7824" y="5824"/>
                    </a:cubicBezTo>
                    <a:cubicBezTo>
                      <a:pt x="8198" y="5824"/>
                      <a:pt x="8575" y="5670"/>
                      <a:pt x="8918" y="5499"/>
                    </a:cubicBezTo>
                    <a:cubicBezTo>
                      <a:pt x="9668" y="5129"/>
                      <a:pt x="10359" y="4641"/>
                      <a:pt x="10823" y="3677"/>
                    </a:cubicBezTo>
                    <a:cubicBezTo>
                      <a:pt x="10144" y="1760"/>
                      <a:pt x="8489" y="367"/>
                      <a:pt x="6489" y="10"/>
                    </a:cubicBezTo>
                    <a:cubicBezTo>
                      <a:pt x="6453" y="4"/>
                      <a:pt x="6415" y="1"/>
                      <a:pt x="63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49"/>
              <p:cNvSpPr/>
              <p:nvPr/>
            </p:nvSpPr>
            <p:spPr>
              <a:xfrm>
                <a:off x="650375" y="3576125"/>
                <a:ext cx="209850" cy="34700"/>
              </a:xfrm>
              <a:custGeom>
                <a:avLst/>
                <a:gdLst/>
                <a:ahLst/>
                <a:cxnLst/>
                <a:rect l="l" t="t" r="r" b="b"/>
                <a:pathLst>
                  <a:path w="8394" h="1388" extrusionOk="0">
                    <a:moveTo>
                      <a:pt x="3067" y="1"/>
                    </a:moveTo>
                    <a:cubicBezTo>
                      <a:pt x="2066" y="1"/>
                      <a:pt x="1067" y="164"/>
                      <a:pt x="143" y="574"/>
                    </a:cubicBezTo>
                    <a:cubicBezTo>
                      <a:pt x="72" y="609"/>
                      <a:pt x="95" y="574"/>
                      <a:pt x="24" y="657"/>
                    </a:cubicBezTo>
                    <a:cubicBezTo>
                      <a:pt x="0" y="716"/>
                      <a:pt x="24" y="788"/>
                      <a:pt x="84" y="824"/>
                    </a:cubicBezTo>
                    <a:cubicBezTo>
                      <a:pt x="102" y="830"/>
                      <a:pt x="120" y="832"/>
                      <a:pt x="139" y="832"/>
                    </a:cubicBezTo>
                    <a:cubicBezTo>
                      <a:pt x="228" y="832"/>
                      <a:pt x="316" y="772"/>
                      <a:pt x="405" y="752"/>
                    </a:cubicBezTo>
                    <a:cubicBezTo>
                      <a:pt x="1256" y="498"/>
                      <a:pt x="2127" y="357"/>
                      <a:pt x="3019" y="357"/>
                    </a:cubicBezTo>
                    <a:cubicBezTo>
                      <a:pt x="3088" y="357"/>
                      <a:pt x="3157" y="358"/>
                      <a:pt x="3227" y="359"/>
                    </a:cubicBezTo>
                    <a:cubicBezTo>
                      <a:pt x="4298" y="419"/>
                      <a:pt x="5358" y="550"/>
                      <a:pt x="6406" y="764"/>
                    </a:cubicBezTo>
                    <a:cubicBezTo>
                      <a:pt x="6989" y="919"/>
                      <a:pt x="7561" y="1121"/>
                      <a:pt x="8108" y="1371"/>
                    </a:cubicBezTo>
                    <a:cubicBezTo>
                      <a:pt x="8132" y="1383"/>
                      <a:pt x="8155" y="1387"/>
                      <a:pt x="8177" y="1387"/>
                    </a:cubicBezTo>
                    <a:cubicBezTo>
                      <a:pt x="8317" y="1387"/>
                      <a:pt x="8394" y="1182"/>
                      <a:pt x="8239" y="1109"/>
                    </a:cubicBezTo>
                    <a:cubicBezTo>
                      <a:pt x="7061" y="562"/>
                      <a:pt x="6168" y="324"/>
                      <a:pt x="4846" y="157"/>
                    </a:cubicBezTo>
                    <a:cubicBezTo>
                      <a:pt x="4263" y="59"/>
                      <a:pt x="3665" y="1"/>
                      <a:pt x="3067" y="1"/>
                    </a:cubicBezTo>
                    <a:close/>
                  </a:path>
                </a:pathLst>
              </a:custGeom>
              <a:solidFill>
                <a:srgbClr val="000000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49"/>
              <p:cNvSpPr/>
              <p:nvPr/>
            </p:nvSpPr>
            <p:spPr>
              <a:xfrm>
                <a:off x="770025" y="3621050"/>
                <a:ext cx="62225" cy="61225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2449" extrusionOk="0">
                    <a:moveTo>
                      <a:pt x="1586" y="1"/>
                    </a:moveTo>
                    <a:cubicBezTo>
                      <a:pt x="1044" y="1"/>
                      <a:pt x="538" y="280"/>
                      <a:pt x="274" y="765"/>
                    </a:cubicBezTo>
                    <a:cubicBezTo>
                      <a:pt x="0" y="1301"/>
                      <a:pt x="191" y="2051"/>
                      <a:pt x="715" y="2325"/>
                    </a:cubicBezTo>
                    <a:cubicBezTo>
                      <a:pt x="880" y="2407"/>
                      <a:pt x="1060" y="2449"/>
                      <a:pt x="1240" y="2449"/>
                    </a:cubicBezTo>
                    <a:cubicBezTo>
                      <a:pt x="1450" y="2449"/>
                      <a:pt x="1660" y="2392"/>
                      <a:pt x="1846" y="2277"/>
                    </a:cubicBezTo>
                    <a:cubicBezTo>
                      <a:pt x="2179" y="2063"/>
                      <a:pt x="2394" y="1706"/>
                      <a:pt x="2441" y="1313"/>
                    </a:cubicBezTo>
                    <a:cubicBezTo>
                      <a:pt x="2489" y="789"/>
                      <a:pt x="2215" y="74"/>
                      <a:pt x="1798" y="15"/>
                    </a:cubicBezTo>
                    <a:cubicBezTo>
                      <a:pt x="1727" y="5"/>
                      <a:pt x="1656" y="1"/>
                      <a:pt x="15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49"/>
              <p:cNvSpPr/>
              <p:nvPr/>
            </p:nvSpPr>
            <p:spPr>
              <a:xfrm>
                <a:off x="767200" y="3714950"/>
                <a:ext cx="82625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3305" h="1181" extrusionOk="0">
                    <a:moveTo>
                      <a:pt x="132" y="1"/>
                    </a:moveTo>
                    <a:cubicBezTo>
                      <a:pt x="62" y="1"/>
                      <a:pt x="0" y="72"/>
                      <a:pt x="30" y="152"/>
                    </a:cubicBezTo>
                    <a:cubicBezTo>
                      <a:pt x="78" y="383"/>
                      <a:pt x="282" y="536"/>
                      <a:pt x="503" y="536"/>
                    </a:cubicBezTo>
                    <a:cubicBezTo>
                      <a:pt x="555" y="536"/>
                      <a:pt x="609" y="528"/>
                      <a:pt x="661" y="509"/>
                    </a:cubicBezTo>
                    <a:cubicBezTo>
                      <a:pt x="756" y="474"/>
                      <a:pt x="840" y="414"/>
                      <a:pt x="911" y="343"/>
                    </a:cubicBezTo>
                    <a:cubicBezTo>
                      <a:pt x="993" y="598"/>
                      <a:pt x="1174" y="847"/>
                      <a:pt x="1425" y="847"/>
                    </a:cubicBezTo>
                    <a:cubicBezTo>
                      <a:pt x="1501" y="847"/>
                      <a:pt x="1584" y="824"/>
                      <a:pt x="1673" y="771"/>
                    </a:cubicBezTo>
                    <a:cubicBezTo>
                      <a:pt x="1733" y="736"/>
                      <a:pt x="1780" y="688"/>
                      <a:pt x="1840" y="640"/>
                    </a:cubicBezTo>
                    <a:cubicBezTo>
                      <a:pt x="1899" y="909"/>
                      <a:pt x="2092" y="1119"/>
                      <a:pt x="2354" y="1119"/>
                    </a:cubicBezTo>
                    <a:cubicBezTo>
                      <a:pt x="2406" y="1119"/>
                      <a:pt x="2461" y="1111"/>
                      <a:pt x="2519" y="1093"/>
                    </a:cubicBezTo>
                    <a:cubicBezTo>
                      <a:pt x="2661" y="1021"/>
                      <a:pt x="2804" y="926"/>
                      <a:pt x="2911" y="807"/>
                    </a:cubicBezTo>
                    <a:cubicBezTo>
                      <a:pt x="2923" y="938"/>
                      <a:pt x="2995" y="1069"/>
                      <a:pt x="3090" y="1164"/>
                    </a:cubicBezTo>
                    <a:cubicBezTo>
                      <a:pt x="3113" y="1176"/>
                      <a:pt x="3136" y="1181"/>
                      <a:pt x="3159" y="1181"/>
                    </a:cubicBezTo>
                    <a:cubicBezTo>
                      <a:pt x="3231" y="1181"/>
                      <a:pt x="3295" y="1127"/>
                      <a:pt x="3304" y="1045"/>
                    </a:cubicBezTo>
                    <a:cubicBezTo>
                      <a:pt x="3304" y="986"/>
                      <a:pt x="3292" y="926"/>
                      <a:pt x="3257" y="878"/>
                    </a:cubicBezTo>
                    <a:cubicBezTo>
                      <a:pt x="3233" y="819"/>
                      <a:pt x="3221" y="759"/>
                      <a:pt x="3209" y="700"/>
                    </a:cubicBezTo>
                    <a:cubicBezTo>
                      <a:pt x="3197" y="628"/>
                      <a:pt x="3197" y="545"/>
                      <a:pt x="3138" y="497"/>
                    </a:cubicBezTo>
                    <a:cubicBezTo>
                      <a:pt x="3109" y="469"/>
                      <a:pt x="3071" y="453"/>
                      <a:pt x="3036" y="453"/>
                    </a:cubicBezTo>
                    <a:cubicBezTo>
                      <a:pt x="3012" y="453"/>
                      <a:pt x="2990" y="460"/>
                      <a:pt x="2971" y="474"/>
                    </a:cubicBezTo>
                    <a:cubicBezTo>
                      <a:pt x="2953" y="468"/>
                      <a:pt x="2932" y="465"/>
                      <a:pt x="2913" y="465"/>
                    </a:cubicBezTo>
                    <a:cubicBezTo>
                      <a:pt x="2894" y="465"/>
                      <a:pt x="2876" y="468"/>
                      <a:pt x="2864" y="474"/>
                    </a:cubicBezTo>
                    <a:lnTo>
                      <a:pt x="2840" y="486"/>
                    </a:lnTo>
                    <a:lnTo>
                      <a:pt x="2804" y="497"/>
                    </a:lnTo>
                    <a:lnTo>
                      <a:pt x="2780" y="509"/>
                    </a:lnTo>
                    <a:lnTo>
                      <a:pt x="2769" y="509"/>
                    </a:lnTo>
                    <a:cubicBezTo>
                      <a:pt x="2709" y="545"/>
                      <a:pt x="2578" y="652"/>
                      <a:pt x="2542" y="676"/>
                    </a:cubicBezTo>
                    <a:cubicBezTo>
                      <a:pt x="2495" y="712"/>
                      <a:pt x="2447" y="747"/>
                      <a:pt x="2388" y="771"/>
                    </a:cubicBezTo>
                    <a:lnTo>
                      <a:pt x="2304" y="771"/>
                    </a:lnTo>
                    <a:lnTo>
                      <a:pt x="2269" y="759"/>
                    </a:lnTo>
                    <a:lnTo>
                      <a:pt x="2233" y="724"/>
                    </a:lnTo>
                    <a:cubicBezTo>
                      <a:pt x="2221" y="712"/>
                      <a:pt x="2197" y="688"/>
                      <a:pt x="2185" y="664"/>
                    </a:cubicBezTo>
                    <a:lnTo>
                      <a:pt x="2185" y="652"/>
                    </a:lnTo>
                    <a:lnTo>
                      <a:pt x="2173" y="640"/>
                    </a:lnTo>
                    <a:cubicBezTo>
                      <a:pt x="2138" y="533"/>
                      <a:pt x="2102" y="426"/>
                      <a:pt x="2042" y="331"/>
                    </a:cubicBezTo>
                    <a:cubicBezTo>
                      <a:pt x="2013" y="285"/>
                      <a:pt x="1965" y="261"/>
                      <a:pt x="1916" y="261"/>
                    </a:cubicBezTo>
                    <a:cubicBezTo>
                      <a:pt x="1864" y="261"/>
                      <a:pt x="1811" y="288"/>
                      <a:pt x="1780" y="343"/>
                    </a:cubicBezTo>
                    <a:cubicBezTo>
                      <a:pt x="1697" y="450"/>
                      <a:pt x="1578" y="545"/>
                      <a:pt x="1435" y="593"/>
                    </a:cubicBezTo>
                    <a:cubicBezTo>
                      <a:pt x="1352" y="593"/>
                      <a:pt x="1256" y="533"/>
                      <a:pt x="1173" y="295"/>
                    </a:cubicBezTo>
                    <a:cubicBezTo>
                      <a:pt x="1127" y="180"/>
                      <a:pt x="1092" y="9"/>
                      <a:pt x="949" y="9"/>
                    </a:cubicBezTo>
                    <a:cubicBezTo>
                      <a:pt x="945" y="9"/>
                      <a:pt x="940" y="9"/>
                      <a:pt x="935" y="9"/>
                    </a:cubicBezTo>
                    <a:cubicBezTo>
                      <a:pt x="899" y="9"/>
                      <a:pt x="864" y="33"/>
                      <a:pt x="840" y="69"/>
                    </a:cubicBezTo>
                    <a:cubicBezTo>
                      <a:pt x="768" y="176"/>
                      <a:pt x="673" y="259"/>
                      <a:pt x="554" y="307"/>
                    </a:cubicBezTo>
                    <a:cubicBezTo>
                      <a:pt x="531" y="313"/>
                      <a:pt x="509" y="316"/>
                      <a:pt x="486" y="316"/>
                    </a:cubicBezTo>
                    <a:cubicBezTo>
                      <a:pt x="380" y="316"/>
                      <a:pt x="286" y="249"/>
                      <a:pt x="256" y="140"/>
                    </a:cubicBezTo>
                    <a:cubicBezTo>
                      <a:pt x="233" y="93"/>
                      <a:pt x="221" y="33"/>
                      <a:pt x="173" y="9"/>
                    </a:cubicBezTo>
                    <a:cubicBezTo>
                      <a:pt x="160" y="4"/>
                      <a:pt x="146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49"/>
              <p:cNvSpPr/>
              <p:nvPr/>
            </p:nvSpPr>
            <p:spPr>
              <a:xfrm>
                <a:off x="732975" y="3782775"/>
                <a:ext cx="106725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4269" h="1359" extrusionOk="0">
                    <a:moveTo>
                      <a:pt x="127" y="1"/>
                    </a:moveTo>
                    <a:cubicBezTo>
                      <a:pt x="64" y="1"/>
                      <a:pt x="0" y="60"/>
                      <a:pt x="30" y="142"/>
                    </a:cubicBezTo>
                    <a:cubicBezTo>
                      <a:pt x="67" y="412"/>
                      <a:pt x="247" y="531"/>
                      <a:pt x="456" y="531"/>
                    </a:cubicBezTo>
                    <a:cubicBezTo>
                      <a:pt x="577" y="531"/>
                      <a:pt x="709" y="490"/>
                      <a:pt x="828" y="416"/>
                    </a:cubicBezTo>
                    <a:lnTo>
                      <a:pt x="863" y="404"/>
                    </a:lnTo>
                    <a:cubicBezTo>
                      <a:pt x="863" y="416"/>
                      <a:pt x="863" y="428"/>
                      <a:pt x="875" y="451"/>
                    </a:cubicBezTo>
                    <a:cubicBezTo>
                      <a:pt x="969" y="867"/>
                      <a:pt x="1154" y="1029"/>
                      <a:pt x="1370" y="1029"/>
                    </a:cubicBezTo>
                    <a:cubicBezTo>
                      <a:pt x="1593" y="1029"/>
                      <a:pt x="1848" y="855"/>
                      <a:pt x="2066" y="606"/>
                    </a:cubicBezTo>
                    <a:cubicBezTo>
                      <a:pt x="2102" y="773"/>
                      <a:pt x="2197" y="928"/>
                      <a:pt x="2328" y="1047"/>
                    </a:cubicBezTo>
                    <a:cubicBezTo>
                      <a:pt x="2421" y="1115"/>
                      <a:pt x="2523" y="1143"/>
                      <a:pt x="2626" y="1143"/>
                    </a:cubicBezTo>
                    <a:cubicBezTo>
                      <a:pt x="2827" y="1143"/>
                      <a:pt x="3031" y="1038"/>
                      <a:pt x="3173" y="928"/>
                    </a:cubicBezTo>
                    <a:cubicBezTo>
                      <a:pt x="3229" y="1175"/>
                      <a:pt x="3455" y="1358"/>
                      <a:pt x="3700" y="1358"/>
                    </a:cubicBezTo>
                    <a:cubicBezTo>
                      <a:pt x="3715" y="1358"/>
                      <a:pt x="3730" y="1358"/>
                      <a:pt x="3745" y="1356"/>
                    </a:cubicBezTo>
                    <a:cubicBezTo>
                      <a:pt x="3911" y="1356"/>
                      <a:pt x="4269" y="1321"/>
                      <a:pt x="4209" y="1082"/>
                    </a:cubicBezTo>
                    <a:cubicBezTo>
                      <a:pt x="4181" y="1018"/>
                      <a:pt x="4119" y="975"/>
                      <a:pt x="4053" y="975"/>
                    </a:cubicBezTo>
                    <a:cubicBezTo>
                      <a:pt x="4034" y="975"/>
                      <a:pt x="4014" y="979"/>
                      <a:pt x="3995" y="987"/>
                    </a:cubicBezTo>
                    <a:lnTo>
                      <a:pt x="3923" y="999"/>
                    </a:lnTo>
                    <a:cubicBezTo>
                      <a:pt x="3826" y="1019"/>
                      <a:pt x="3757" y="1029"/>
                      <a:pt x="3707" y="1029"/>
                    </a:cubicBezTo>
                    <a:cubicBezTo>
                      <a:pt x="3609" y="1029"/>
                      <a:pt x="3577" y="994"/>
                      <a:pt x="3530" y="940"/>
                    </a:cubicBezTo>
                    <a:cubicBezTo>
                      <a:pt x="3495" y="880"/>
                      <a:pt x="3471" y="809"/>
                      <a:pt x="3459" y="737"/>
                    </a:cubicBezTo>
                    <a:cubicBezTo>
                      <a:pt x="3435" y="654"/>
                      <a:pt x="3411" y="547"/>
                      <a:pt x="3316" y="499"/>
                    </a:cubicBezTo>
                    <a:cubicBezTo>
                      <a:pt x="3296" y="493"/>
                      <a:pt x="3275" y="490"/>
                      <a:pt x="3254" y="490"/>
                    </a:cubicBezTo>
                    <a:cubicBezTo>
                      <a:pt x="3189" y="490"/>
                      <a:pt x="3126" y="519"/>
                      <a:pt x="3090" y="582"/>
                    </a:cubicBezTo>
                    <a:cubicBezTo>
                      <a:pt x="3054" y="630"/>
                      <a:pt x="3006" y="666"/>
                      <a:pt x="2959" y="701"/>
                    </a:cubicBezTo>
                    <a:cubicBezTo>
                      <a:pt x="2852" y="785"/>
                      <a:pt x="2733" y="832"/>
                      <a:pt x="2590" y="844"/>
                    </a:cubicBezTo>
                    <a:cubicBezTo>
                      <a:pt x="2447" y="832"/>
                      <a:pt x="2411" y="701"/>
                      <a:pt x="2280" y="368"/>
                    </a:cubicBezTo>
                    <a:cubicBezTo>
                      <a:pt x="2254" y="281"/>
                      <a:pt x="2170" y="226"/>
                      <a:pt x="2086" y="226"/>
                    </a:cubicBezTo>
                    <a:cubicBezTo>
                      <a:pt x="2054" y="226"/>
                      <a:pt x="2023" y="233"/>
                      <a:pt x="1994" y="249"/>
                    </a:cubicBezTo>
                    <a:cubicBezTo>
                      <a:pt x="1875" y="380"/>
                      <a:pt x="1959" y="320"/>
                      <a:pt x="1840" y="463"/>
                    </a:cubicBezTo>
                    <a:cubicBezTo>
                      <a:pt x="1651" y="701"/>
                      <a:pt x="1447" y="782"/>
                      <a:pt x="1356" y="782"/>
                    </a:cubicBezTo>
                    <a:cubicBezTo>
                      <a:pt x="1338" y="782"/>
                      <a:pt x="1324" y="779"/>
                      <a:pt x="1316" y="773"/>
                    </a:cubicBezTo>
                    <a:cubicBezTo>
                      <a:pt x="1185" y="701"/>
                      <a:pt x="1125" y="451"/>
                      <a:pt x="1090" y="297"/>
                    </a:cubicBezTo>
                    <a:cubicBezTo>
                      <a:pt x="1090" y="285"/>
                      <a:pt x="1078" y="273"/>
                      <a:pt x="1078" y="261"/>
                    </a:cubicBezTo>
                    <a:cubicBezTo>
                      <a:pt x="1078" y="225"/>
                      <a:pt x="1066" y="178"/>
                      <a:pt x="1042" y="130"/>
                    </a:cubicBezTo>
                    <a:cubicBezTo>
                      <a:pt x="1018" y="82"/>
                      <a:pt x="971" y="59"/>
                      <a:pt x="911" y="59"/>
                    </a:cubicBezTo>
                    <a:cubicBezTo>
                      <a:pt x="875" y="70"/>
                      <a:pt x="828" y="94"/>
                      <a:pt x="804" y="130"/>
                    </a:cubicBezTo>
                    <a:lnTo>
                      <a:pt x="780" y="166"/>
                    </a:lnTo>
                    <a:lnTo>
                      <a:pt x="756" y="178"/>
                    </a:lnTo>
                    <a:cubicBezTo>
                      <a:pt x="670" y="264"/>
                      <a:pt x="553" y="304"/>
                      <a:pt x="436" y="304"/>
                    </a:cubicBezTo>
                    <a:cubicBezTo>
                      <a:pt x="408" y="304"/>
                      <a:pt x="379" y="301"/>
                      <a:pt x="351" y="297"/>
                    </a:cubicBezTo>
                    <a:cubicBezTo>
                      <a:pt x="280" y="237"/>
                      <a:pt x="232" y="154"/>
                      <a:pt x="220" y="70"/>
                    </a:cubicBezTo>
                    <a:cubicBezTo>
                      <a:pt x="203" y="22"/>
                      <a:pt x="165" y="1"/>
                      <a:pt x="1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49"/>
              <p:cNvSpPr/>
              <p:nvPr/>
            </p:nvSpPr>
            <p:spPr>
              <a:xfrm>
                <a:off x="693950" y="3863250"/>
                <a:ext cx="13087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5235" h="2135" extrusionOk="0">
                    <a:moveTo>
                      <a:pt x="484" y="1"/>
                    </a:moveTo>
                    <a:cubicBezTo>
                      <a:pt x="445" y="1"/>
                      <a:pt x="406" y="17"/>
                      <a:pt x="376" y="54"/>
                    </a:cubicBezTo>
                    <a:cubicBezTo>
                      <a:pt x="218" y="502"/>
                      <a:pt x="0" y="1229"/>
                      <a:pt x="396" y="1229"/>
                    </a:cubicBezTo>
                    <a:cubicBezTo>
                      <a:pt x="505" y="1229"/>
                      <a:pt x="661" y="1174"/>
                      <a:pt x="877" y="1042"/>
                    </a:cubicBezTo>
                    <a:lnTo>
                      <a:pt x="900" y="1019"/>
                    </a:lnTo>
                    <a:cubicBezTo>
                      <a:pt x="900" y="1197"/>
                      <a:pt x="960" y="1376"/>
                      <a:pt x="1055" y="1531"/>
                    </a:cubicBezTo>
                    <a:cubicBezTo>
                      <a:pt x="1138" y="1685"/>
                      <a:pt x="1305" y="1769"/>
                      <a:pt x="1484" y="1769"/>
                    </a:cubicBezTo>
                    <a:cubicBezTo>
                      <a:pt x="1746" y="1721"/>
                      <a:pt x="1972" y="1590"/>
                      <a:pt x="2127" y="1388"/>
                    </a:cubicBezTo>
                    <a:cubicBezTo>
                      <a:pt x="2151" y="1447"/>
                      <a:pt x="2162" y="1519"/>
                      <a:pt x="2198" y="1578"/>
                    </a:cubicBezTo>
                    <a:cubicBezTo>
                      <a:pt x="2302" y="1795"/>
                      <a:pt x="2513" y="1917"/>
                      <a:pt x="2735" y="1917"/>
                    </a:cubicBezTo>
                    <a:cubicBezTo>
                      <a:pt x="2818" y="1917"/>
                      <a:pt x="2903" y="1900"/>
                      <a:pt x="2984" y="1864"/>
                    </a:cubicBezTo>
                    <a:cubicBezTo>
                      <a:pt x="3103" y="1793"/>
                      <a:pt x="3222" y="1721"/>
                      <a:pt x="3317" y="1626"/>
                    </a:cubicBezTo>
                    <a:cubicBezTo>
                      <a:pt x="3329" y="1697"/>
                      <a:pt x="3353" y="1769"/>
                      <a:pt x="3377" y="1828"/>
                    </a:cubicBezTo>
                    <a:cubicBezTo>
                      <a:pt x="3468" y="2019"/>
                      <a:pt x="3658" y="2135"/>
                      <a:pt x="3857" y="2135"/>
                    </a:cubicBezTo>
                    <a:cubicBezTo>
                      <a:pt x="3944" y="2135"/>
                      <a:pt x="4032" y="2113"/>
                      <a:pt x="4115" y="2066"/>
                    </a:cubicBezTo>
                    <a:cubicBezTo>
                      <a:pt x="4234" y="2007"/>
                      <a:pt x="4341" y="1923"/>
                      <a:pt x="4425" y="1816"/>
                    </a:cubicBezTo>
                    <a:cubicBezTo>
                      <a:pt x="4485" y="1971"/>
                      <a:pt x="4632" y="2058"/>
                      <a:pt x="4786" y="2058"/>
                    </a:cubicBezTo>
                    <a:cubicBezTo>
                      <a:pt x="4845" y="2058"/>
                      <a:pt x="4904" y="2045"/>
                      <a:pt x="4960" y="2019"/>
                    </a:cubicBezTo>
                    <a:cubicBezTo>
                      <a:pt x="5008" y="1983"/>
                      <a:pt x="5056" y="1947"/>
                      <a:pt x="5091" y="1912"/>
                    </a:cubicBezTo>
                    <a:cubicBezTo>
                      <a:pt x="5139" y="1864"/>
                      <a:pt x="5175" y="1816"/>
                      <a:pt x="5210" y="1757"/>
                    </a:cubicBezTo>
                    <a:cubicBezTo>
                      <a:pt x="5210" y="1745"/>
                      <a:pt x="5222" y="1721"/>
                      <a:pt x="5222" y="1709"/>
                    </a:cubicBezTo>
                    <a:cubicBezTo>
                      <a:pt x="5234" y="1685"/>
                      <a:pt x="5234" y="1650"/>
                      <a:pt x="5222" y="1626"/>
                    </a:cubicBezTo>
                    <a:cubicBezTo>
                      <a:pt x="5214" y="1540"/>
                      <a:pt x="5136" y="1478"/>
                      <a:pt x="5054" y="1478"/>
                    </a:cubicBezTo>
                    <a:cubicBezTo>
                      <a:pt x="5022" y="1478"/>
                      <a:pt x="4990" y="1487"/>
                      <a:pt x="4960" y="1507"/>
                    </a:cubicBezTo>
                    <a:cubicBezTo>
                      <a:pt x="4913" y="1531"/>
                      <a:pt x="4877" y="1542"/>
                      <a:pt x="4841" y="1578"/>
                    </a:cubicBezTo>
                    <a:lnTo>
                      <a:pt x="4818" y="1578"/>
                    </a:lnTo>
                    <a:cubicBezTo>
                      <a:pt x="4806" y="1554"/>
                      <a:pt x="4794" y="1542"/>
                      <a:pt x="4782" y="1519"/>
                    </a:cubicBezTo>
                    <a:cubicBezTo>
                      <a:pt x="4782" y="1507"/>
                      <a:pt x="4770" y="1495"/>
                      <a:pt x="4770" y="1483"/>
                    </a:cubicBezTo>
                    <a:cubicBezTo>
                      <a:pt x="4746" y="1423"/>
                      <a:pt x="4722" y="1376"/>
                      <a:pt x="4698" y="1316"/>
                    </a:cubicBezTo>
                    <a:lnTo>
                      <a:pt x="4698" y="1304"/>
                    </a:lnTo>
                    <a:cubicBezTo>
                      <a:pt x="4687" y="1257"/>
                      <a:pt x="4663" y="1209"/>
                      <a:pt x="4627" y="1173"/>
                    </a:cubicBezTo>
                    <a:cubicBezTo>
                      <a:pt x="4590" y="1144"/>
                      <a:pt x="4548" y="1130"/>
                      <a:pt x="4506" y="1130"/>
                    </a:cubicBezTo>
                    <a:cubicBezTo>
                      <a:pt x="4412" y="1130"/>
                      <a:pt x="4322" y="1198"/>
                      <a:pt x="4306" y="1304"/>
                    </a:cubicBezTo>
                    <a:cubicBezTo>
                      <a:pt x="4306" y="1316"/>
                      <a:pt x="4294" y="1328"/>
                      <a:pt x="4282" y="1340"/>
                    </a:cubicBezTo>
                    <a:cubicBezTo>
                      <a:pt x="4089" y="1629"/>
                      <a:pt x="3983" y="1687"/>
                      <a:pt x="3877" y="1687"/>
                    </a:cubicBezTo>
                    <a:cubicBezTo>
                      <a:pt x="3865" y="1687"/>
                      <a:pt x="3853" y="1687"/>
                      <a:pt x="3841" y="1685"/>
                    </a:cubicBezTo>
                    <a:cubicBezTo>
                      <a:pt x="3782" y="1638"/>
                      <a:pt x="3782" y="1662"/>
                      <a:pt x="3722" y="1471"/>
                    </a:cubicBezTo>
                    <a:cubicBezTo>
                      <a:pt x="3698" y="1388"/>
                      <a:pt x="3686" y="1304"/>
                      <a:pt x="3675" y="1221"/>
                    </a:cubicBezTo>
                    <a:cubicBezTo>
                      <a:pt x="3689" y="1079"/>
                      <a:pt x="3572" y="988"/>
                      <a:pt x="3454" y="988"/>
                    </a:cubicBezTo>
                    <a:cubicBezTo>
                      <a:pt x="3384" y="988"/>
                      <a:pt x="3314" y="1019"/>
                      <a:pt x="3270" y="1090"/>
                    </a:cubicBezTo>
                    <a:cubicBezTo>
                      <a:pt x="3055" y="1364"/>
                      <a:pt x="2877" y="1507"/>
                      <a:pt x="2758" y="1507"/>
                    </a:cubicBezTo>
                    <a:cubicBezTo>
                      <a:pt x="2746" y="1510"/>
                      <a:pt x="2735" y="1512"/>
                      <a:pt x="2723" y="1512"/>
                    </a:cubicBezTo>
                    <a:cubicBezTo>
                      <a:pt x="2618" y="1512"/>
                      <a:pt x="2528" y="1368"/>
                      <a:pt x="2496" y="1185"/>
                    </a:cubicBezTo>
                    <a:cubicBezTo>
                      <a:pt x="2460" y="1078"/>
                      <a:pt x="2460" y="935"/>
                      <a:pt x="2377" y="840"/>
                    </a:cubicBezTo>
                    <a:cubicBezTo>
                      <a:pt x="2340" y="815"/>
                      <a:pt x="2298" y="803"/>
                      <a:pt x="2258" y="803"/>
                    </a:cubicBezTo>
                    <a:cubicBezTo>
                      <a:pt x="2182" y="803"/>
                      <a:pt x="2110" y="846"/>
                      <a:pt x="2079" y="923"/>
                    </a:cubicBezTo>
                    <a:cubicBezTo>
                      <a:pt x="1996" y="1019"/>
                      <a:pt x="1900" y="1114"/>
                      <a:pt x="1805" y="1185"/>
                    </a:cubicBezTo>
                    <a:cubicBezTo>
                      <a:pt x="1603" y="1352"/>
                      <a:pt x="1519" y="1364"/>
                      <a:pt x="1472" y="1364"/>
                    </a:cubicBezTo>
                    <a:cubicBezTo>
                      <a:pt x="1353" y="1257"/>
                      <a:pt x="1365" y="1245"/>
                      <a:pt x="1317" y="1054"/>
                    </a:cubicBezTo>
                    <a:cubicBezTo>
                      <a:pt x="1305" y="935"/>
                      <a:pt x="1305" y="816"/>
                      <a:pt x="1317" y="697"/>
                    </a:cubicBezTo>
                    <a:cubicBezTo>
                      <a:pt x="1365" y="590"/>
                      <a:pt x="1317" y="471"/>
                      <a:pt x="1222" y="411"/>
                    </a:cubicBezTo>
                    <a:cubicBezTo>
                      <a:pt x="1193" y="401"/>
                      <a:pt x="1164" y="395"/>
                      <a:pt x="1135" y="395"/>
                    </a:cubicBezTo>
                    <a:cubicBezTo>
                      <a:pt x="1068" y="395"/>
                      <a:pt x="1005" y="425"/>
                      <a:pt x="972" y="483"/>
                    </a:cubicBezTo>
                    <a:cubicBezTo>
                      <a:pt x="948" y="495"/>
                      <a:pt x="936" y="519"/>
                      <a:pt x="936" y="530"/>
                    </a:cubicBezTo>
                    <a:cubicBezTo>
                      <a:pt x="936" y="542"/>
                      <a:pt x="924" y="542"/>
                      <a:pt x="924" y="542"/>
                    </a:cubicBezTo>
                    <a:cubicBezTo>
                      <a:pt x="900" y="578"/>
                      <a:pt x="877" y="614"/>
                      <a:pt x="853" y="650"/>
                    </a:cubicBezTo>
                    <a:cubicBezTo>
                      <a:pt x="734" y="757"/>
                      <a:pt x="603" y="852"/>
                      <a:pt x="460" y="923"/>
                    </a:cubicBezTo>
                    <a:cubicBezTo>
                      <a:pt x="472" y="792"/>
                      <a:pt x="496" y="661"/>
                      <a:pt x="531" y="530"/>
                    </a:cubicBezTo>
                    <a:cubicBezTo>
                      <a:pt x="555" y="411"/>
                      <a:pt x="591" y="292"/>
                      <a:pt x="638" y="185"/>
                    </a:cubicBezTo>
                    <a:cubicBezTo>
                      <a:pt x="655" y="79"/>
                      <a:pt x="570" y="1"/>
                      <a:pt x="4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49"/>
              <p:cNvSpPr/>
              <p:nvPr/>
            </p:nvSpPr>
            <p:spPr>
              <a:xfrm>
                <a:off x="662575" y="3964400"/>
                <a:ext cx="13872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5549" h="2206" extrusionOk="0">
                    <a:moveTo>
                      <a:pt x="303" y="0"/>
                    </a:moveTo>
                    <a:cubicBezTo>
                      <a:pt x="251" y="0"/>
                      <a:pt x="201" y="32"/>
                      <a:pt x="191" y="104"/>
                    </a:cubicBezTo>
                    <a:cubicBezTo>
                      <a:pt x="72" y="402"/>
                      <a:pt x="12" y="711"/>
                      <a:pt x="0" y="1021"/>
                    </a:cubicBezTo>
                    <a:cubicBezTo>
                      <a:pt x="0" y="1204"/>
                      <a:pt x="106" y="1295"/>
                      <a:pt x="247" y="1295"/>
                    </a:cubicBezTo>
                    <a:cubicBezTo>
                      <a:pt x="289" y="1295"/>
                      <a:pt x="335" y="1287"/>
                      <a:pt x="381" y="1271"/>
                    </a:cubicBezTo>
                    <a:cubicBezTo>
                      <a:pt x="524" y="1199"/>
                      <a:pt x="655" y="1104"/>
                      <a:pt x="774" y="985"/>
                    </a:cubicBezTo>
                    <a:cubicBezTo>
                      <a:pt x="801" y="1529"/>
                      <a:pt x="992" y="1801"/>
                      <a:pt x="1248" y="1801"/>
                    </a:cubicBezTo>
                    <a:cubicBezTo>
                      <a:pt x="1440" y="1801"/>
                      <a:pt x="1669" y="1648"/>
                      <a:pt x="1893" y="1342"/>
                    </a:cubicBezTo>
                    <a:cubicBezTo>
                      <a:pt x="1917" y="1640"/>
                      <a:pt x="2001" y="1973"/>
                      <a:pt x="2334" y="2021"/>
                    </a:cubicBezTo>
                    <a:cubicBezTo>
                      <a:pt x="2361" y="2026"/>
                      <a:pt x="2387" y="2028"/>
                      <a:pt x="2413" y="2028"/>
                    </a:cubicBezTo>
                    <a:cubicBezTo>
                      <a:pt x="2693" y="2028"/>
                      <a:pt x="2898" y="1744"/>
                      <a:pt x="3072" y="1449"/>
                    </a:cubicBezTo>
                    <a:cubicBezTo>
                      <a:pt x="3072" y="1557"/>
                      <a:pt x="3096" y="1664"/>
                      <a:pt x="3120" y="1771"/>
                    </a:cubicBezTo>
                    <a:cubicBezTo>
                      <a:pt x="3132" y="1902"/>
                      <a:pt x="3191" y="2009"/>
                      <a:pt x="3275" y="2104"/>
                    </a:cubicBezTo>
                    <a:cubicBezTo>
                      <a:pt x="3359" y="2175"/>
                      <a:pt x="3444" y="2205"/>
                      <a:pt x="3527" y="2205"/>
                    </a:cubicBezTo>
                    <a:cubicBezTo>
                      <a:pt x="3793" y="2205"/>
                      <a:pt x="4040" y="1892"/>
                      <a:pt x="4203" y="1592"/>
                    </a:cubicBezTo>
                    <a:cubicBezTo>
                      <a:pt x="4287" y="1818"/>
                      <a:pt x="4429" y="2009"/>
                      <a:pt x="4656" y="2009"/>
                    </a:cubicBezTo>
                    <a:cubicBezTo>
                      <a:pt x="4799" y="1985"/>
                      <a:pt x="4930" y="1902"/>
                      <a:pt x="5013" y="1783"/>
                    </a:cubicBezTo>
                    <a:cubicBezTo>
                      <a:pt x="5025" y="1795"/>
                      <a:pt x="5037" y="1818"/>
                      <a:pt x="5049" y="1842"/>
                    </a:cubicBezTo>
                    <a:cubicBezTo>
                      <a:pt x="5101" y="1946"/>
                      <a:pt x="5189" y="2077"/>
                      <a:pt x="5313" y="2077"/>
                    </a:cubicBezTo>
                    <a:cubicBezTo>
                      <a:pt x="5331" y="2077"/>
                      <a:pt x="5350" y="2075"/>
                      <a:pt x="5370" y="2068"/>
                    </a:cubicBezTo>
                    <a:cubicBezTo>
                      <a:pt x="5477" y="2045"/>
                      <a:pt x="5549" y="1949"/>
                      <a:pt x="5537" y="1842"/>
                    </a:cubicBezTo>
                    <a:cubicBezTo>
                      <a:pt x="5513" y="1723"/>
                      <a:pt x="5453" y="1628"/>
                      <a:pt x="5370" y="1545"/>
                    </a:cubicBezTo>
                    <a:lnTo>
                      <a:pt x="5370" y="1545"/>
                    </a:lnTo>
                    <a:cubicBezTo>
                      <a:pt x="5382" y="1557"/>
                      <a:pt x="5394" y="1568"/>
                      <a:pt x="5406" y="1580"/>
                    </a:cubicBezTo>
                    <a:cubicBezTo>
                      <a:pt x="5406" y="1580"/>
                      <a:pt x="5406" y="1568"/>
                      <a:pt x="5382" y="1545"/>
                    </a:cubicBezTo>
                    <a:lnTo>
                      <a:pt x="5370" y="1497"/>
                    </a:lnTo>
                    <a:cubicBezTo>
                      <a:pt x="5322" y="1426"/>
                      <a:pt x="5299" y="1342"/>
                      <a:pt x="5299" y="1259"/>
                    </a:cubicBezTo>
                    <a:cubicBezTo>
                      <a:pt x="5299" y="1199"/>
                      <a:pt x="5275" y="1128"/>
                      <a:pt x="5275" y="1068"/>
                    </a:cubicBezTo>
                    <a:cubicBezTo>
                      <a:pt x="5275" y="1056"/>
                      <a:pt x="5275" y="1056"/>
                      <a:pt x="5275" y="1056"/>
                    </a:cubicBezTo>
                    <a:cubicBezTo>
                      <a:pt x="5268" y="924"/>
                      <a:pt x="5168" y="855"/>
                      <a:pt x="5070" y="855"/>
                    </a:cubicBezTo>
                    <a:cubicBezTo>
                      <a:pt x="4984" y="855"/>
                      <a:pt x="4899" y="909"/>
                      <a:pt x="4882" y="1021"/>
                    </a:cubicBezTo>
                    <a:lnTo>
                      <a:pt x="4882" y="1056"/>
                    </a:lnTo>
                    <a:cubicBezTo>
                      <a:pt x="4846" y="1235"/>
                      <a:pt x="4763" y="1402"/>
                      <a:pt x="4644" y="1545"/>
                    </a:cubicBezTo>
                    <a:cubicBezTo>
                      <a:pt x="4584" y="1449"/>
                      <a:pt x="4549" y="1354"/>
                      <a:pt x="4525" y="1247"/>
                    </a:cubicBezTo>
                    <a:cubicBezTo>
                      <a:pt x="4489" y="1140"/>
                      <a:pt x="4465" y="1021"/>
                      <a:pt x="4465" y="902"/>
                    </a:cubicBezTo>
                    <a:cubicBezTo>
                      <a:pt x="4465" y="806"/>
                      <a:pt x="4453" y="687"/>
                      <a:pt x="4358" y="640"/>
                    </a:cubicBezTo>
                    <a:cubicBezTo>
                      <a:pt x="4333" y="630"/>
                      <a:pt x="4307" y="625"/>
                      <a:pt x="4283" y="625"/>
                    </a:cubicBezTo>
                    <a:cubicBezTo>
                      <a:pt x="4192" y="625"/>
                      <a:pt x="4115" y="689"/>
                      <a:pt x="4096" y="783"/>
                    </a:cubicBezTo>
                    <a:cubicBezTo>
                      <a:pt x="4084" y="818"/>
                      <a:pt x="4084" y="854"/>
                      <a:pt x="4072" y="878"/>
                    </a:cubicBezTo>
                    <a:cubicBezTo>
                      <a:pt x="4048" y="985"/>
                      <a:pt x="4013" y="1092"/>
                      <a:pt x="3965" y="1176"/>
                    </a:cubicBezTo>
                    <a:cubicBezTo>
                      <a:pt x="3870" y="1378"/>
                      <a:pt x="3751" y="1557"/>
                      <a:pt x="3608" y="1699"/>
                    </a:cubicBezTo>
                    <a:lnTo>
                      <a:pt x="3536" y="1759"/>
                    </a:lnTo>
                    <a:cubicBezTo>
                      <a:pt x="3477" y="1616"/>
                      <a:pt x="3441" y="1461"/>
                      <a:pt x="3441" y="1306"/>
                    </a:cubicBezTo>
                    <a:cubicBezTo>
                      <a:pt x="3417" y="1104"/>
                      <a:pt x="3453" y="878"/>
                      <a:pt x="3370" y="699"/>
                    </a:cubicBezTo>
                    <a:cubicBezTo>
                      <a:pt x="3333" y="647"/>
                      <a:pt x="3273" y="619"/>
                      <a:pt x="3212" y="619"/>
                    </a:cubicBezTo>
                    <a:cubicBezTo>
                      <a:pt x="3176" y="619"/>
                      <a:pt x="3139" y="629"/>
                      <a:pt x="3108" y="652"/>
                    </a:cubicBezTo>
                    <a:cubicBezTo>
                      <a:pt x="3036" y="711"/>
                      <a:pt x="3025" y="818"/>
                      <a:pt x="2977" y="890"/>
                    </a:cubicBezTo>
                    <a:cubicBezTo>
                      <a:pt x="2894" y="1056"/>
                      <a:pt x="2798" y="1199"/>
                      <a:pt x="2691" y="1354"/>
                    </a:cubicBezTo>
                    <a:cubicBezTo>
                      <a:pt x="2540" y="1561"/>
                      <a:pt x="2439" y="1660"/>
                      <a:pt x="2369" y="1660"/>
                    </a:cubicBezTo>
                    <a:cubicBezTo>
                      <a:pt x="2291" y="1660"/>
                      <a:pt x="2252" y="1534"/>
                      <a:pt x="2227" y="1295"/>
                    </a:cubicBezTo>
                    <a:cubicBezTo>
                      <a:pt x="2227" y="1080"/>
                      <a:pt x="2251" y="854"/>
                      <a:pt x="2298" y="640"/>
                    </a:cubicBezTo>
                    <a:cubicBezTo>
                      <a:pt x="2322" y="533"/>
                      <a:pt x="2322" y="425"/>
                      <a:pt x="2191" y="390"/>
                    </a:cubicBezTo>
                    <a:cubicBezTo>
                      <a:pt x="2170" y="382"/>
                      <a:pt x="2148" y="378"/>
                      <a:pt x="2128" y="378"/>
                    </a:cubicBezTo>
                    <a:cubicBezTo>
                      <a:pt x="2057" y="378"/>
                      <a:pt x="1995" y="423"/>
                      <a:pt x="1977" y="497"/>
                    </a:cubicBezTo>
                    <a:cubicBezTo>
                      <a:pt x="1953" y="544"/>
                      <a:pt x="1929" y="604"/>
                      <a:pt x="1893" y="652"/>
                    </a:cubicBezTo>
                    <a:cubicBezTo>
                      <a:pt x="1751" y="902"/>
                      <a:pt x="1560" y="1140"/>
                      <a:pt x="1346" y="1354"/>
                    </a:cubicBezTo>
                    <a:cubicBezTo>
                      <a:pt x="1334" y="1366"/>
                      <a:pt x="1322" y="1378"/>
                      <a:pt x="1310" y="1378"/>
                    </a:cubicBezTo>
                    <a:lnTo>
                      <a:pt x="1250" y="1402"/>
                    </a:lnTo>
                    <a:lnTo>
                      <a:pt x="1239" y="1402"/>
                    </a:lnTo>
                    <a:lnTo>
                      <a:pt x="1239" y="1390"/>
                    </a:lnTo>
                    <a:cubicBezTo>
                      <a:pt x="1155" y="1211"/>
                      <a:pt x="1108" y="1021"/>
                      <a:pt x="1131" y="818"/>
                    </a:cubicBezTo>
                    <a:cubicBezTo>
                      <a:pt x="1131" y="675"/>
                      <a:pt x="1120" y="533"/>
                      <a:pt x="1096" y="402"/>
                    </a:cubicBezTo>
                    <a:cubicBezTo>
                      <a:pt x="1061" y="333"/>
                      <a:pt x="997" y="300"/>
                      <a:pt x="933" y="300"/>
                    </a:cubicBezTo>
                    <a:cubicBezTo>
                      <a:pt x="863" y="300"/>
                      <a:pt x="793" y="339"/>
                      <a:pt x="762" y="414"/>
                    </a:cubicBezTo>
                    <a:cubicBezTo>
                      <a:pt x="703" y="533"/>
                      <a:pt x="631" y="652"/>
                      <a:pt x="548" y="747"/>
                    </a:cubicBezTo>
                    <a:cubicBezTo>
                      <a:pt x="393" y="902"/>
                      <a:pt x="381" y="937"/>
                      <a:pt x="274" y="985"/>
                    </a:cubicBezTo>
                    <a:cubicBezTo>
                      <a:pt x="286" y="699"/>
                      <a:pt x="334" y="414"/>
                      <a:pt x="429" y="152"/>
                    </a:cubicBezTo>
                    <a:cubicBezTo>
                      <a:pt x="443" y="57"/>
                      <a:pt x="371" y="0"/>
                      <a:pt x="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49"/>
              <p:cNvSpPr/>
              <p:nvPr/>
            </p:nvSpPr>
            <p:spPr>
              <a:xfrm>
                <a:off x="634900" y="4059350"/>
                <a:ext cx="177125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7085" h="2225" extrusionOk="0">
                    <a:moveTo>
                      <a:pt x="307" y="1"/>
                    </a:moveTo>
                    <a:cubicBezTo>
                      <a:pt x="248" y="1"/>
                      <a:pt x="188" y="31"/>
                      <a:pt x="155" y="92"/>
                    </a:cubicBezTo>
                    <a:cubicBezTo>
                      <a:pt x="36" y="497"/>
                      <a:pt x="0" y="985"/>
                      <a:pt x="191" y="1366"/>
                    </a:cubicBezTo>
                    <a:cubicBezTo>
                      <a:pt x="311" y="1565"/>
                      <a:pt x="521" y="1670"/>
                      <a:pt x="731" y="1670"/>
                    </a:cubicBezTo>
                    <a:cubicBezTo>
                      <a:pt x="873" y="1670"/>
                      <a:pt x="1016" y="1622"/>
                      <a:pt x="1131" y="1521"/>
                    </a:cubicBezTo>
                    <a:cubicBezTo>
                      <a:pt x="1191" y="1473"/>
                      <a:pt x="1250" y="1426"/>
                      <a:pt x="1298" y="1366"/>
                    </a:cubicBezTo>
                    <a:cubicBezTo>
                      <a:pt x="1375" y="1641"/>
                      <a:pt x="1543" y="1895"/>
                      <a:pt x="1831" y="1895"/>
                    </a:cubicBezTo>
                    <a:cubicBezTo>
                      <a:pt x="1855" y="1895"/>
                      <a:pt x="1879" y="1894"/>
                      <a:pt x="1905" y="1890"/>
                    </a:cubicBezTo>
                    <a:cubicBezTo>
                      <a:pt x="2119" y="1854"/>
                      <a:pt x="2357" y="1640"/>
                      <a:pt x="2524" y="1461"/>
                    </a:cubicBezTo>
                    <a:cubicBezTo>
                      <a:pt x="2602" y="1821"/>
                      <a:pt x="2783" y="2173"/>
                      <a:pt x="3113" y="2173"/>
                    </a:cubicBezTo>
                    <a:cubicBezTo>
                      <a:pt x="3187" y="2173"/>
                      <a:pt x="3268" y="2155"/>
                      <a:pt x="3358" y="2116"/>
                    </a:cubicBezTo>
                    <a:cubicBezTo>
                      <a:pt x="3691" y="1926"/>
                      <a:pt x="3822" y="1699"/>
                      <a:pt x="3977" y="1449"/>
                    </a:cubicBezTo>
                    <a:cubicBezTo>
                      <a:pt x="4036" y="1628"/>
                      <a:pt x="4108" y="1807"/>
                      <a:pt x="4215" y="1973"/>
                    </a:cubicBezTo>
                    <a:cubicBezTo>
                      <a:pt x="4324" y="2137"/>
                      <a:pt x="4510" y="2225"/>
                      <a:pt x="4703" y="2225"/>
                    </a:cubicBezTo>
                    <a:cubicBezTo>
                      <a:pt x="4763" y="2225"/>
                      <a:pt x="4823" y="2216"/>
                      <a:pt x="4882" y="2200"/>
                    </a:cubicBezTo>
                    <a:cubicBezTo>
                      <a:pt x="5179" y="2045"/>
                      <a:pt x="5358" y="1747"/>
                      <a:pt x="5513" y="1461"/>
                    </a:cubicBezTo>
                    <a:cubicBezTo>
                      <a:pt x="5560" y="1688"/>
                      <a:pt x="5679" y="1890"/>
                      <a:pt x="5858" y="2045"/>
                    </a:cubicBezTo>
                    <a:cubicBezTo>
                      <a:pt x="5965" y="2130"/>
                      <a:pt x="6094" y="2173"/>
                      <a:pt x="6222" y="2173"/>
                    </a:cubicBezTo>
                    <a:cubicBezTo>
                      <a:pt x="6378" y="2173"/>
                      <a:pt x="6532" y="2110"/>
                      <a:pt x="6644" y="1985"/>
                    </a:cubicBezTo>
                    <a:cubicBezTo>
                      <a:pt x="6751" y="1890"/>
                      <a:pt x="6834" y="1771"/>
                      <a:pt x="6894" y="1640"/>
                    </a:cubicBezTo>
                    <a:cubicBezTo>
                      <a:pt x="7001" y="1497"/>
                      <a:pt x="7084" y="1354"/>
                      <a:pt x="6870" y="1271"/>
                    </a:cubicBezTo>
                    <a:cubicBezTo>
                      <a:pt x="6861" y="1269"/>
                      <a:pt x="6852" y="1269"/>
                      <a:pt x="6843" y="1269"/>
                    </a:cubicBezTo>
                    <a:cubicBezTo>
                      <a:pt x="6781" y="1269"/>
                      <a:pt x="6723" y="1304"/>
                      <a:pt x="6691" y="1366"/>
                    </a:cubicBezTo>
                    <a:cubicBezTo>
                      <a:pt x="6679" y="1390"/>
                      <a:pt x="6644" y="1426"/>
                      <a:pt x="6644" y="1426"/>
                    </a:cubicBezTo>
                    <a:lnTo>
                      <a:pt x="6608" y="1473"/>
                    </a:lnTo>
                    <a:cubicBezTo>
                      <a:pt x="6525" y="1569"/>
                      <a:pt x="6441" y="1652"/>
                      <a:pt x="6334" y="1711"/>
                    </a:cubicBezTo>
                    <a:cubicBezTo>
                      <a:pt x="6310" y="1723"/>
                      <a:pt x="6298" y="1723"/>
                      <a:pt x="6275" y="1735"/>
                    </a:cubicBezTo>
                    <a:cubicBezTo>
                      <a:pt x="6270" y="1736"/>
                      <a:pt x="6266" y="1736"/>
                      <a:pt x="6261" y="1736"/>
                    </a:cubicBezTo>
                    <a:cubicBezTo>
                      <a:pt x="6131" y="1736"/>
                      <a:pt x="5950" y="1565"/>
                      <a:pt x="5846" y="1104"/>
                    </a:cubicBezTo>
                    <a:lnTo>
                      <a:pt x="5846" y="1104"/>
                    </a:lnTo>
                    <a:cubicBezTo>
                      <a:pt x="5851" y="1125"/>
                      <a:pt x="5854" y="1134"/>
                      <a:pt x="5854" y="1134"/>
                    </a:cubicBezTo>
                    <a:cubicBezTo>
                      <a:pt x="5854" y="1134"/>
                      <a:pt x="5829" y="1029"/>
                      <a:pt x="5810" y="973"/>
                    </a:cubicBezTo>
                    <a:cubicBezTo>
                      <a:pt x="5798" y="878"/>
                      <a:pt x="5775" y="759"/>
                      <a:pt x="5667" y="723"/>
                    </a:cubicBezTo>
                    <a:cubicBezTo>
                      <a:pt x="5648" y="719"/>
                      <a:pt x="5630" y="716"/>
                      <a:pt x="5613" y="716"/>
                    </a:cubicBezTo>
                    <a:cubicBezTo>
                      <a:pt x="5413" y="716"/>
                      <a:pt x="5385" y="1020"/>
                      <a:pt x="5286" y="1152"/>
                    </a:cubicBezTo>
                    <a:cubicBezTo>
                      <a:pt x="5113" y="1487"/>
                      <a:pt x="4832" y="1842"/>
                      <a:pt x="4711" y="1842"/>
                    </a:cubicBezTo>
                    <a:cubicBezTo>
                      <a:pt x="4699" y="1842"/>
                      <a:pt x="4688" y="1838"/>
                      <a:pt x="4679" y="1830"/>
                    </a:cubicBezTo>
                    <a:cubicBezTo>
                      <a:pt x="4347" y="1820"/>
                      <a:pt x="4333" y="901"/>
                      <a:pt x="4029" y="901"/>
                    </a:cubicBezTo>
                    <a:cubicBezTo>
                      <a:pt x="3996" y="901"/>
                      <a:pt x="3959" y="913"/>
                      <a:pt x="3917" y="937"/>
                    </a:cubicBezTo>
                    <a:cubicBezTo>
                      <a:pt x="3834" y="1009"/>
                      <a:pt x="3834" y="1116"/>
                      <a:pt x="3774" y="1199"/>
                    </a:cubicBezTo>
                    <a:cubicBezTo>
                      <a:pt x="3655" y="1426"/>
                      <a:pt x="3489" y="1616"/>
                      <a:pt x="3274" y="1771"/>
                    </a:cubicBezTo>
                    <a:cubicBezTo>
                      <a:pt x="3227" y="1787"/>
                      <a:pt x="3188" y="1805"/>
                      <a:pt x="3153" y="1805"/>
                    </a:cubicBezTo>
                    <a:cubicBezTo>
                      <a:pt x="3081" y="1805"/>
                      <a:pt x="3020" y="1731"/>
                      <a:pt x="2917" y="1414"/>
                    </a:cubicBezTo>
                    <a:cubicBezTo>
                      <a:pt x="2881" y="1259"/>
                      <a:pt x="2869" y="1116"/>
                      <a:pt x="2858" y="973"/>
                    </a:cubicBezTo>
                    <a:cubicBezTo>
                      <a:pt x="2850" y="866"/>
                      <a:pt x="2764" y="804"/>
                      <a:pt x="2675" y="804"/>
                    </a:cubicBezTo>
                    <a:cubicBezTo>
                      <a:pt x="2625" y="804"/>
                      <a:pt x="2575" y="823"/>
                      <a:pt x="2536" y="866"/>
                    </a:cubicBezTo>
                    <a:lnTo>
                      <a:pt x="2012" y="1366"/>
                    </a:lnTo>
                    <a:cubicBezTo>
                      <a:pt x="2324" y="1078"/>
                      <a:pt x="2427" y="1004"/>
                      <a:pt x="2450" y="1004"/>
                    </a:cubicBezTo>
                    <a:cubicBezTo>
                      <a:pt x="2463" y="1004"/>
                      <a:pt x="2453" y="1024"/>
                      <a:pt x="2441" y="1045"/>
                    </a:cubicBezTo>
                    <a:cubicBezTo>
                      <a:pt x="2346" y="1164"/>
                      <a:pt x="2227" y="1283"/>
                      <a:pt x="2107" y="1378"/>
                    </a:cubicBezTo>
                    <a:cubicBezTo>
                      <a:pt x="2060" y="1414"/>
                      <a:pt x="2012" y="1438"/>
                      <a:pt x="1953" y="1473"/>
                    </a:cubicBezTo>
                    <a:cubicBezTo>
                      <a:pt x="1929" y="1485"/>
                      <a:pt x="1893" y="1497"/>
                      <a:pt x="1857" y="1509"/>
                    </a:cubicBezTo>
                    <a:lnTo>
                      <a:pt x="1810" y="1509"/>
                    </a:lnTo>
                    <a:cubicBezTo>
                      <a:pt x="1798" y="1497"/>
                      <a:pt x="1798" y="1497"/>
                      <a:pt x="1786" y="1485"/>
                    </a:cubicBezTo>
                    <a:cubicBezTo>
                      <a:pt x="1762" y="1461"/>
                      <a:pt x="1750" y="1438"/>
                      <a:pt x="1726" y="1402"/>
                    </a:cubicBezTo>
                    <a:cubicBezTo>
                      <a:pt x="1655" y="1247"/>
                      <a:pt x="1619" y="1057"/>
                      <a:pt x="1631" y="878"/>
                    </a:cubicBezTo>
                    <a:cubicBezTo>
                      <a:pt x="1667" y="795"/>
                      <a:pt x="1691" y="699"/>
                      <a:pt x="1703" y="604"/>
                    </a:cubicBezTo>
                    <a:cubicBezTo>
                      <a:pt x="1687" y="497"/>
                      <a:pt x="1599" y="434"/>
                      <a:pt x="1509" y="434"/>
                    </a:cubicBezTo>
                    <a:cubicBezTo>
                      <a:pt x="1459" y="434"/>
                      <a:pt x="1408" y="454"/>
                      <a:pt x="1369" y="497"/>
                    </a:cubicBezTo>
                    <a:cubicBezTo>
                      <a:pt x="1286" y="616"/>
                      <a:pt x="1238" y="747"/>
                      <a:pt x="1238" y="890"/>
                    </a:cubicBezTo>
                    <a:cubicBezTo>
                      <a:pt x="1087" y="1168"/>
                      <a:pt x="881" y="1339"/>
                      <a:pt x="707" y="1339"/>
                    </a:cubicBezTo>
                    <a:cubicBezTo>
                      <a:pt x="634" y="1339"/>
                      <a:pt x="568" y="1310"/>
                      <a:pt x="512" y="1247"/>
                    </a:cubicBezTo>
                    <a:cubicBezTo>
                      <a:pt x="417" y="1176"/>
                      <a:pt x="345" y="676"/>
                      <a:pt x="452" y="306"/>
                    </a:cubicBezTo>
                    <a:cubicBezTo>
                      <a:pt x="464" y="259"/>
                      <a:pt x="500" y="140"/>
                      <a:pt x="476" y="116"/>
                    </a:cubicBezTo>
                    <a:cubicBezTo>
                      <a:pt x="445" y="40"/>
                      <a:pt x="376" y="1"/>
                      <a:pt x="3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49"/>
              <p:cNvSpPr/>
              <p:nvPr/>
            </p:nvSpPr>
            <p:spPr>
              <a:xfrm>
                <a:off x="681325" y="4093500"/>
                <a:ext cx="42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3" extrusionOk="0">
                    <a:moveTo>
                      <a:pt x="167" y="0"/>
                    </a:moveTo>
                    <a:lnTo>
                      <a:pt x="15" y="131"/>
                    </a:lnTo>
                    <a:lnTo>
                      <a:pt x="15" y="131"/>
                    </a:lnTo>
                    <a:cubicBezTo>
                      <a:pt x="35" y="114"/>
                      <a:pt x="78" y="80"/>
                      <a:pt x="167" y="0"/>
                    </a:cubicBezTo>
                    <a:close/>
                    <a:moveTo>
                      <a:pt x="15" y="131"/>
                    </a:moveTo>
                    <a:lnTo>
                      <a:pt x="15" y="131"/>
                    </a:lnTo>
                    <a:cubicBezTo>
                      <a:pt x="8" y="136"/>
                      <a:pt x="3" y="140"/>
                      <a:pt x="0" y="143"/>
                    </a:cubicBezTo>
                    <a:lnTo>
                      <a:pt x="15" y="131"/>
                    </a:lnTo>
                    <a:close/>
                  </a:path>
                </a:pathLst>
              </a:custGeom>
              <a:solidFill>
                <a:srgbClr val="7248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49"/>
              <p:cNvSpPr/>
              <p:nvPr/>
            </p:nvSpPr>
            <p:spPr>
              <a:xfrm>
                <a:off x="802475" y="4092900"/>
                <a:ext cx="3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3" extrusionOk="0">
                    <a:moveTo>
                      <a:pt x="0" y="12"/>
                    </a:moveTo>
                    <a:cubicBezTo>
                      <a:pt x="12" y="0"/>
                      <a:pt x="12" y="0"/>
                      <a:pt x="0" y="12"/>
                    </a:cubicBezTo>
                    <a:close/>
                  </a:path>
                </a:pathLst>
              </a:custGeom>
              <a:solidFill>
                <a:srgbClr val="7248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49"/>
              <p:cNvSpPr/>
              <p:nvPr/>
            </p:nvSpPr>
            <p:spPr>
              <a:xfrm>
                <a:off x="862900" y="3589525"/>
                <a:ext cx="219700" cy="231225"/>
              </a:xfrm>
              <a:custGeom>
                <a:avLst/>
                <a:gdLst/>
                <a:ahLst/>
                <a:cxnLst/>
                <a:rect l="l" t="t" r="r" b="b"/>
                <a:pathLst>
                  <a:path w="8788" h="9249" extrusionOk="0">
                    <a:moveTo>
                      <a:pt x="2515" y="1"/>
                    </a:moveTo>
                    <a:cubicBezTo>
                      <a:pt x="1840" y="1"/>
                      <a:pt x="1111" y="124"/>
                      <a:pt x="334" y="395"/>
                    </a:cubicBezTo>
                    <a:cubicBezTo>
                      <a:pt x="0" y="1704"/>
                      <a:pt x="48" y="3074"/>
                      <a:pt x="476" y="4348"/>
                    </a:cubicBezTo>
                    <a:cubicBezTo>
                      <a:pt x="560" y="4562"/>
                      <a:pt x="691" y="4812"/>
                      <a:pt x="917" y="4836"/>
                    </a:cubicBezTo>
                    <a:cubicBezTo>
                      <a:pt x="928" y="4837"/>
                      <a:pt x="939" y="4837"/>
                      <a:pt x="950" y="4837"/>
                    </a:cubicBezTo>
                    <a:cubicBezTo>
                      <a:pt x="1173" y="4837"/>
                      <a:pt x="1348" y="4611"/>
                      <a:pt x="1405" y="4395"/>
                    </a:cubicBezTo>
                    <a:cubicBezTo>
                      <a:pt x="1465" y="4169"/>
                      <a:pt x="1465" y="3907"/>
                      <a:pt x="1572" y="3693"/>
                    </a:cubicBezTo>
                    <a:cubicBezTo>
                      <a:pt x="1834" y="5062"/>
                      <a:pt x="2453" y="6348"/>
                      <a:pt x="3358" y="7408"/>
                    </a:cubicBezTo>
                    <a:cubicBezTo>
                      <a:pt x="3453" y="7539"/>
                      <a:pt x="3572" y="7646"/>
                      <a:pt x="3715" y="7705"/>
                    </a:cubicBezTo>
                    <a:cubicBezTo>
                      <a:pt x="3775" y="7729"/>
                      <a:pt x="3836" y="7740"/>
                      <a:pt x="3897" y="7740"/>
                    </a:cubicBezTo>
                    <a:cubicBezTo>
                      <a:pt x="4139" y="7740"/>
                      <a:pt x="4377" y="7567"/>
                      <a:pt x="4501" y="7348"/>
                    </a:cubicBezTo>
                    <a:cubicBezTo>
                      <a:pt x="4644" y="7062"/>
                      <a:pt x="4644" y="6741"/>
                      <a:pt x="4656" y="6431"/>
                    </a:cubicBezTo>
                    <a:cubicBezTo>
                      <a:pt x="5513" y="7610"/>
                      <a:pt x="6656" y="8551"/>
                      <a:pt x="7989" y="9158"/>
                    </a:cubicBezTo>
                    <a:cubicBezTo>
                      <a:pt x="8091" y="9205"/>
                      <a:pt x="8212" y="9249"/>
                      <a:pt x="8322" y="9249"/>
                    </a:cubicBezTo>
                    <a:cubicBezTo>
                      <a:pt x="8405" y="9249"/>
                      <a:pt x="8481" y="9224"/>
                      <a:pt x="8537" y="9158"/>
                    </a:cubicBezTo>
                    <a:cubicBezTo>
                      <a:pt x="8608" y="9074"/>
                      <a:pt x="8644" y="8967"/>
                      <a:pt x="8644" y="8860"/>
                    </a:cubicBezTo>
                    <a:cubicBezTo>
                      <a:pt x="8787" y="7146"/>
                      <a:pt x="8061" y="5479"/>
                      <a:pt x="6715" y="4407"/>
                    </a:cubicBezTo>
                    <a:lnTo>
                      <a:pt x="6715" y="4407"/>
                    </a:lnTo>
                    <a:cubicBezTo>
                      <a:pt x="6896" y="4477"/>
                      <a:pt x="7085" y="4505"/>
                      <a:pt x="7282" y="4505"/>
                    </a:cubicBezTo>
                    <a:cubicBezTo>
                      <a:pt x="7319" y="4505"/>
                      <a:pt x="7356" y="4504"/>
                      <a:pt x="7394" y="4502"/>
                    </a:cubicBezTo>
                    <a:cubicBezTo>
                      <a:pt x="7620" y="4479"/>
                      <a:pt x="7823" y="4312"/>
                      <a:pt x="7882" y="4086"/>
                    </a:cubicBezTo>
                    <a:cubicBezTo>
                      <a:pt x="7894" y="3871"/>
                      <a:pt x="7823" y="3681"/>
                      <a:pt x="7692" y="3526"/>
                    </a:cubicBezTo>
                    <a:cubicBezTo>
                      <a:pt x="7061" y="2705"/>
                      <a:pt x="6037" y="2312"/>
                      <a:pt x="5072" y="1954"/>
                    </a:cubicBezTo>
                    <a:cubicBezTo>
                      <a:pt x="5263" y="1943"/>
                      <a:pt x="5453" y="1895"/>
                      <a:pt x="5620" y="1800"/>
                    </a:cubicBezTo>
                    <a:cubicBezTo>
                      <a:pt x="5787" y="1704"/>
                      <a:pt x="5870" y="1502"/>
                      <a:pt x="5822" y="1312"/>
                    </a:cubicBezTo>
                    <a:cubicBezTo>
                      <a:pt x="5775" y="1216"/>
                      <a:pt x="5703" y="1145"/>
                      <a:pt x="5620" y="1085"/>
                    </a:cubicBezTo>
                    <a:cubicBezTo>
                      <a:pt x="4790" y="409"/>
                      <a:pt x="3743" y="1"/>
                      <a:pt x="2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49"/>
              <p:cNvSpPr/>
              <p:nvPr/>
            </p:nvSpPr>
            <p:spPr>
              <a:xfrm>
                <a:off x="871525" y="3601075"/>
                <a:ext cx="171475" cy="181875"/>
              </a:xfrm>
              <a:custGeom>
                <a:avLst/>
                <a:gdLst/>
                <a:ahLst/>
                <a:cxnLst/>
                <a:rect l="l" t="t" r="r" b="b"/>
                <a:pathLst>
                  <a:path w="6859" h="7275" extrusionOk="0">
                    <a:moveTo>
                      <a:pt x="173" y="0"/>
                    </a:moveTo>
                    <a:cubicBezTo>
                      <a:pt x="160" y="0"/>
                      <a:pt x="146" y="2"/>
                      <a:pt x="131" y="4"/>
                    </a:cubicBezTo>
                    <a:cubicBezTo>
                      <a:pt x="12" y="40"/>
                      <a:pt x="1" y="207"/>
                      <a:pt x="120" y="254"/>
                    </a:cubicBezTo>
                    <a:cubicBezTo>
                      <a:pt x="715" y="528"/>
                      <a:pt x="1120" y="861"/>
                      <a:pt x="1620" y="1338"/>
                    </a:cubicBezTo>
                    <a:cubicBezTo>
                      <a:pt x="2072" y="1731"/>
                      <a:pt x="2525" y="2147"/>
                      <a:pt x="2941" y="2576"/>
                    </a:cubicBezTo>
                    <a:cubicBezTo>
                      <a:pt x="3513" y="3159"/>
                      <a:pt x="4168" y="3767"/>
                      <a:pt x="4620" y="4302"/>
                    </a:cubicBezTo>
                    <a:cubicBezTo>
                      <a:pt x="5311" y="5160"/>
                      <a:pt x="5954" y="6076"/>
                      <a:pt x="6573" y="6993"/>
                    </a:cubicBezTo>
                    <a:cubicBezTo>
                      <a:pt x="6644" y="7077"/>
                      <a:pt x="6692" y="7184"/>
                      <a:pt x="6763" y="7267"/>
                    </a:cubicBezTo>
                    <a:cubicBezTo>
                      <a:pt x="6773" y="7272"/>
                      <a:pt x="6785" y="7275"/>
                      <a:pt x="6797" y="7275"/>
                    </a:cubicBezTo>
                    <a:cubicBezTo>
                      <a:pt x="6815" y="7275"/>
                      <a:pt x="6833" y="7269"/>
                      <a:pt x="6847" y="7255"/>
                    </a:cubicBezTo>
                    <a:cubicBezTo>
                      <a:pt x="6859" y="7231"/>
                      <a:pt x="6859" y="7196"/>
                      <a:pt x="6847" y="7172"/>
                    </a:cubicBezTo>
                    <a:cubicBezTo>
                      <a:pt x="6787" y="7077"/>
                      <a:pt x="6739" y="6969"/>
                      <a:pt x="6692" y="6886"/>
                    </a:cubicBezTo>
                    <a:cubicBezTo>
                      <a:pt x="6144" y="5957"/>
                      <a:pt x="5561" y="5052"/>
                      <a:pt x="4918" y="4183"/>
                    </a:cubicBezTo>
                    <a:cubicBezTo>
                      <a:pt x="4465" y="3612"/>
                      <a:pt x="3965" y="3076"/>
                      <a:pt x="3430" y="2576"/>
                    </a:cubicBezTo>
                    <a:cubicBezTo>
                      <a:pt x="2715" y="1838"/>
                      <a:pt x="1941" y="1159"/>
                      <a:pt x="1132" y="528"/>
                    </a:cubicBezTo>
                    <a:cubicBezTo>
                      <a:pt x="929" y="373"/>
                      <a:pt x="715" y="242"/>
                      <a:pt x="489" y="123"/>
                    </a:cubicBezTo>
                    <a:cubicBezTo>
                      <a:pt x="382" y="81"/>
                      <a:pt x="286" y="0"/>
                      <a:pt x="173" y="0"/>
                    </a:cubicBezTo>
                    <a:close/>
                  </a:path>
                </a:pathLst>
              </a:custGeom>
              <a:solidFill>
                <a:srgbClr val="000000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49"/>
              <p:cNvSpPr/>
              <p:nvPr/>
            </p:nvSpPr>
            <p:spPr>
              <a:xfrm>
                <a:off x="854550" y="3470025"/>
                <a:ext cx="273875" cy="15682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6273" extrusionOk="0">
                    <a:moveTo>
                      <a:pt x="6882" y="0"/>
                    </a:moveTo>
                    <a:cubicBezTo>
                      <a:pt x="6843" y="0"/>
                      <a:pt x="6803" y="3"/>
                      <a:pt x="6764" y="7"/>
                    </a:cubicBezTo>
                    <a:cubicBezTo>
                      <a:pt x="5228" y="79"/>
                      <a:pt x="3775" y="686"/>
                      <a:pt x="2644" y="1722"/>
                    </a:cubicBezTo>
                    <a:cubicBezTo>
                      <a:pt x="2632" y="1424"/>
                      <a:pt x="2489" y="1150"/>
                      <a:pt x="2263" y="948"/>
                    </a:cubicBezTo>
                    <a:cubicBezTo>
                      <a:pt x="1037" y="2032"/>
                      <a:pt x="227" y="3520"/>
                      <a:pt x="1" y="5139"/>
                    </a:cubicBezTo>
                    <a:cubicBezTo>
                      <a:pt x="1170" y="5960"/>
                      <a:pt x="2445" y="6273"/>
                      <a:pt x="3718" y="6273"/>
                    </a:cubicBezTo>
                    <a:cubicBezTo>
                      <a:pt x="4143" y="6273"/>
                      <a:pt x="4569" y="6238"/>
                      <a:pt x="4990" y="6175"/>
                    </a:cubicBezTo>
                    <a:cubicBezTo>
                      <a:pt x="5347" y="6127"/>
                      <a:pt x="5728" y="6020"/>
                      <a:pt x="5954" y="5746"/>
                    </a:cubicBezTo>
                    <a:cubicBezTo>
                      <a:pt x="6180" y="5461"/>
                      <a:pt x="6085" y="4937"/>
                      <a:pt x="5728" y="4865"/>
                    </a:cubicBezTo>
                    <a:lnTo>
                      <a:pt x="5728" y="4865"/>
                    </a:lnTo>
                    <a:cubicBezTo>
                      <a:pt x="6213" y="4939"/>
                      <a:pt x="6702" y="4975"/>
                      <a:pt x="7193" y="4975"/>
                    </a:cubicBezTo>
                    <a:cubicBezTo>
                      <a:pt x="7569" y="4975"/>
                      <a:pt x="7946" y="4954"/>
                      <a:pt x="8323" y="4913"/>
                    </a:cubicBezTo>
                    <a:cubicBezTo>
                      <a:pt x="8692" y="4877"/>
                      <a:pt x="9109" y="4770"/>
                      <a:pt x="9264" y="4437"/>
                    </a:cubicBezTo>
                    <a:cubicBezTo>
                      <a:pt x="9466" y="3972"/>
                      <a:pt x="9026" y="3508"/>
                      <a:pt x="8633" y="3210"/>
                    </a:cubicBezTo>
                    <a:cubicBezTo>
                      <a:pt x="9478" y="2972"/>
                      <a:pt x="10228" y="2472"/>
                      <a:pt x="10788" y="1805"/>
                    </a:cubicBezTo>
                    <a:cubicBezTo>
                      <a:pt x="10907" y="1698"/>
                      <a:pt x="10955" y="1543"/>
                      <a:pt x="10943" y="1400"/>
                    </a:cubicBezTo>
                    <a:cubicBezTo>
                      <a:pt x="10895" y="1293"/>
                      <a:pt x="10836" y="1222"/>
                      <a:pt x="10740" y="1162"/>
                    </a:cubicBezTo>
                    <a:cubicBezTo>
                      <a:pt x="10099" y="695"/>
                      <a:pt x="9330" y="454"/>
                      <a:pt x="8551" y="454"/>
                    </a:cubicBezTo>
                    <a:cubicBezTo>
                      <a:pt x="8159" y="454"/>
                      <a:pt x="7765" y="515"/>
                      <a:pt x="7383" y="639"/>
                    </a:cubicBezTo>
                    <a:cubicBezTo>
                      <a:pt x="7549" y="531"/>
                      <a:pt x="7502" y="246"/>
                      <a:pt x="7335" y="127"/>
                    </a:cubicBezTo>
                    <a:cubicBezTo>
                      <a:pt x="7201" y="40"/>
                      <a:pt x="7044" y="0"/>
                      <a:pt x="68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49"/>
              <p:cNvSpPr/>
              <p:nvPr/>
            </p:nvSpPr>
            <p:spPr>
              <a:xfrm>
                <a:off x="860775" y="3510250"/>
                <a:ext cx="2090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8361" h="3204" extrusionOk="0">
                    <a:moveTo>
                      <a:pt x="8263" y="1"/>
                    </a:moveTo>
                    <a:cubicBezTo>
                      <a:pt x="8224" y="1"/>
                      <a:pt x="8188" y="9"/>
                      <a:pt x="8146" y="18"/>
                    </a:cubicBezTo>
                    <a:cubicBezTo>
                      <a:pt x="7372" y="101"/>
                      <a:pt x="6610" y="256"/>
                      <a:pt x="5860" y="446"/>
                    </a:cubicBezTo>
                    <a:cubicBezTo>
                      <a:pt x="4133" y="827"/>
                      <a:pt x="2443" y="1458"/>
                      <a:pt x="954" y="2435"/>
                    </a:cubicBezTo>
                    <a:cubicBezTo>
                      <a:pt x="657" y="2649"/>
                      <a:pt x="335" y="2839"/>
                      <a:pt x="38" y="3054"/>
                    </a:cubicBezTo>
                    <a:cubicBezTo>
                      <a:pt x="0" y="3129"/>
                      <a:pt x="51" y="3203"/>
                      <a:pt x="120" y="3203"/>
                    </a:cubicBezTo>
                    <a:cubicBezTo>
                      <a:pt x="139" y="3203"/>
                      <a:pt x="160" y="3198"/>
                      <a:pt x="180" y="3185"/>
                    </a:cubicBezTo>
                    <a:cubicBezTo>
                      <a:pt x="1276" y="2458"/>
                      <a:pt x="2288" y="1851"/>
                      <a:pt x="3502" y="1387"/>
                    </a:cubicBezTo>
                    <a:cubicBezTo>
                      <a:pt x="4371" y="1065"/>
                      <a:pt x="5264" y="804"/>
                      <a:pt x="6169" y="601"/>
                    </a:cubicBezTo>
                    <a:cubicBezTo>
                      <a:pt x="6800" y="446"/>
                      <a:pt x="7360" y="292"/>
                      <a:pt x="7967" y="184"/>
                    </a:cubicBezTo>
                    <a:cubicBezTo>
                      <a:pt x="8086" y="161"/>
                      <a:pt x="8241" y="137"/>
                      <a:pt x="8312" y="113"/>
                    </a:cubicBezTo>
                    <a:cubicBezTo>
                      <a:pt x="8360" y="89"/>
                      <a:pt x="8360" y="30"/>
                      <a:pt x="8312" y="6"/>
                    </a:cubicBezTo>
                    <a:cubicBezTo>
                      <a:pt x="8295" y="2"/>
                      <a:pt x="8279" y="1"/>
                      <a:pt x="8263" y="1"/>
                    </a:cubicBezTo>
                    <a:close/>
                  </a:path>
                </a:pathLst>
              </a:custGeom>
              <a:solidFill>
                <a:srgbClr val="000000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49"/>
              <p:cNvSpPr/>
              <p:nvPr/>
            </p:nvSpPr>
            <p:spPr>
              <a:xfrm>
                <a:off x="820925" y="3590725"/>
                <a:ext cx="711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2741" extrusionOk="0">
                    <a:moveTo>
                      <a:pt x="1442" y="1"/>
                    </a:moveTo>
                    <a:cubicBezTo>
                      <a:pt x="1430" y="1"/>
                      <a:pt x="1418" y="1"/>
                      <a:pt x="1405" y="1"/>
                    </a:cubicBezTo>
                    <a:cubicBezTo>
                      <a:pt x="1024" y="1"/>
                      <a:pt x="679" y="204"/>
                      <a:pt x="489" y="525"/>
                    </a:cubicBezTo>
                    <a:cubicBezTo>
                      <a:pt x="274" y="621"/>
                      <a:pt x="0" y="1347"/>
                      <a:pt x="227" y="1942"/>
                    </a:cubicBezTo>
                    <a:cubicBezTo>
                      <a:pt x="437" y="2422"/>
                      <a:pt x="912" y="2740"/>
                      <a:pt x="1436" y="2740"/>
                    </a:cubicBezTo>
                    <a:cubicBezTo>
                      <a:pt x="1446" y="2740"/>
                      <a:pt x="1455" y="2740"/>
                      <a:pt x="1465" y="2740"/>
                    </a:cubicBezTo>
                    <a:cubicBezTo>
                      <a:pt x="1989" y="2704"/>
                      <a:pt x="2465" y="2371"/>
                      <a:pt x="2667" y="1883"/>
                    </a:cubicBezTo>
                    <a:cubicBezTo>
                      <a:pt x="2846" y="1383"/>
                      <a:pt x="2739" y="823"/>
                      <a:pt x="2382" y="430"/>
                    </a:cubicBezTo>
                    <a:cubicBezTo>
                      <a:pt x="2140" y="165"/>
                      <a:pt x="1798" y="1"/>
                      <a:pt x="1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6" name="Google Shape;1606;p49"/>
            <p:cNvSpPr/>
            <p:nvPr/>
          </p:nvSpPr>
          <p:spPr>
            <a:xfrm>
              <a:off x="1651075" y="3769950"/>
              <a:ext cx="325" cy="300"/>
            </a:xfrm>
            <a:custGeom>
              <a:avLst/>
              <a:gdLst/>
              <a:ahLst/>
              <a:cxnLst/>
              <a:rect l="l" t="t" r="r" b="b"/>
              <a:pathLst>
                <a:path w="13" h="12" extrusionOk="0">
                  <a:moveTo>
                    <a:pt x="13" y="12"/>
                  </a:moveTo>
                  <a:lnTo>
                    <a:pt x="1" y="0"/>
                  </a:lnTo>
                  <a:cubicBezTo>
                    <a:pt x="13" y="12"/>
                    <a:pt x="13" y="12"/>
                    <a:pt x="13" y="12"/>
                  </a:cubicBezTo>
                  <a:close/>
                </a:path>
              </a:pathLst>
            </a:custGeom>
            <a:solidFill>
              <a:srgbClr val="D76D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9"/>
            <p:cNvSpPr/>
            <p:nvPr/>
          </p:nvSpPr>
          <p:spPr>
            <a:xfrm>
              <a:off x="1452700" y="3896075"/>
              <a:ext cx="12375" cy="10925"/>
            </a:xfrm>
            <a:custGeom>
              <a:avLst/>
              <a:gdLst/>
              <a:ahLst/>
              <a:cxnLst/>
              <a:rect l="l" t="t" r="r" b="b"/>
              <a:pathLst>
                <a:path w="495" h="437" extrusionOk="0">
                  <a:moveTo>
                    <a:pt x="295" y="1"/>
                  </a:moveTo>
                  <a:cubicBezTo>
                    <a:pt x="232" y="1"/>
                    <a:pt x="168" y="28"/>
                    <a:pt x="125" y="87"/>
                  </a:cubicBezTo>
                  <a:cubicBezTo>
                    <a:pt x="128" y="82"/>
                    <a:pt x="128" y="80"/>
                    <a:pt x="128" y="80"/>
                  </a:cubicBezTo>
                  <a:cubicBezTo>
                    <a:pt x="124" y="80"/>
                    <a:pt x="97" y="117"/>
                    <a:pt x="78" y="146"/>
                  </a:cubicBezTo>
                  <a:cubicBezTo>
                    <a:pt x="0" y="309"/>
                    <a:pt x="135" y="437"/>
                    <a:pt x="268" y="437"/>
                  </a:cubicBezTo>
                  <a:cubicBezTo>
                    <a:pt x="339" y="437"/>
                    <a:pt x="410" y="400"/>
                    <a:pt x="447" y="313"/>
                  </a:cubicBezTo>
                  <a:lnTo>
                    <a:pt x="471" y="277"/>
                  </a:lnTo>
                  <a:cubicBezTo>
                    <a:pt x="495" y="229"/>
                    <a:pt x="495" y="182"/>
                    <a:pt x="483" y="122"/>
                  </a:cubicBezTo>
                  <a:cubicBezTo>
                    <a:pt x="450" y="43"/>
                    <a:pt x="373" y="1"/>
                    <a:pt x="295" y="1"/>
                  </a:cubicBezTo>
                  <a:close/>
                </a:path>
              </a:pathLst>
            </a:custGeom>
            <a:solidFill>
              <a:srgbClr val="D19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9"/>
            <p:cNvSpPr/>
            <p:nvPr/>
          </p:nvSpPr>
          <p:spPr>
            <a:xfrm>
              <a:off x="1482700" y="3958650"/>
              <a:ext cx="8475" cy="6300"/>
            </a:xfrm>
            <a:custGeom>
              <a:avLst/>
              <a:gdLst/>
              <a:ahLst/>
              <a:cxnLst/>
              <a:rect l="l" t="t" r="r" b="b"/>
              <a:pathLst>
                <a:path w="339" h="252" extrusionOk="0">
                  <a:moveTo>
                    <a:pt x="175" y="0"/>
                  </a:moveTo>
                  <a:cubicBezTo>
                    <a:pt x="171" y="0"/>
                    <a:pt x="167" y="0"/>
                    <a:pt x="164" y="1"/>
                  </a:cubicBezTo>
                  <a:cubicBezTo>
                    <a:pt x="1" y="12"/>
                    <a:pt x="20" y="251"/>
                    <a:pt x="176" y="251"/>
                  </a:cubicBezTo>
                  <a:cubicBezTo>
                    <a:pt x="180" y="251"/>
                    <a:pt x="184" y="251"/>
                    <a:pt x="188" y="251"/>
                  </a:cubicBezTo>
                  <a:cubicBezTo>
                    <a:pt x="339" y="227"/>
                    <a:pt x="320" y="0"/>
                    <a:pt x="175" y="0"/>
                  </a:cubicBezTo>
                  <a:close/>
                </a:path>
              </a:pathLst>
            </a:custGeom>
            <a:solidFill>
              <a:srgbClr val="D19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9" name="Google Shape;1609;p49"/>
            <p:cNvGrpSpPr/>
            <p:nvPr/>
          </p:nvGrpSpPr>
          <p:grpSpPr>
            <a:xfrm>
              <a:off x="1415021" y="3483514"/>
              <a:ext cx="354857" cy="368904"/>
              <a:chOff x="1458200" y="3130600"/>
              <a:chExt cx="422700" cy="422425"/>
            </a:xfrm>
          </p:grpSpPr>
          <p:sp>
            <p:nvSpPr>
              <p:cNvPr id="1610" name="Google Shape;1610;p49"/>
              <p:cNvSpPr/>
              <p:nvPr/>
            </p:nvSpPr>
            <p:spPr>
              <a:xfrm>
                <a:off x="1458200" y="3130600"/>
                <a:ext cx="422700" cy="368775"/>
              </a:xfrm>
              <a:custGeom>
                <a:avLst/>
                <a:gdLst/>
                <a:ahLst/>
                <a:cxnLst/>
                <a:rect l="l" t="t" r="r" b="b"/>
                <a:pathLst>
                  <a:path w="16908" h="14751" extrusionOk="0">
                    <a:moveTo>
                      <a:pt x="13078" y="1"/>
                    </a:moveTo>
                    <a:cubicBezTo>
                      <a:pt x="12572" y="1"/>
                      <a:pt x="12078" y="207"/>
                      <a:pt x="11812" y="630"/>
                    </a:cubicBezTo>
                    <a:cubicBezTo>
                      <a:pt x="11465" y="343"/>
                      <a:pt x="11058" y="211"/>
                      <a:pt x="10658" y="211"/>
                    </a:cubicBezTo>
                    <a:cubicBezTo>
                      <a:pt x="9864" y="211"/>
                      <a:pt x="9101" y="732"/>
                      <a:pt x="8895" y="1595"/>
                    </a:cubicBezTo>
                    <a:cubicBezTo>
                      <a:pt x="8449" y="1184"/>
                      <a:pt x="7913" y="999"/>
                      <a:pt x="7388" y="999"/>
                    </a:cubicBezTo>
                    <a:cubicBezTo>
                      <a:pt x="6284" y="999"/>
                      <a:pt x="5225" y="1817"/>
                      <a:pt x="5144" y="3083"/>
                    </a:cubicBezTo>
                    <a:cubicBezTo>
                      <a:pt x="4857" y="2958"/>
                      <a:pt x="4566" y="2900"/>
                      <a:pt x="4284" y="2900"/>
                    </a:cubicBezTo>
                    <a:cubicBezTo>
                      <a:pt x="2988" y="2900"/>
                      <a:pt x="1883" y="4114"/>
                      <a:pt x="2215" y="5512"/>
                    </a:cubicBezTo>
                    <a:cubicBezTo>
                      <a:pt x="2112" y="5487"/>
                      <a:pt x="2009" y="5475"/>
                      <a:pt x="1906" y="5475"/>
                    </a:cubicBezTo>
                    <a:cubicBezTo>
                      <a:pt x="1132" y="5475"/>
                      <a:pt x="404" y="6150"/>
                      <a:pt x="215" y="6917"/>
                    </a:cubicBezTo>
                    <a:cubicBezTo>
                      <a:pt x="1" y="7798"/>
                      <a:pt x="298" y="8727"/>
                      <a:pt x="751" y="9524"/>
                    </a:cubicBezTo>
                    <a:cubicBezTo>
                      <a:pt x="1870" y="11513"/>
                      <a:pt x="3799" y="12942"/>
                      <a:pt x="5882" y="13882"/>
                    </a:cubicBezTo>
                    <a:cubicBezTo>
                      <a:pt x="6955" y="14367"/>
                      <a:pt x="8129" y="14751"/>
                      <a:pt x="9289" y="14751"/>
                    </a:cubicBezTo>
                    <a:cubicBezTo>
                      <a:pt x="9725" y="14751"/>
                      <a:pt x="10159" y="14696"/>
                      <a:pt x="10585" y="14573"/>
                    </a:cubicBezTo>
                    <a:cubicBezTo>
                      <a:pt x="12621" y="14001"/>
                      <a:pt x="13681" y="12763"/>
                      <a:pt x="14431" y="11560"/>
                    </a:cubicBezTo>
                    <a:cubicBezTo>
                      <a:pt x="16253" y="8655"/>
                      <a:pt x="16908" y="4845"/>
                      <a:pt x="15360" y="1797"/>
                    </a:cubicBezTo>
                    <a:cubicBezTo>
                      <a:pt x="15015" y="1131"/>
                      <a:pt x="14538" y="476"/>
                      <a:pt x="13848" y="166"/>
                    </a:cubicBezTo>
                    <a:cubicBezTo>
                      <a:pt x="13608" y="56"/>
                      <a:pt x="13341" y="1"/>
                      <a:pt x="130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9"/>
              <p:cNvSpPr/>
              <p:nvPr/>
            </p:nvSpPr>
            <p:spPr>
              <a:xfrm>
                <a:off x="1512675" y="3264675"/>
                <a:ext cx="339350" cy="177625"/>
              </a:xfrm>
              <a:custGeom>
                <a:avLst/>
                <a:gdLst/>
                <a:ahLst/>
                <a:cxnLst/>
                <a:rect l="l" t="t" r="r" b="b"/>
                <a:pathLst>
                  <a:path w="13574" h="7105" extrusionOk="0">
                    <a:moveTo>
                      <a:pt x="9926" y="0"/>
                    </a:moveTo>
                    <a:cubicBezTo>
                      <a:pt x="9797" y="0"/>
                      <a:pt x="9669" y="18"/>
                      <a:pt x="9549" y="54"/>
                    </a:cubicBezTo>
                    <a:cubicBezTo>
                      <a:pt x="9073" y="197"/>
                      <a:pt x="8645" y="471"/>
                      <a:pt x="8299" y="828"/>
                    </a:cubicBezTo>
                    <a:cubicBezTo>
                      <a:pt x="7971" y="554"/>
                      <a:pt x="7560" y="409"/>
                      <a:pt x="7145" y="409"/>
                    </a:cubicBezTo>
                    <a:cubicBezTo>
                      <a:pt x="6928" y="409"/>
                      <a:pt x="6710" y="448"/>
                      <a:pt x="6501" y="530"/>
                    </a:cubicBezTo>
                    <a:cubicBezTo>
                      <a:pt x="5799" y="792"/>
                      <a:pt x="5335" y="1435"/>
                      <a:pt x="5037" y="2114"/>
                    </a:cubicBezTo>
                    <a:cubicBezTo>
                      <a:pt x="4776" y="1995"/>
                      <a:pt x="4500" y="1937"/>
                      <a:pt x="4227" y="1937"/>
                    </a:cubicBezTo>
                    <a:cubicBezTo>
                      <a:pt x="3813" y="1937"/>
                      <a:pt x="3404" y="2070"/>
                      <a:pt x="3060" y="2328"/>
                    </a:cubicBezTo>
                    <a:cubicBezTo>
                      <a:pt x="2525" y="2733"/>
                      <a:pt x="2227" y="3376"/>
                      <a:pt x="2227" y="4042"/>
                    </a:cubicBezTo>
                    <a:cubicBezTo>
                      <a:pt x="2064" y="3991"/>
                      <a:pt x="1896" y="3966"/>
                      <a:pt x="1729" y="3966"/>
                    </a:cubicBezTo>
                    <a:cubicBezTo>
                      <a:pt x="1395" y="3966"/>
                      <a:pt x="1064" y="4066"/>
                      <a:pt x="786" y="4257"/>
                    </a:cubicBezTo>
                    <a:cubicBezTo>
                      <a:pt x="239" y="4650"/>
                      <a:pt x="1" y="5340"/>
                      <a:pt x="179" y="5983"/>
                    </a:cubicBezTo>
                    <a:cubicBezTo>
                      <a:pt x="203" y="6055"/>
                      <a:pt x="263" y="6114"/>
                      <a:pt x="346" y="6114"/>
                    </a:cubicBezTo>
                    <a:cubicBezTo>
                      <a:pt x="572" y="6436"/>
                      <a:pt x="870" y="6697"/>
                      <a:pt x="1227" y="6888"/>
                    </a:cubicBezTo>
                    <a:cubicBezTo>
                      <a:pt x="1417" y="6995"/>
                      <a:pt x="1644" y="7067"/>
                      <a:pt x="1870" y="7102"/>
                    </a:cubicBezTo>
                    <a:cubicBezTo>
                      <a:pt x="1887" y="7104"/>
                      <a:pt x="1904" y="7105"/>
                      <a:pt x="1921" y="7105"/>
                    </a:cubicBezTo>
                    <a:cubicBezTo>
                      <a:pt x="2150" y="7105"/>
                      <a:pt x="2353" y="6956"/>
                      <a:pt x="2441" y="6745"/>
                    </a:cubicBezTo>
                    <a:cubicBezTo>
                      <a:pt x="2501" y="6567"/>
                      <a:pt x="2584" y="6400"/>
                      <a:pt x="2691" y="6257"/>
                    </a:cubicBezTo>
                    <a:cubicBezTo>
                      <a:pt x="2799" y="6114"/>
                      <a:pt x="2941" y="5995"/>
                      <a:pt x="3084" y="5912"/>
                    </a:cubicBezTo>
                    <a:cubicBezTo>
                      <a:pt x="3316" y="5774"/>
                      <a:pt x="3573" y="5699"/>
                      <a:pt x="3837" y="5699"/>
                    </a:cubicBezTo>
                    <a:cubicBezTo>
                      <a:pt x="3939" y="5699"/>
                      <a:pt x="4041" y="5710"/>
                      <a:pt x="4144" y="5733"/>
                    </a:cubicBezTo>
                    <a:cubicBezTo>
                      <a:pt x="4150" y="5734"/>
                      <a:pt x="4156" y="5734"/>
                      <a:pt x="4162" y="5734"/>
                    </a:cubicBezTo>
                    <a:cubicBezTo>
                      <a:pt x="4320" y="5734"/>
                      <a:pt x="4440" y="5585"/>
                      <a:pt x="4406" y="5435"/>
                    </a:cubicBezTo>
                    <a:cubicBezTo>
                      <a:pt x="4311" y="5031"/>
                      <a:pt x="4275" y="4495"/>
                      <a:pt x="4620" y="4209"/>
                    </a:cubicBezTo>
                    <a:cubicBezTo>
                      <a:pt x="4785" y="4066"/>
                      <a:pt x="4979" y="4013"/>
                      <a:pt x="5183" y="4013"/>
                    </a:cubicBezTo>
                    <a:cubicBezTo>
                      <a:pt x="5538" y="4013"/>
                      <a:pt x="5920" y="4176"/>
                      <a:pt x="6216" y="4304"/>
                    </a:cubicBezTo>
                    <a:cubicBezTo>
                      <a:pt x="6241" y="4312"/>
                      <a:pt x="6266" y="4316"/>
                      <a:pt x="6292" y="4316"/>
                    </a:cubicBezTo>
                    <a:cubicBezTo>
                      <a:pt x="6421" y="4316"/>
                      <a:pt x="6539" y="4220"/>
                      <a:pt x="6549" y="4090"/>
                    </a:cubicBezTo>
                    <a:cubicBezTo>
                      <a:pt x="6537" y="3649"/>
                      <a:pt x="6787" y="3245"/>
                      <a:pt x="7192" y="3054"/>
                    </a:cubicBezTo>
                    <a:cubicBezTo>
                      <a:pt x="7372" y="2969"/>
                      <a:pt x="7567" y="2931"/>
                      <a:pt x="7764" y="2931"/>
                    </a:cubicBezTo>
                    <a:cubicBezTo>
                      <a:pt x="8061" y="2931"/>
                      <a:pt x="8363" y="3018"/>
                      <a:pt x="8621" y="3161"/>
                    </a:cubicBezTo>
                    <a:cubicBezTo>
                      <a:pt x="8664" y="3193"/>
                      <a:pt x="8713" y="3207"/>
                      <a:pt x="8762" y="3207"/>
                    </a:cubicBezTo>
                    <a:cubicBezTo>
                      <a:pt x="8861" y="3207"/>
                      <a:pt x="8958" y="3146"/>
                      <a:pt x="8990" y="3042"/>
                    </a:cubicBezTo>
                    <a:cubicBezTo>
                      <a:pt x="9073" y="2745"/>
                      <a:pt x="9335" y="2542"/>
                      <a:pt x="9645" y="2530"/>
                    </a:cubicBezTo>
                    <a:cubicBezTo>
                      <a:pt x="9663" y="2529"/>
                      <a:pt x="9681" y="2528"/>
                      <a:pt x="9699" y="2528"/>
                    </a:cubicBezTo>
                    <a:cubicBezTo>
                      <a:pt x="10034" y="2528"/>
                      <a:pt x="10335" y="2734"/>
                      <a:pt x="10550" y="2971"/>
                    </a:cubicBezTo>
                    <a:cubicBezTo>
                      <a:pt x="10603" y="3029"/>
                      <a:pt x="10672" y="3055"/>
                      <a:pt x="10739" y="3055"/>
                    </a:cubicBezTo>
                    <a:cubicBezTo>
                      <a:pt x="10837" y="3055"/>
                      <a:pt x="10931" y="2998"/>
                      <a:pt x="10966" y="2899"/>
                    </a:cubicBezTo>
                    <a:cubicBezTo>
                      <a:pt x="11121" y="2578"/>
                      <a:pt x="11514" y="2435"/>
                      <a:pt x="11847" y="2435"/>
                    </a:cubicBezTo>
                    <a:cubicBezTo>
                      <a:pt x="12312" y="2435"/>
                      <a:pt x="12752" y="2637"/>
                      <a:pt x="13169" y="2840"/>
                    </a:cubicBezTo>
                    <a:cubicBezTo>
                      <a:pt x="13197" y="2853"/>
                      <a:pt x="13225" y="2859"/>
                      <a:pt x="13252" y="2859"/>
                    </a:cubicBezTo>
                    <a:cubicBezTo>
                      <a:pt x="13372" y="2859"/>
                      <a:pt x="13471" y="2742"/>
                      <a:pt x="13490" y="2626"/>
                    </a:cubicBezTo>
                    <a:cubicBezTo>
                      <a:pt x="13574" y="2209"/>
                      <a:pt x="13562" y="1780"/>
                      <a:pt x="13467" y="1363"/>
                    </a:cubicBezTo>
                    <a:cubicBezTo>
                      <a:pt x="13371" y="959"/>
                      <a:pt x="13169" y="578"/>
                      <a:pt x="12883" y="280"/>
                    </a:cubicBezTo>
                    <a:cubicBezTo>
                      <a:pt x="12660" y="80"/>
                      <a:pt x="12393" y="4"/>
                      <a:pt x="12116" y="4"/>
                    </a:cubicBezTo>
                    <a:cubicBezTo>
                      <a:pt x="11980" y="4"/>
                      <a:pt x="11842" y="22"/>
                      <a:pt x="11704" y="54"/>
                    </a:cubicBezTo>
                    <a:cubicBezTo>
                      <a:pt x="11383" y="125"/>
                      <a:pt x="11073" y="244"/>
                      <a:pt x="10800" y="399"/>
                    </a:cubicBezTo>
                    <a:cubicBezTo>
                      <a:pt x="10617" y="130"/>
                      <a:pt x="10271" y="0"/>
                      <a:pt x="9926" y="0"/>
                    </a:cubicBezTo>
                    <a:close/>
                  </a:path>
                </a:pathLst>
              </a:custGeom>
              <a:solidFill>
                <a:srgbClr val="FFFFFF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49"/>
              <p:cNvSpPr/>
              <p:nvPr/>
            </p:nvSpPr>
            <p:spPr>
              <a:xfrm>
                <a:off x="1476075" y="3182000"/>
                <a:ext cx="378625" cy="157425"/>
              </a:xfrm>
              <a:custGeom>
                <a:avLst/>
                <a:gdLst/>
                <a:ahLst/>
                <a:cxnLst/>
                <a:rect l="l" t="t" r="r" b="b"/>
                <a:pathLst>
                  <a:path w="15145" h="6297" extrusionOk="0">
                    <a:moveTo>
                      <a:pt x="13166" y="1"/>
                    </a:moveTo>
                    <a:cubicBezTo>
                      <a:pt x="12674" y="1"/>
                      <a:pt x="12196" y="175"/>
                      <a:pt x="11823" y="503"/>
                    </a:cubicBezTo>
                    <a:cubicBezTo>
                      <a:pt x="11498" y="213"/>
                      <a:pt x="11089" y="66"/>
                      <a:pt x="10672" y="66"/>
                    </a:cubicBezTo>
                    <a:cubicBezTo>
                      <a:pt x="10524" y="66"/>
                      <a:pt x="10374" y="85"/>
                      <a:pt x="10228" y="122"/>
                    </a:cubicBezTo>
                    <a:cubicBezTo>
                      <a:pt x="9620" y="301"/>
                      <a:pt x="9108" y="718"/>
                      <a:pt x="8811" y="1277"/>
                    </a:cubicBezTo>
                    <a:cubicBezTo>
                      <a:pt x="8388" y="994"/>
                      <a:pt x="7919" y="863"/>
                      <a:pt x="7457" y="863"/>
                    </a:cubicBezTo>
                    <a:cubicBezTo>
                      <a:pt x="6385" y="863"/>
                      <a:pt x="5359" y="1572"/>
                      <a:pt x="5084" y="2730"/>
                    </a:cubicBezTo>
                    <a:cubicBezTo>
                      <a:pt x="4805" y="2633"/>
                      <a:pt x="4522" y="2587"/>
                      <a:pt x="4245" y="2587"/>
                    </a:cubicBezTo>
                    <a:cubicBezTo>
                      <a:pt x="3124" y="2587"/>
                      <a:pt x="2094" y="3335"/>
                      <a:pt x="1798" y="4480"/>
                    </a:cubicBezTo>
                    <a:cubicBezTo>
                      <a:pt x="1725" y="4470"/>
                      <a:pt x="1653" y="4465"/>
                      <a:pt x="1580" y="4465"/>
                    </a:cubicBezTo>
                    <a:cubicBezTo>
                      <a:pt x="1227" y="4465"/>
                      <a:pt x="884" y="4584"/>
                      <a:pt x="607" y="4801"/>
                    </a:cubicBezTo>
                    <a:cubicBezTo>
                      <a:pt x="214" y="5111"/>
                      <a:pt x="0" y="5611"/>
                      <a:pt x="36" y="6111"/>
                    </a:cubicBezTo>
                    <a:cubicBezTo>
                      <a:pt x="47" y="6236"/>
                      <a:pt x="151" y="6296"/>
                      <a:pt x="256" y="6296"/>
                    </a:cubicBezTo>
                    <a:cubicBezTo>
                      <a:pt x="371" y="6296"/>
                      <a:pt x="488" y="6224"/>
                      <a:pt x="488" y="6087"/>
                    </a:cubicBezTo>
                    <a:cubicBezTo>
                      <a:pt x="488" y="5742"/>
                      <a:pt x="655" y="5409"/>
                      <a:pt x="929" y="5206"/>
                    </a:cubicBezTo>
                    <a:cubicBezTo>
                      <a:pt x="1097" y="5098"/>
                      <a:pt x="1292" y="5040"/>
                      <a:pt x="1488" y="5040"/>
                    </a:cubicBezTo>
                    <a:cubicBezTo>
                      <a:pt x="1639" y="5040"/>
                      <a:pt x="1789" y="5074"/>
                      <a:pt x="1929" y="5147"/>
                    </a:cubicBezTo>
                    <a:cubicBezTo>
                      <a:pt x="1964" y="5161"/>
                      <a:pt x="1999" y="5168"/>
                      <a:pt x="2032" y="5168"/>
                    </a:cubicBezTo>
                    <a:cubicBezTo>
                      <a:pt x="2189" y="5168"/>
                      <a:pt x="2314" y="5020"/>
                      <a:pt x="2334" y="4873"/>
                    </a:cubicBezTo>
                    <a:cubicBezTo>
                      <a:pt x="2441" y="4278"/>
                      <a:pt x="2798" y="3766"/>
                      <a:pt x="3322" y="3468"/>
                    </a:cubicBezTo>
                    <a:cubicBezTo>
                      <a:pt x="3610" y="3312"/>
                      <a:pt x="3926" y="3234"/>
                      <a:pt x="4243" y="3234"/>
                    </a:cubicBezTo>
                    <a:cubicBezTo>
                      <a:pt x="4554" y="3234"/>
                      <a:pt x="4867" y="3309"/>
                      <a:pt x="5156" y="3456"/>
                    </a:cubicBezTo>
                    <a:cubicBezTo>
                      <a:pt x="5211" y="3492"/>
                      <a:pt x="5271" y="3508"/>
                      <a:pt x="5330" y="3508"/>
                    </a:cubicBezTo>
                    <a:cubicBezTo>
                      <a:pt x="5488" y="3508"/>
                      <a:pt x="5638" y="3391"/>
                      <a:pt x="5656" y="3218"/>
                    </a:cubicBezTo>
                    <a:cubicBezTo>
                      <a:pt x="5720" y="2182"/>
                      <a:pt x="6576" y="1510"/>
                      <a:pt x="7470" y="1510"/>
                    </a:cubicBezTo>
                    <a:cubicBezTo>
                      <a:pt x="7891" y="1510"/>
                      <a:pt x="8321" y="1660"/>
                      <a:pt x="8680" y="1992"/>
                    </a:cubicBezTo>
                    <a:cubicBezTo>
                      <a:pt x="8746" y="2063"/>
                      <a:pt x="8835" y="2096"/>
                      <a:pt x="8924" y="2096"/>
                    </a:cubicBezTo>
                    <a:cubicBezTo>
                      <a:pt x="9057" y="2096"/>
                      <a:pt x="9189" y="2020"/>
                      <a:pt x="9239" y="1884"/>
                    </a:cubicBezTo>
                    <a:cubicBezTo>
                      <a:pt x="9442" y="1408"/>
                      <a:pt x="9823" y="932"/>
                      <a:pt x="10311" y="777"/>
                    </a:cubicBezTo>
                    <a:cubicBezTo>
                      <a:pt x="10425" y="740"/>
                      <a:pt x="10550" y="721"/>
                      <a:pt x="10676" y="721"/>
                    </a:cubicBezTo>
                    <a:cubicBezTo>
                      <a:pt x="11000" y="721"/>
                      <a:pt x="11334" y="845"/>
                      <a:pt x="11513" y="1111"/>
                    </a:cubicBezTo>
                    <a:cubicBezTo>
                      <a:pt x="11577" y="1225"/>
                      <a:pt x="11692" y="1285"/>
                      <a:pt x="11807" y="1285"/>
                    </a:cubicBezTo>
                    <a:cubicBezTo>
                      <a:pt x="11907" y="1285"/>
                      <a:pt x="12007" y="1240"/>
                      <a:pt x="12073" y="1146"/>
                    </a:cubicBezTo>
                    <a:cubicBezTo>
                      <a:pt x="12359" y="803"/>
                      <a:pt x="12749" y="643"/>
                      <a:pt x="13135" y="643"/>
                    </a:cubicBezTo>
                    <a:cubicBezTo>
                      <a:pt x="13713" y="643"/>
                      <a:pt x="14280" y="1003"/>
                      <a:pt x="14466" y="1646"/>
                    </a:cubicBezTo>
                    <a:cubicBezTo>
                      <a:pt x="14509" y="1808"/>
                      <a:pt x="14651" y="1912"/>
                      <a:pt x="14810" y="1912"/>
                    </a:cubicBezTo>
                    <a:cubicBezTo>
                      <a:pt x="14826" y="1912"/>
                      <a:pt x="14843" y="1910"/>
                      <a:pt x="14859" y="1908"/>
                    </a:cubicBezTo>
                    <a:cubicBezTo>
                      <a:pt x="15038" y="1873"/>
                      <a:pt x="15145" y="1706"/>
                      <a:pt x="15121" y="1527"/>
                    </a:cubicBezTo>
                    <a:cubicBezTo>
                      <a:pt x="14919" y="801"/>
                      <a:pt x="14347" y="241"/>
                      <a:pt x="13621" y="51"/>
                    </a:cubicBezTo>
                    <a:cubicBezTo>
                      <a:pt x="13470" y="17"/>
                      <a:pt x="13317" y="1"/>
                      <a:pt x="13166" y="1"/>
                    </a:cubicBezTo>
                    <a:close/>
                  </a:path>
                </a:pathLst>
              </a:custGeom>
              <a:solidFill>
                <a:srgbClr val="FFFFFF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49"/>
              <p:cNvSpPr/>
              <p:nvPr/>
            </p:nvSpPr>
            <p:spPr>
              <a:xfrm>
                <a:off x="1650200" y="3372000"/>
                <a:ext cx="175925" cy="12432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4973" extrusionOk="0">
                    <a:moveTo>
                      <a:pt x="5885" y="1"/>
                    </a:moveTo>
                    <a:cubicBezTo>
                      <a:pt x="5672" y="1"/>
                      <a:pt x="5457" y="66"/>
                      <a:pt x="5275" y="202"/>
                    </a:cubicBezTo>
                    <a:cubicBezTo>
                      <a:pt x="5095" y="85"/>
                      <a:pt x="4889" y="29"/>
                      <a:pt x="4681" y="29"/>
                    </a:cubicBezTo>
                    <a:cubicBezTo>
                      <a:pt x="4613" y="29"/>
                      <a:pt x="4544" y="35"/>
                      <a:pt x="4477" y="47"/>
                    </a:cubicBezTo>
                    <a:cubicBezTo>
                      <a:pt x="4144" y="130"/>
                      <a:pt x="3834" y="309"/>
                      <a:pt x="3608" y="571"/>
                    </a:cubicBezTo>
                    <a:cubicBezTo>
                      <a:pt x="3503" y="549"/>
                      <a:pt x="3397" y="538"/>
                      <a:pt x="3294" y="538"/>
                    </a:cubicBezTo>
                    <a:cubicBezTo>
                      <a:pt x="2610" y="538"/>
                      <a:pt x="1986" y="998"/>
                      <a:pt x="1810" y="1690"/>
                    </a:cubicBezTo>
                    <a:cubicBezTo>
                      <a:pt x="1786" y="1689"/>
                      <a:pt x="1762" y="1688"/>
                      <a:pt x="1738" y="1688"/>
                    </a:cubicBezTo>
                    <a:cubicBezTo>
                      <a:pt x="1336" y="1688"/>
                      <a:pt x="962" y="1875"/>
                      <a:pt x="715" y="2190"/>
                    </a:cubicBezTo>
                    <a:cubicBezTo>
                      <a:pt x="500" y="2488"/>
                      <a:pt x="429" y="2869"/>
                      <a:pt x="512" y="3226"/>
                    </a:cubicBezTo>
                    <a:cubicBezTo>
                      <a:pt x="346" y="3286"/>
                      <a:pt x="215" y="3428"/>
                      <a:pt x="143" y="3595"/>
                    </a:cubicBezTo>
                    <a:cubicBezTo>
                      <a:pt x="0" y="4000"/>
                      <a:pt x="226" y="4464"/>
                      <a:pt x="441" y="4798"/>
                    </a:cubicBezTo>
                    <a:cubicBezTo>
                      <a:pt x="461" y="4839"/>
                      <a:pt x="509" y="4871"/>
                      <a:pt x="560" y="4871"/>
                    </a:cubicBezTo>
                    <a:cubicBezTo>
                      <a:pt x="568" y="4871"/>
                      <a:pt x="576" y="4871"/>
                      <a:pt x="584" y="4869"/>
                    </a:cubicBezTo>
                    <a:cubicBezTo>
                      <a:pt x="690" y="4940"/>
                      <a:pt x="809" y="4973"/>
                      <a:pt x="928" y="4973"/>
                    </a:cubicBezTo>
                    <a:cubicBezTo>
                      <a:pt x="1009" y="4973"/>
                      <a:pt x="1090" y="4958"/>
                      <a:pt x="1167" y="4929"/>
                    </a:cubicBezTo>
                    <a:cubicBezTo>
                      <a:pt x="1274" y="4881"/>
                      <a:pt x="1298" y="4750"/>
                      <a:pt x="1250" y="4667"/>
                    </a:cubicBezTo>
                    <a:cubicBezTo>
                      <a:pt x="1250" y="4643"/>
                      <a:pt x="1250" y="4619"/>
                      <a:pt x="1250" y="4595"/>
                    </a:cubicBezTo>
                    <a:cubicBezTo>
                      <a:pt x="1215" y="4464"/>
                      <a:pt x="1131" y="4345"/>
                      <a:pt x="1012" y="4262"/>
                    </a:cubicBezTo>
                    <a:lnTo>
                      <a:pt x="977" y="4226"/>
                    </a:lnTo>
                    <a:cubicBezTo>
                      <a:pt x="953" y="4202"/>
                      <a:pt x="941" y="4190"/>
                      <a:pt x="917" y="4167"/>
                    </a:cubicBezTo>
                    <a:lnTo>
                      <a:pt x="905" y="4131"/>
                    </a:lnTo>
                    <a:cubicBezTo>
                      <a:pt x="905" y="4119"/>
                      <a:pt x="893" y="4107"/>
                      <a:pt x="881" y="4095"/>
                    </a:cubicBezTo>
                    <a:cubicBezTo>
                      <a:pt x="881" y="4083"/>
                      <a:pt x="881" y="4071"/>
                      <a:pt x="881" y="4071"/>
                    </a:cubicBezTo>
                    <a:cubicBezTo>
                      <a:pt x="881" y="4059"/>
                      <a:pt x="881" y="4036"/>
                      <a:pt x="869" y="4024"/>
                    </a:cubicBezTo>
                    <a:cubicBezTo>
                      <a:pt x="869" y="4012"/>
                      <a:pt x="869" y="4000"/>
                      <a:pt x="869" y="3988"/>
                    </a:cubicBezTo>
                    <a:lnTo>
                      <a:pt x="881" y="3952"/>
                    </a:lnTo>
                    <a:lnTo>
                      <a:pt x="893" y="3940"/>
                    </a:lnTo>
                    <a:lnTo>
                      <a:pt x="905" y="3928"/>
                    </a:lnTo>
                    <a:lnTo>
                      <a:pt x="905" y="3917"/>
                    </a:lnTo>
                    <a:lnTo>
                      <a:pt x="929" y="3905"/>
                    </a:lnTo>
                    <a:lnTo>
                      <a:pt x="941" y="3905"/>
                    </a:lnTo>
                    <a:lnTo>
                      <a:pt x="1012" y="3893"/>
                    </a:lnTo>
                    <a:cubicBezTo>
                      <a:pt x="1060" y="3881"/>
                      <a:pt x="1108" y="3857"/>
                      <a:pt x="1131" y="3821"/>
                    </a:cubicBezTo>
                    <a:cubicBezTo>
                      <a:pt x="1157" y="3827"/>
                      <a:pt x="1182" y="3830"/>
                      <a:pt x="1206" y="3830"/>
                    </a:cubicBezTo>
                    <a:cubicBezTo>
                      <a:pt x="1419" y="3830"/>
                      <a:pt x="1574" y="3608"/>
                      <a:pt x="1489" y="3405"/>
                    </a:cubicBezTo>
                    <a:cubicBezTo>
                      <a:pt x="1358" y="3202"/>
                      <a:pt x="1119" y="2845"/>
                      <a:pt x="1322" y="2607"/>
                    </a:cubicBezTo>
                    <a:cubicBezTo>
                      <a:pt x="1444" y="2471"/>
                      <a:pt x="1648" y="2434"/>
                      <a:pt x="1856" y="2434"/>
                    </a:cubicBezTo>
                    <a:cubicBezTo>
                      <a:pt x="1993" y="2434"/>
                      <a:pt x="2132" y="2450"/>
                      <a:pt x="2251" y="2464"/>
                    </a:cubicBezTo>
                    <a:cubicBezTo>
                      <a:pt x="2257" y="2464"/>
                      <a:pt x="2263" y="2465"/>
                      <a:pt x="2269" y="2465"/>
                    </a:cubicBezTo>
                    <a:cubicBezTo>
                      <a:pt x="2450" y="2465"/>
                      <a:pt x="2583" y="2292"/>
                      <a:pt x="2560" y="2119"/>
                    </a:cubicBezTo>
                    <a:cubicBezTo>
                      <a:pt x="2465" y="1845"/>
                      <a:pt x="2572" y="1547"/>
                      <a:pt x="2810" y="1404"/>
                    </a:cubicBezTo>
                    <a:cubicBezTo>
                      <a:pt x="2924" y="1342"/>
                      <a:pt x="3066" y="1307"/>
                      <a:pt x="3203" y="1307"/>
                    </a:cubicBezTo>
                    <a:cubicBezTo>
                      <a:pt x="3223" y="1307"/>
                      <a:pt x="3243" y="1308"/>
                      <a:pt x="3263" y="1309"/>
                    </a:cubicBezTo>
                    <a:cubicBezTo>
                      <a:pt x="3417" y="1345"/>
                      <a:pt x="3584" y="1404"/>
                      <a:pt x="3727" y="1476"/>
                    </a:cubicBezTo>
                    <a:cubicBezTo>
                      <a:pt x="3784" y="1505"/>
                      <a:pt x="3846" y="1518"/>
                      <a:pt x="3908" y="1518"/>
                    </a:cubicBezTo>
                    <a:cubicBezTo>
                      <a:pt x="4049" y="1518"/>
                      <a:pt x="4188" y="1446"/>
                      <a:pt x="4263" y="1321"/>
                    </a:cubicBezTo>
                    <a:cubicBezTo>
                      <a:pt x="4346" y="1190"/>
                      <a:pt x="4287" y="1035"/>
                      <a:pt x="4417" y="952"/>
                    </a:cubicBezTo>
                    <a:cubicBezTo>
                      <a:pt x="4479" y="903"/>
                      <a:pt x="4544" y="882"/>
                      <a:pt x="4609" y="882"/>
                    </a:cubicBezTo>
                    <a:cubicBezTo>
                      <a:pt x="4795" y="882"/>
                      <a:pt x="4981" y="1052"/>
                      <a:pt x="5096" y="1202"/>
                    </a:cubicBezTo>
                    <a:cubicBezTo>
                      <a:pt x="5148" y="1260"/>
                      <a:pt x="5224" y="1290"/>
                      <a:pt x="5303" y="1290"/>
                    </a:cubicBezTo>
                    <a:cubicBezTo>
                      <a:pt x="5368" y="1290"/>
                      <a:pt x="5435" y="1269"/>
                      <a:pt x="5489" y="1226"/>
                    </a:cubicBezTo>
                    <a:cubicBezTo>
                      <a:pt x="5541" y="1181"/>
                      <a:pt x="5594" y="1162"/>
                      <a:pt x="5648" y="1162"/>
                    </a:cubicBezTo>
                    <a:cubicBezTo>
                      <a:pt x="5877" y="1162"/>
                      <a:pt x="6107" y="1512"/>
                      <a:pt x="6203" y="1666"/>
                    </a:cubicBezTo>
                    <a:cubicBezTo>
                      <a:pt x="6254" y="1768"/>
                      <a:pt x="6352" y="1819"/>
                      <a:pt x="6451" y="1819"/>
                    </a:cubicBezTo>
                    <a:cubicBezTo>
                      <a:pt x="6537" y="1819"/>
                      <a:pt x="6624" y="1780"/>
                      <a:pt x="6680" y="1702"/>
                    </a:cubicBezTo>
                    <a:cubicBezTo>
                      <a:pt x="7037" y="1238"/>
                      <a:pt x="6954" y="571"/>
                      <a:pt x="6501" y="202"/>
                    </a:cubicBezTo>
                    <a:cubicBezTo>
                      <a:pt x="6320" y="69"/>
                      <a:pt x="6103" y="1"/>
                      <a:pt x="5885" y="1"/>
                    </a:cubicBezTo>
                    <a:close/>
                  </a:path>
                </a:pathLst>
              </a:custGeom>
              <a:solidFill>
                <a:srgbClr val="FFFFFF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9"/>
              <p:cNvSpPr/>
              <p:nvPr/>
            </p:nvSpPr>
            <p:spPr>
              <a:xfrm>
                <a:off x="1672825" y="3469900"/>
                <a:ext cx="3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3" extrusionOk="0">
                    <a:moveTo>
                      <a:pt x="12" y="1"/>
                    </a:moveTo>
                    <a:cubicBezTo>
                      <a:pt x="12" y="1"/>
                      <a:pt x="0" y="1"/>
                      <a:pt x="0" y="12"/>
                    </a:cubicBezTo>
                    <a:lnTo>
                      <a:pt x="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9"/>
              <p:cNvSpPr/>
              <p:nvPr/>
            </p:nvSpPr>
            <p:spPr>
              <a:xfrm>
                <a:off x="1507025" y="3278800"/>
                <a:ext cx="221775" cy="203625"/>
              </a:xfrm>
              <a:custGeom>
                <a:avLst/>
                <a:gdLst/>
                <a:ahLst/>
                <a:cxnLst/>
                <a:rect l="l" t="t" r="r" b="b"/>
                <a:pathLst>
                  <a:path w="8871" h="8145" extrusionOk="0">
                    <a:moveTo>
                      <a:pt x="191" y="1"/>
                    </a:moveTo>
                    <a:cubicBezTo>
                      <a:pt x="72" y="1"/>
                      <a:pt x="0" y="132"/>
                      <a:pt x="84" y="227"/>
                    </a:cubicBezTo>
                    <a:cubicBezTo>
                      <a:pt x="465" y="775"/>
                      <a:pt x="834" y="1382"/>
                      <a:pt x="1322" y="2025"/>
                    </a:cubicBezTo>
                    <a:cubicBezTo>
                      <a:pt x="2048" y="2954"/>
                      <a:pt x="2822" y="3846"/>
                      <a:pt x="3644" y="4692"/>
                    </a:cubicBezTo>
                    <a:cubicBezTo>
                      <a:pt x="4358" y="5442"/>
                      <a:pt x="5132" y="6132"/>
                      <a:pt x="5989" y="6728"/>
                    </a:cubicBezTo>
                    <a:cubicBezTo>
                      <a:pt x="6727" y="7335"/>
                      <a:pt x="7573" y="7787"/>
                      <a:pt x="8478" y="8061"/>
                    </a:cubicBezTo>
                    <a:cubicBezTo>
                      <a:pt x="8573" y="8097"/>
                      <a:pt x="8668" y="8121"/>
                      <a:pt x="8763" y="8145"/>
                    </a:cubicBezTo>
                    <a:cubicBezTo>
                      <a:pt x="8835" y="8145"/>
                      <a:pt x="8871" y="8061"/>
                      <a:pt x="8823" y="8014"/>
                    </a:cubicBezTo>
                    <a:cubicBezTo>
                      <a:pt x="8704" y="7954"/>
                      <a:pt x="8573" y="7907"/>
                      <a:pt x="8442" y="7871"/>
                    </a:cubicBezTo>
                    <a:cubicBezTo>
                      <a:pt x="7442" y="7537"/>
                      <a:pt x="6620" y="6942"/>
                      <a:pt x="5775" y="6263"/>
                    </a:cubicBezTo>
                    <a:cubicBezTo>
                      <a:pt x="5001" y="5644"/>
                      <a:pt x="4275" y="4966"/>
                      <a:pt x="3632" y="4216"/>
                    </a:cubicBezTo>
                    <a:cubicBezTo>
                      <a:pt x="2977" y="3525"/>
                      <a:pt x="2322" y="2823"/>
                      <a:pt x="1727" y="2084"/>
                    </a:cubicBezTo>
                    <a:cubicBezTo>
                      <a:pt x="1227" y="1489"/>
                      <a:pt x="822" y="822"/>
                      <a:pt x="369" y="179"/>
                    </a:cubicBezTo>
                    <a:cubicBezTo>
                      <a:pt x="322" y="120"/>
                      <a:pt x="286" y="13"/>
                      <a:pt x="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49"/>
              <p:cNvSpPr/>
              <p:nvPr/>
            </p:nvSpPr>
            <p:spPr>
              <a:xfrm>
                <a:off x="1590150" y="3221800"/>
                <a:ext cx="157700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10021" extrusionOk="0">
                    <a:moveTo>
                      <a:pt x="142" y="1"/>
                    </a:moveTo>
                    <a:cubicBezTo>
                      <a:pt x="69" y="1"/>
                      <a:pt x="0" y="81"/>
                      <a:pt x="45" y="161"/>
                    </a:cubicBezTo>
                    <a:cubicBezTo>
                      <a:pt x="866" y="2055"/>
                      <a:pt x="1926" y="3829"/>
                      <a:pt x="2879" y="5650"/>
                    </a:cubicBezTo>
                    <a:cubicBezTo>
                      <a:pt x="3200" y="6210"/>
                      <a:pt x="3557" y="6746"/>
                      <a:pt x="3950" y="7269"/>
                    </a:cubicBezTo>
                    <a:cubicBezTo>
                      <a:pt x="4605" y="8186"/>
                      <a:pt x="5307" y="9067"/>
                      <a:pt x="6057" y="9901"/>
                    </a:cubicBezTo>
                    <a:cubicBezTo>
                      <a:pt x="6093" y="9936"/>
                      <a:pt x="6129" y="9972"/>
                      <a:pt x="6177" y="10008"/>
                    </a:cubicBezTo>
                    <a:cubicBezTo>
                      <a:pt x="6191" y="10016"/>
                      <a:pt x="6206" y="10020"/>
                      <a:pt x="6220" y="10020"/>
                    </a:cubicBezTo>
                    <a:cubicBezTo>
                      <a:pt x="6266" y="10020"/>
                      <a:pt x="6308" y="9982"/>
                      <a:pt x="6308" y="9936"/>
                    </a:cubicBezTo>
                    <a:cubicBezTo>
                      <a:pt x="6296" y="9829"/>
                      <a:pt x="6177" y="9746"/>
                      <a:pt x="6117" y="9663"/>
                    </a:cubicBezTo>
                    <a:cubicBezTo>
                      <a:pt x="5188" y="8532"/>
                      <a:pt x="4343" y="7198"/>
                      <a:pt x="3545" y="6103"/>
                    </a:cubicBezTo>
                    <a:cubicBezTo>
                      <a:pt x="3069" y="5388"/>
                      <a:pt x="2438" y="4150"/>
                      <a:pt x="1914" y="3269"/>
                    </a:cubicBezTo>
                    <a:cubicBezTo>
                      <a:pt x="1485" y="2507"/>
                      <a:pt x="1069" y="1745"/>
                      <a:pt x="676" y="959"/>
                    </a:cubicBezTo>
                    <a:cubicBezTo>
                      <a:pt x="509" y="662"/>
                      <a:pt x="390" y="328"/>
                      <a:pt x="212" y="30"/>
                    </a:cubicBezTo>
                    <a:cubicBezTo>
                      <a:pt x="191" y="10"/>
                      <a:pt x="166" y="1"/>
                      <a:pt x="1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49"/>
              <p:cNvSpPr/>
              <p:nvPr/>
            </p:nvSpPr>
            <p:spPr>
              <a:xfrm>
                <a:off x="1679475" y="3183450"/>
                <a:ext cx="82650" cy="272600"/>
              </a:xfrm>
              <a:custGeom>
                <a:avLst/>
                <a:gdLst/>
                <a:ahLst/>
                <a:cxnLst/>
                <a:rect l="l" t="t" r="r" b="b"/>
                <a:pathLst>
                  <a:path w="3306" h="10904" extrusionOk="0">
                    <a:moveTo>
                      <a:pt x="114" y="1"/>
                    </a:moveTo>
                    <a:cubicBezTo>
                      <a:pt x="52" y="1"/>
                      <a:pt x="0" y="73"/>
                      <a:pt x="32" y="136"/>
                    </a:cubicBezTo>
                    <a:cubicBezTo>
                      <a:pt x="401" y="1088"/>
                      <a:pt x="675" y="1934"/>
                      <a:pt x="972" y="2898"/>
                    </a:cubicBezTo>
                    <a:cubicBezTo>
                      <a:pt x="1270" y="3767"/>
                      <a:pt x="1520" y="4601"/>
                      <a:pt x="1758" y="5553"/>
                    </a:cubicBezTo>
                    <a:cubicBezTo>
                      <a:pt x="2044" y="6601"/>
                      <a:pt x="2282" y="7672"/>
                      <a:pt x="2544" y="8732"/>
                    </a:cubicBezTo>
                    <a:cubicBezTo>
                      <a:pt x="2687" y="9375"/>
                      <a:pt x="2901" y="10006"/>
                      <a:pt x="3056" y="10649"/>
                    </a:cubicBezTo>
                    <a:cubicBezTo>
                      <a:pt x="3092" y="10732"/>
                      <a:pt x="3080" y="10828"/>
                      <a:pt x="3151" y="10887"/>
                    </a:cubicBezTo>
                    <a:cubicBezTo>
                      <a:pt x="3166" y="10899"/>
                      <a:pt x="3185" y="10904"/>
                      <a:pt x="3205" y="10904"/>
                    </a:cubicBezTo>
                    <a:cubicBezTo>
                      <a:pt x="3246" y="10904"/>
                      <a:pt x="3290" y="10880"/>
                      <a:pt x="3306" y="10839"/>
                    </a:cubicBezTo>
                    <a:cubicBezTo>
                      <a:pt x="3306" y="10768"/>
                      <a:pt x="3306" y="10708"/>
                      <a:pt x="3294" y="10649"/>
                    </a:cubicBezTo>
                    <a:cubicBezTo>
                      <a:pt x="3199" y="10149"/>
                      <a:pt x="3044" y="9661"/>
                      <a:pt x="2925" y="9161"/>
                    </a:cubicBezTo>
                    <a:cubicBezTo>
                      <a:pt x="2770" y="8542"/>
                      <a:pt x="2627" y="7934"/>
                      <a:pt x="2484" y="7315"/>
                    </a:cubicBezTo>
                    <a:cubicBezTo>
                      <a:pt x="2103" y="5601"/>
                      <a:pt x="1615" y="3910"/>
                      <a:pt x="1008" y="2255"/>
                    </a:cubicBezTo>
                    <a:cubicBezTo>
                      <a:pt x="770" y="1564"/>
                      <a:pt x="520" y="886"/>
                      <a:pt x="258" y="219"/>
                    </a:cubicBezTo>
                    <a:cubicBezTo>
                      <a:pt x="222" y="148"/>
                      <a:pt x="210" y="40"/>
                      <a:pt x="139" y="5"/>
                    </a:cubicBezTo>
                    <a:cubicBezTo>
                      <a:pt x="130" y="2"/>
                      <a:pt x="122" y="1"/>
                      <a:pt x="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49"/>
              <p:cNvSpPr/>
              <p:nvPr/>
            </p:nvSpPr>
            <p:spPr>
              <a:xfrm>
                <a:off x="1755625" y="3160025"/>
                <a:ext cx="33000" cy="292600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1704" extrusionOk="0">
                    <a:moveTo>
                      <a:pt x="97" y="1"/>
                    </a:moveTo>
                    <a:cubicBezTo>
                      <a:pt x="48" y="1"/>
                      <a:pt x="1" y="42"/>
                      <a:pt x="10" y="96"/>
                    </a:cubicBezTo>
                    <a:cubicBezTo>
                      <a:pt x="331" y="1728"/>
                      <a:pt x="748" y="3335"/>
                      <a:pt x="867" y="4990"/>
                    </a:cubicBezTo>
                    <a:cubicBezTo>
                      <a:pt x="939" y="5764"/>
                      <a:pt x="951" y="6573"/>
                      <a:pt x="962" y="7514"/>
                    </a:cubicBezTo>
                    <a:cubicBezTo>
                      <a:pt x="1022" y="8776"/>
                      <a:pt x="974" y="10050"/>
                      <a:pt x="832" y="11312"/>
                    </a:cubicBezTo>
                    <a:cubicBezTo>
                      <a:pt x="832" y="11467"/>
                      <a:pt x="772" y="11538"/>
                      <a:pt x="808" y="11634"/>
                    </a:cubicBezTo>
                    <a:cubicBezTo>
                      <a:pt x="829" y="11677"/>
                      <a:pt x="873" y="11703"/>
                      <a:pt x="918" y="11703"/>
                    </a:cubicBezTo>
                    <a:cubicBezTo>
                      <a:pt x="946" y="11703"/>
                      <a:pt x="975" y="11692"/>
                      <a:pt x="998" y="11669"/>
                    </a:cubicBezTo>
                    <a:cubicBezTo>
                      <a:pt x="1046" y="11586"/>
                      <a:pt x="1082" y="11503"/>
                      <a:pt x="1093" y="11407"/>
                    </a:cubicBezTo>
                    <a:cubicBezTo>
                      <a:pt x="1308" y="10181"/>
                      <a:pt x="1320" y="8550"/>
                      <a:pt x="1272" y="7181"/>
                    </a:cubicBezTo>
                    <a:cubicBezTo>
                      <a:pt x="1260" y="5466"/>
                      <a:pt x="1058" y="3752"/>
                      <a:pt x="653" y="2085"/>
                    </a:cubicBezTo>
                    <a:cubicBezTo>
                      <a:pt x="546" y="1561"/>
                      <a:pt x="391" y="1049"/>
                      <a:pt x="272" y="525"/>
                    </a:cubicBezTo>
                    <a:cubicBezTo>
                      <a:pt x="236" y="382"/>
                      <a:pt x="200" y="227"/>
                      <a:pt x="177" y="73"/>
                    </a:cubicBezTo>
                    <a:cubicBezTo>
                      <a:pt x="165" y="49"/>
                      <a:pt x="153" y="25"/>
                      <a:pt x="141" y="13"/>
                    </a:cubicBezTo>
                    <a:cubicBezTo>
                      <a:pt x="127" y="5"/>
                      <a:pt x="112" y="1"/>
                      <a:pt x="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49"/>
              <p:cNvSpPr/>
              <p:nvPr/>
            </p:nvSpPr>
            <p:spPr>
              <a:xfrm>
                <a:off x="1703775" y="3431900"/>
                <a:ext cx="147950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4845" extrusionOk="0">
                    <a:moveTo>
                      <a:pt x="2990" y="0"/>
                    </a:moveTo>
                    <a:cubicBezTo>
                      <a:pt x="2450" y="0"/>
                      <a:pt x="1907" y="161"/>
                      <a:pt x="1560" y="509"/>
                    </a:cubicBezTo>
                    <a:cubicBezTo>
                      <a:pt x="846" y="711"/>
                      <a:pt x="369" y="1402"/>
                      <a:pt x="179" y="2104"/>
                    </a:cubicBezTo>
                    <a:cubicBezTo>
                      <a:pt x="0" y="2818"/>
                      <a:pt x="72" y="3568"/>
                      <a:pt x="143" y="4307"/>
                    </a:cubicBezTo>
                    <a:cubicBezTo>
                      <a:pt x="143" y="4461"/>
                      <a:pt x="191" y="4616"/>
                      <a:pt x="298" y="4747"/>
                    </a:cubicBezTo>
                    <a:cubicBezTo>
                      <a:pt x="377" y="4819"/>
                      <a:pt x="485" y="4845"/>
                      <a:pt x="600" y="4845"/>
                    </a:cubicBezTo>
                    <a:cubicBezTo>
                      <a:pt x="693" y="4845"/>
                      <a:pt x="791" y="4828"/>
                      <a:pt x="881" y="4807"/>
                    </a:cubicBezTo>
                    <a:cubicBezTo>
                      <a:pt x="2334" y="4461"/>
                      <a:pt x="3703" y="3818"/>
                      <a:pt x="4906" y="2925"/>
                    </a:cubicBezTo>
                    <a:cubicBezTo>
                      <a:pt x="5394" y="2556"/>
                      <a:pt x="5918" y="1985"/>
                      <a:pt x="5739" y="1390"/>
                    </a:cubicBezTo>
                    <a:cubicBezTo>
                      <a:pt x="5632" y="1032"/>
                      <a:pt x="5287" y="794"/>
                      <a:pt x="4965" y="604"/>
                    </a:cubicBezTo>
                    <a:cubicBezTo>
                      <a:pt x="4430" y="270"/>
                      <a:pt x="3834" y="68"/>
                      <a:pt x="3203" y="8"/>
                    </a:cubicBezTo>
                    <a:cubicBezTo>
                      <a:pt x="3132" y="3"/>
                      <a:pt x="3061" y="0"/>
                      <a:pt x="29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49"/>
              <p:cNvSpPr/>
              <p:nvPr/>
            </p:nvSpPr>
            <p:spPr>
              <a:xfrm>
                <a:off x="1718350" y="3466850"/>
                <a:ext cx="19350" cy="777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3109" extrusionOk="0">
                    <a:moveTo>
                      <a:pt x="86" y="1"/>
                    </a:moveTo>
                    <a:cubicBezTo>
                      <a:pt x="43" y="1"/>
                      <a:pt x="1" y="34"/>
                      <a:pt x="1" y="87"/>
                    </a:cubicBezTo>
                    <a:cubicBezTo>
                      <a:pt x="13" y="539"/>
                      <a:pt x="60" y="992"/>
                      <a:pt x="156" y="1444"/>
                    </a:cubicBezTo>
                    <a:cubicBezTo>
                      <a:pt x="227" y="2004"/>
                      <a:pt x="382" y="2563"/>
                      <a:pt x="596" y="3087"/>
                    </a:cubicBezTo>
                    <a:cubicBezTo>
                      <a:pt x="619" y="3102"/>
                      <a:pt x="641" y="3109"/>
                      <a:pt x="660" y="3109"/>
                    </a:cubicBezTo>
                    <a:cubicBezTo>
                      <a:pt x="732" y="3109"/>
                      <a:pt x="774" y="3019"/>
                      <a:pt x="727" y="2944"/>
                    </a:cubicBezTo>
                    <a:cubicBezTo>
                      <a:pt x="477" y="2301"/>
                      <a:pt x="310" y="1623"/>
                      <a:pt x="239" y="932"/>
                    </a:cubicBezTo>
                    <a:cubicBezTo>
                      <a:pt x="203" y="682"/>
                      <a:pt x="179" y="432"/>
                      <a:pt x="167" y="182"/>
                    </a:cubicBezTo>
                    <a:cubicBezTo>
                      <a:pt x="167" y="134"/>
                      <a:pt x="191" y="87"/>
                      <a:pt x="156" y="39"/>
                    </a:cubicBezTo>
                    <a:cubicBezTo>
                      <a:pt x="138" y="13"/>
                      <a:pt x="112" y="1"/>
                      <a:pt x="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49"/>
              <p:cNvSpPr/>
              <p:nvPr/>
            </p:nvSpPr>
            <p:spPr>
              <a:xfrm>
                <a:off x="1733250" y="3456175"/>
                <a:ext cx="314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2867" extrusionOk="0">
                    <a:moveTo>
                      <a:pt x="84" y="1"/>
                    </a:moveTo>
                    <a:cubicBezTo>
                      <a:pt x="41" y="1"/>
                      <a:pt x="0" y="32"/>
                      <a:pt x="0" y="85"/>
                    </a:cubicBezTo>
                    <a:cubicBezTo>
                      <a:pt x="155" y="692"/>
                      <a:pt x="357" y="1288"/>
                      <a:pt x="607" y="1859"/>
                    </a:cubicBezTo>
                    <a:cubicBezTo>
                      <a:pt x="738" y="2193"/>
                      <a:pt x="893" y="2514"/>
                      <a:pt x="1072" y="2836"/>
                    </a:cubicBezTo>
                    <a:cubicBezTo>
                      <a:pt x="1097" y="2858"/>
                      <a:pt x="1121" y="2867"/>
                      <a:pt x="1142" y="2867"/>
                    </a:cubicBezTo>
                    <a:cubicBezTo>
                      <a:pt x="1214" y="2867"/>
                      <a:pt x="1257" y="2766"/>
                      <a:pt x="1203" y="2693"/>
                    </a:cubicBezTo>
                    <a:cubicBezTo>
                      <a:pt x="893" y="2074"/>
                      <a:pt x="619" y="1443"/>
                      <a:pt x="381" y="800"/>
                    </a:cubicBezTo>
                    <a:cubicBezTo>
                      <a:pt x="345" y="681"/>
                      <a:pt x="214" y="288"/>
                      <a:pt x="167" y="61"/>
                    </a:cubicBezTo>
                    <a:cubicBezTo>
                      <a:pt x="151" y="20"/>
                      <a:pt x="117" y="1"/>
                      <a:pt x="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49"/>
              <p:cNvSpPr/>
              <p:nvPr/>
            </p:nvSpPr>
            <p:spPr>
              <a:xfrm>
                <a:off x="1742375" y="3445275"/>
                <a:ext cx="47175" cy="66525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2661" extrusionOk="0">
                    <a:moveTo>
                      <a:pt x="100" y="1"/>
                    </a:moveTo>
                    <a:cubicBezTo>
                      <a:pt x="43" y="1"/>
                      <a:pt x="0" y="69"/>
                      <a:pt x="40" y="128"/>
                    </a:cubicBezTo>
                    <a:cubicBezTo>
                      <a:pt x="695" y="997"/>
                      <a:pt x="1254" y="1700"/>
                      <a:pt x="1719" y="2629"/>
                    </a:cubicBezTo>
                    <a:cubicBezTo>
                      <a:pt x="1737" y="2651"/>
                      <a:pt x="1762" y="2660"/>
                      <a:pt x="1785" y="2660"/>
                    </a:cubicBezTo>
                    <a:cubicBezTo>
                      <a:pt x="1838" y="2660"/>
                      <a:pt x="1886" y="2614"/>
                      <a:pt x="1862" y="2557"/>
                    </a:cubicBezTo>
                    <a:cubicBezTo>
                      <a:pt x="1564" y="1879"/>
                      <a:pt x="1100" y="1295"/>
                      <a:pt x="671" y="712"/>
                    </a:cubicBezTo>
                    <a:cubicBezTo>
                      <a:pt x="492" y="474"/>
                      <a:pt x="326" y="224"/>
                      <a:pt x="135" y="9"/>
                    </a:cubicBezTo>
                    <a:cubicBezTo>
                      <a:pt x="123" y="3"/>
                      <a:pt x="112" y="1"/>
                      <a:pt x="1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49"/>
              <p:cNvSpPr/>
              <p:nvPr/>
            </p:nvSpPr>
            <p:spPr>
              <a:xfrm>
                <a:off x="1756275" y="3436875"/>
                <a:ext cx="56650" cy="684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2737" extrusionOk="0">
                    <a:moveTo>
                      <a:pt x="130" y="0"/>
                    </a:moveTo>
                    <a:cubicBezTo>
                      <a:pt x="65" y="0"/>
                      <a:pt x="1" y="76"/>
                      <a:pt x="55" y="131"/>
                    </a:cubicBezTo>
                    <a:cubicBezTo>
                      <a:pt x="889" y="917"/>
                      <a:pt x="1591" y="1714"/>
                      <a:pt x="2091" y="2691"/>
                    </a:cubicBezTo>
                    <a:cubicBezTo>
                      <a:pt x="2103" y="2723"/>
                      <a:pt x="2129" y="2736"/>
                      <a:pt x="2156" y="2736"/>
                    </a:cubicBezTo>
                    <a:cubicBezTo>
                      <a:pt x="2209" y="2736"/>
                      <a:pt x="2266" y="2686"/>
                      <a:pt x="2234" y="2631"/>
                    </a:cubicBezTo>
                    <a:cubicBezTo>
                      <a:pt x="1984" y="2107"/>
                      <a:pt x="1663" y="1619"/>
                      <a:pt x="1294" y="1191"/>
                    </a:cubicBezTo>
                    <a:cubicBezTo>
                      <a:pt x="948" y="786"/>
                      <a:pt x="579" y="393"/>
                      <a:pt x="186" y="24"/>
                    </a:cubicBezTo>
                    <a:cubicBezTo>
                      <a:pt x="170" y="7"/>
                      <a:pt x="150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49"/>
              <p:cNvSpPr/>
              <p:nvPr/>
            </p:nvSpPr>
            <p:spPr>
              <a:xfrm>
                <a:off x="1774025" y="3434475"/>
                <a:ext cx="62350" cy="514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2056" extrusionOk="0">
                    <a:moveTo>
                      <a:pt x="96" y="1"/>
                    </a:moveTo>
                    <a:cubicBezTo>
                      <a:pt x="24" y="13"/>
                      <a:pt x="0" y="108"/>
                      <a:pt x="72" y="144"/>
                    </a:cubicBezTo>
                    <a:cubicBezTo>
                      <a:pt x="322" y="227"/>
                      <a:pt x="548" y="346"/>
                      <a:pt x="774" y="501"/>
                    </a:cubicBezTo>
                    <a:cubicBezTo>
                      <a:pt x="1417" y="870"/>
                      <a:pt x="1953" y="1394"/>
                      <a:pt x="2358" y="2025"/>
                    </a:cubicBezTo>
                    <a:lnTo>
                      <a:pt x="2346" y="2025"/>
                    </a:lnTo>
                    <a:cubicBezTo>
                      <a:pt x="2346" y="2025"/>
                      <a:pt x="2358" y="2037"/>
                      <a:pt x="2370" y="2037"/>
                    </a:cubicBezTo>
                    <a:cubicBezTo>
                      <a:pt x="2383" y="2050"/>
                      <a:pt x="2399" y="2056"/>
                      <a:pt x="2415" y="2056"/>
                    </a:cubicBezTo>
                    <a:cubicBezTo>
                      <a:pt x="2455" y="2056"/>
                      <a:pt x="2494" y="2017"/>
                      <a:pt x="2477" y="1965"/>
                    </a:cubicBezTo>
                    <a:cubicBezTo>
                      <a:pt x="2227" y="1537"/>
                      <a:pt x="1905" y="1156"/>
                      <a:pt x="1524" y="834"/>
                    </a:cubicBezTo>
                    <a:cubicBezTo>
                      <a:pt x="1286" y="644"/>
                      <a:pt x="1036" y="465"/>
                      <a:pt x="774" y="322"/>
                    </a:cubicBezTo>
                    <a:cubicBezTo>
                      <a:pt x="572" y="179"/>
                      <a:pt x="334" y="72"/>
                      <a:pt x="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25" name="Google Shape;1625;p49"/>
            <p:cNvSpPr/>
            <p:nvPr/>
          </p:nvSpPr>
          <p:spPr>
            <a:xfrm>
              <a:off x="1307600" y="3817363"/>
              <a:ext cx="319400" cy="389775"/>
            </a:xfrm>
            <a:custGeom>
              <a:avLst/>
              <a:gdLst/>
              <a:ahLst/>
              <a:cxnLst/>
              <a:rect l="l" t="t" r="r" b="b"/>
              <a:pathLst>
                <a:path w="12776" h="15591" extrusionOk="0">
                  <a:moveTo>
                    <a:pt x="6249" y="2885"/>
                  </a:moveTo>
                  <a:cubicBezTo>
                    <a:pt x="8717" y="2885"/>
                    <a:pt x="10175" y="5808"/>
                    <a:pt x="8549" y="7798"/>
                  </a:cubicBezTo>
                  <a:lnTo>
                    <a:pt x="8549" y="7810"/>
                  </a:lnTo>
                  <a:cubicBezTo>
                    <a:pt x="7965" y="8543"/>
                    <a:pt x="7103" y="8924"/>
                    <a:pt x="6231" y="8924"/>
                  </a:cubicBezTo>
                  <a:cubicBezTo>
                    <a:pt x="5573" y="8924"/>
                    <a:pt x="4911" y="8708"/>
                    <a:pt x="4358" y="8263"/>
                  </a:cubicBezTo>
                  <a:cubicBezTo>
                    <a:pt x="2239" y="6596"/>
                    <a:pt x="3215" y="3202"/>
                    <a:pt x="5894" y="2905"/>
                  </a:cubicBezTo>
                  <a:cubicBezTo>
                    <a:pt x="6014" y="2891"/>
                    <a:pt x="6133" y="2885"/>
                    <a:pt x="6249" y="2885"/>
                  </a:cubicBezTo>
                  <a:close/>
                  <a:moveTo>
                    <a:pt x="6045" y="0"/>
                  </a:moveTo>
                  <a:cubicBezTo>
                    <a:pt x="5498" y="0"/>
                    <a:pt x="4950" y="60"/>
                    <a:pt x="4417" y="178"/>
                  </a:cubicBezTo>
                  <a:cubicBezTo>
                    <a:pt x="2810" y="535"/>
                    <a:pt x="1250" y="1488"/>
                    <a:pt x="536" y="2976"/>
                  </a:cubicBezTo>
                  <a:cubicBezTo>
                    <a:pt x="107" y="3857"/>
                    <a:pt x="0" y="4869"/>
                    <a:pt x="0" y="5857"/>
                  </a:cubicBezTo>
                  <a:cubicBezTo>
                    <a:pt x="12" y="8001"/>
                    <a:pt x="1024" y="13144"/>
                    <a:pt x="1453" y="15144"/>
                  </a:cubicBezTo>
                  <a:cubicBezTo>
                    <a:pt x="1513" y="15420"/>
                    <a:pt x="1761" y="15590"/>
                    <a:pt x="2020" y="15590"/>
                  </a:cubicBezTo>
                  <a:cubicBezTo>
                    <a:pt x="2118" y="15590"/>
                    <a:pt x="2218" y="15566"/>
                    <a:pt x="2310" y="15513"/>
                  </a:cubicBezTo>
                  <a:cubicBezTo>
                    <a:pt x="4703" y="14323"/>
                    <a:pt x="8192" y="12584"/>
                    <a:pt x="10549" y="9834"/>
                  </a:cubicBezTo>
                  <a:cubicBezTo>
                    <a:pt x="11252" y="9001"/>
                    <a:pt x="11918" y="8096"/>
                    <a:pt x="12216" y="7060"/>
                  </a:cubicBezTo>
                  <a:cubicBezTo>
                    <a:pt x="12776" y="5048"/>
                    <a:pt x="11930" y="2774"/>
                    <a:pt x="10323" y="1452"/>
                  </a:cubicBezTo>
                  <a:cubicBezTo>
                    <a:pt x="9136" y="476"/>
                    <a:pt x="7592" y="0"/>
                    <a:pt x="60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49"/>
          <p:cNvGrpSpPr/>
          <p:nvPr/>
        </p:nvGrpSpPr>
        <p:grpSpPr>
          <a:xfrm>
            <a:off x="7051200" y="2680298"/>
            <a:ext cx="1835515" cy="2524041"/>
            <a:chOff x="7051200" y="2680298"/>
            <a:chExt cx="1835515" cy="2524041"/>
          </a:xfrm>
        </p:grpSpPr>
        <p:sp>
          <p:nvSpPr>
            <p:cNvPr id="1627" name="Google Shape;1627;p49"/>
            <p:cNvSpPr/>
            <p:nvPr/>
          </p:nvSpPr>
          <p:spPr>
            <a:xfrm>
              <a:off x="7490743" y="4011878"/>
              <a:ext cx="1343330" cy="1192461"/>
            </a:xfrm>
            <a:custGeom>
              <a:avLst/>
              <a:gdLst/>
              <a:ahLst/>
              <a:cxnLst/>
              <a:rect l="l" t="t" r="r" b="b"/>
              <a:pathLst>
                <a:path w="29659" h="26328" extrusionOk="0">
                  <a:moveTo>
                    <a:pt x="17460" y="0"/>
                  </a:moveTo>
                  <a:cubicBezTo>
                    <a:pt x="15355" y="0"/>
                    <a:pt x="12982" y="769"/>
                    <a:pt x="10847" y="884"/>
                  </a:cubicBezTo>
                  <a:cubicBezTo>
                    <a:pt x="10792" y="881"/>
                    <a:pt x="10736" y="879"/>
                    <a:pt x="10681" y="879"/>
                  </a:cubicBezTo>
                  <a:cubicBezTo>
                    <a:pt x="9764" y="879"/>
                    <a:pt x="8882" y="1338"/>
                    <a:pt x="8275" y="1944"/>
                  </a:cubicBezTo>
                  <a:cubicBezTo>
                    <a:pt x="7632" y="2587"/>
                    <a:pt x="7228" y="3385"/>
                    <a:pt x="6847" y="4170"/>
                  </a:cubicBezTo>
                  <a:cubicBezTo>
                    <a:pt x="3656" y="10945"/>
                    <a:pt x="1739" y="18101"/>
                    <a:pt x="0" y="25256"/>
                  </a:cubicBezTo>
                  <a:cubicBezTo>
                    <a:pt x="2902" y="25814"/>
                    <a:pt x="9925" y="26327"/>
                    <a:pt x="16331" y="26327"/>
                  </a:cubicBezTo>
                  <a:cubicBezTo>
                    <a:pt x="21965" y="26327"/>
                    <a:pt x="27121" y="25930"/>
                    <a:pt x="28575" y="24816"/>
                  </a:cubicBezTo>
                  <a:cubicBezTo>
                    <a:pt x="29659" y="23982"/>
                    <a:pt x="27647" y="8445"/>
                    <a:pt x="24861" y="4349"/>
                  </a:cubicBezTo>
                  <a:cubicBezTo>
                    <a:pt x="23361" y="2146"/>
                    <a:pt x="21694" y="813"/>
                    <a:pt x="18943" y="158"/>
                  </a:cubicBezTo>
                  <a:cubicBezTo>
                    <a:pt x="18470" y="46"/>
                    <a:pt x="17973" y="0"/>
                    <a:pt x="174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9"/>
            <p:cNvSpPr/>
            <p:nvPr/>
          </p:nvSpPr>
          <p:spPr>
            <a:xfrm>
              <a:off x="8058606" y="3906296"/>
              <a:ext cx="290733" cy="199378"/>
            </a:xfrm>
            <a:custGeom>
              <a:avLst/>
              <a:gdLst/>
              <a:ahLst/>
              <a:cxnLst/>
              <a:rect l="l" t="t" r="r" b="b"/>
              <a:pathLst>
                <a:path w="6419" h="4402" extrusionOk="0">
                  <a:moveTo>
                    <a:pt x="5525" y="1"/>
                  </a:moveTo>
                  <a:cubicBezTo>
                    <a:pt x="3918" y="405"/>
                    <a:pt x="2215" y="560"/>
                    <a:pt x="477" y="822"/>
                  </a:cubicBezTo>
                  <a:cubicBezTo>
                    <a:pt x="144" y="1715"/>
                    <a:pt x="1" y="2668"/>
                    <a:pt x="36" y="3620"/>
                  </a:cubicBezTo>
                  <a:cubicBezTo>
                    <a:pt x="36" y="3692"/>
                    <a:pt x="48" y="3751"/>
                    <a:pt x="84" y="3811"/>
                  </a:cubicBezTo>
                  <a:cubicBezTo>
                    <a:pt x="144" y="3882"/>
                    <a:pt x="227" y="3942"/>
                    <a:pt x="322" y="3965"/>
                  </a:cubicBezTo>
                  <a:cubicBezTo>
                    <a:pt x="1079" y="4257"/>
                    <a:pt x="1917" y="4401"/>
                    <a:pt x="2756" y="4401"/>
                  </a:cubicBezTo>
                  <a:cubicBezTo>
                    <a:pt x="3935" y="4401"/>
                    <a:pt x="5118" y="4117"/>
                    <a:pt x="6085" y="3561"/>
                  </a:cubicBezTo>
                  <a:cubicBezTo>
                    <a:pt x="6192" y="3513"/>
                    <a:pt x="6287" y="3442"/>
                    <a:pt x="6359" y="3334"/>
                  </a:cubicBezTo>
                  <a:cubicBezTo>
                    <a:pt x="6406" y="3239"/>
                    <a:pt x="6418" y="3132"/>
                    <a:pt x="6394" y="3025"/>
                  </a:cubicBezTo>
                  <a:cubicBezTo>
                    <a:pt x="6299" y="1965"/>
                    <a:pt x="6001" y="941"/>
                    <a:pt x="5525" y="1"/>
                  </a:cubicBezTo>
                  <a:close/>
                </a:path>
              </a:pathLst>
            </a:custGeom>
            <a:solidFill>
              <a:srgbClr val="9F5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9"/>
            <p:cNvSpPr/>
            <p:nvPr/>
          </p:nvSpPr>
          <p:spPr>
            <a:xfrm>
              <a:off x="7591569" y="2817995"/>
              <a:ext cx="1119042" cy="1168773"/>
            </a:xfrm>
            <a:custGeom>
              <a:avLst/>
              <a:gdLst/>
              <a:ahLst/>
              <a:cxnLst/>
              <a:rect l="l" t="t" r="r" b="b"/>
              <a:pathLst>
                <a:path w="24707" h="25805" extrusionOk="0">
                  <a:moveTo>
                    <a:pt x="12893" y="0"/>
                  </a:moveTo>
                  <a:cubicBezTo>
                    <a:pt x="11421" y="0"/>
                    <a:pt x="9941" y="273"/>
                    <a:pt x="8562" y="787"/>
                  </a:cubicBezTo>
                  <a:cubicBezTo>
                    <a:pt x="6561" y="1525"/>
                    <a:pt x="4680" y="2823"/>
                    <a:pt x="3644" y="4692"/>
                  </a:cubicBezTo>
                  <a:cubicBezTo>
                    <a:pt x="2120" y="7478"/>
                    <a:pt x="1787" y="10871"/>
                    <a:pt x="1727" y="14026"/>
                  </a:cubicBezTo>
                  <a:cubicBezTo>
                    <a:pt x="1739" y="14467"/>
                    <a:pt x="1680" y="14896"/>
                    <a:pt x="1549" y="15300"/>
                  </a:cubicBezTo>
                  <a:cubicBezTo>
                    <a:pt x="1323" y="15896"/>
                    <a:pt x="846" y="16348"/>
                    <a:pt x="549" y="16908"/>
                  </a:cubicBezTo>
                  <a:cubicBezTo>
                    <a:pt x="1" y="17908"/>
                    <a:pt x="96" y="19182"/>
                    <a:pt x="584" y="20218"/>
                  </a:cubicBezTo>
                  <a:cubicBezTo>
                    <a:pt x="1072" y="21254"/>
                    <a:pt x="1906" y="22087"/>
                    <a:pt x="2799" y="22801"/>
                  </a:cubicBezTo>
                  <a:cubicBezTo>
                    <a:pt x="4894" y="24452"/>
                    <a:pt x="7584" y="25805"/>
                    <a:pt x="10840" y="25805"/>
                  </a:cubicBezTo>
                  <a:cubicBezTo>
                    <a:pt x="11155" y="25805"/>
                    <a:pt x="11475" y="25792"/>
                    <a:pt x="11800" y="25766"/>
                  </a:cubicBezTo>
                  <a:cubicBezTo>
                    <a:pt x="14717" y="25516"/>
                    <a:pt x="17670" y="24790"/>
                    <a:pt x="19837" y="22837"/>
                  </a:cubicBezTo>
                  <a:cubicBezTo>
                    <a:pt x="20046" y="22861"/>
                    <a:pt x="20256" y="22873"/>
                    <a:pt x="20464" y="22873"/>
                  </a:cubicBezTo>
                  <a:cubicBezTo>
                    <a:pt x="21405" y="22873"/>
                    <a:pt x="22320" y="22627"/>
                    <a:pt x="23051" y="22111"/>
                  </a:cubicBezTo>
                  <a:cubicBezTo>
                    <a:pt x="23956" y="21456"/>
                    <a:pt x="24516" y="20444"/>
                    <a:pt x="24623" y="19337"/>
                  </a:cubicBezTo>
                  <a:cubicBezTo>
                    <a:pt x="24706" y="18217"/>
                    <a:pt x="24206" y="16765"/>
                    <a:pt x="23206" y="16277"/>
                  </a:cubicBezTo>
                  <a:cubicBezTo>
                    <a:pt x="22810" y="16081"/>
                    <a:pt x="22385" y="15991"/>
                    <a:pt x="21957" y="15991"/>
                  </a:cubicBezTo>
                  <a:cubicBezTo>
                    <a:pt x="21422" y="15991"/>
                    <a:pt x="20881" y="16132"/>
                    <a:pt x="20384" y="16384"/>
                  </a:cubicBezTo>
                  <a:cubicBezTo>
                    <a:pt x="22016" y="13300"/>
                    <a:pt x="23135" y="10800"/>
                    <a:pt x="22742" y="7907"/>
                  </a:cubicBezTo>
                  <a:cubicBezTo>
                    <a:pt x="22349" y="4894"/>
                    <a:pt x="20194" y="2251"/>
                    <a:pt x="17432" y="965"/>
                  </a:cubicBezTo>
                  <a:cubicBezTo>
                    <a:pt x="16014" y="309"/>
                    <a:pt x="14458" y="0"/>
                    <a:pt x="12893" y="0"/>
                  </a:cubicBezTo>
                  <a:close/>
                </a:path>
              </a:pathLst>
            </a:custGeom>
            <a:solidFill>
              <a:srgbClr val="B37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9"/>
            <p:cNvSpPr/>
            <p:nvPr/>
          </p:nvSpPr>
          <p:spPr>
            <a:xfrm>
              <a:off x="7709699" y="2797023"/>
              <a:ext cx="1040278" cy="788407"/>
            </a:xfrm>
            <a:custGeom>
              <a:avLst/>
              <a:gdLst/>
              <a:ahLst/>
              <a:cxnLst/>
              <a:rect l="l" t="t" r="r" b="b"/>
              <a:pathLst>
                <a:path w="22968" h="17407" extrusionOk="0">
                  <a:moveTo>
                    <a:pt x="10468" y="1"/>
                  </a:moveTo>
                  <a:cubicBezTo>
                    <a:pt x="6995" y="1"/>
                    <a:pt x="3567" y="1310"/>
                    <a:pt x="941" y="3798"/>
                  </a:cubicBezTo>
                  <a:cubicBezTo>
                    <a:pt x="524" y="4202"/>
                    <a:pt x="119" y="4667"/>
                    <a:pt x="48" y="5226"/>
                  </a:cubicBezTo>
                  <a:cubicBezTo>
                    <a:pt x="0" y="5429"/>
                    <a:pt x="48" y="5643"/>
                    <a:pt x="179" y="5798"/>
                  </a:cubicBezTo>
                  <a:cubicBezTo>
                    <a:pt x="334" y="5941"/>
                    <a:pt x="524" y="6012"/>
                    <a:pt x="739" y="6024"/>
                  </a:cubicBezTo>
                  <a:cubicBezTo>
                    <a:pt x="1046" y="6061"/>
                    <a:pt x="1354" y="6077"/>
                    <a:pt x="1662" y="6077"/>
                  </a:cubicBezTo>
                  <a:cubicBezTo>
                    <a:pt x="2949" y="6077"/>
                    <a:pt x="4233" y="5791"/>
                    <a:pt x="5501" y="5512"/>
                  </a:cubicBezTo>
                  <a:lnTo>
                    <a:pt x="5501" y="5512"/>
                  </a:lnTo>
                  <a:cubicBezTo>
                    <a:pt x="4834" y="6179"/>
                    <a:pt x="4811" y="7358"/>
                    <a:pt x="5358" y="8143"/>
                  </a:cubicBezTo>
                  <a:cubicBezTo>
                    <a:pt x="5887" y="8918"/>
                    <a:pt x="6855" y="9334"/>
                    <a:pt x="7806" y="9334"/>
                  </a:cubicBezTo>
                  <a:cubicBezTo>
                    <a:pt x="7820" y="9334"/>
                    <a:pt x="7833" y="9334"/>
                    <a:pt x="7847" y="9334"/>
                  </a:cubicBezTo>
                  <a:cubicBezTo>
                    <a:pt x="8799" y="9334"/>
                    <a:pt x="9716" y="8929"/>
                    <a:pt x="10502" y="8382"/>
                  </a:cubicBezTo>
                  <a:cubicBezTo>
                    <a:pt x="11288" y="7846"/>
                    <a:pt x="11954" y="7143"/>
                    <a:pt x="12621" y="6453"/>
                  </a:cubicBezTo>
                  <a:lnTo>
                    <a:pt x="12621" y="6453"/>
                  </a:lnTo>
                  <a:cubicBezTo>
                    <a:pt x="12395" y="7048"/>
                    <a:pt x="12812" y="7751"/>
                    <a:pt x="13383" y="8036"/>
                  </a:cubicBezTo>
                  <a:cubicBezTo>
                    <a:pt x="13685" y="8187"/>
                    <a:pt x="14020" y="8245"/>
                    <a:pt x="14360" y="8245"/>
                  </a:cubicBezTo>
                  <a:cubicBezTo>
                    <a:pt x="14664" y="8245"/>
                    <a:pt x="14972" y="8199"/>
                    <a:pt x="15264" y="8132"/>
                  </a:cubicBezTo>
                  <a:cubicBezTo>
                    <a:pt x="15895" y="7977"/>
                    <a:pt x="16491" y="7739"/>
                    <a:pt x="17133" y="7643"/>
                  </a:cubicBezTo>
                  <a:lnTo>
                    <a:pt x="17133" y="7643"/>
                  </a:lnTo>
                  <a:cubicBezTo>
                    <a:pt x="16824" y="8001"/>
                    <a:pt x="16586" y="8393"/>
                    <a:pt x="16407" y="8834"/>
                  </a:cubicBezTo>
                  <a:cubicBezTo>
                    <a:pt x="16264" y="9275"/>
                    <a:pt x="16276" y="9798"/>
                    <a:pt x="16562" y="10156"/>
                  </a:cubicBezTo>
                  <a:cubicBezTo>
                    <a:pt x="16758" y="10420"/>
                    <a:pt x="17125" y="10550"/>
                    <a:pt x="17418" y="10550"/>
                  </a:cubicBezTo>
                  <a:cubicBezTo>
                    <a:pt x="17535" y="10550"/>
                    <a:pt x="17639" y="10530"/>
                    <a:pt x="17717" y="10489"/>
                  </a:cubicBezTo>
                  <a:lnTo>
                    <a:pt x="17717" y="10489"/>
                  </a:lnTo>
                  <a:cubicBezTo>
                    <a:pt x="17407" y="12763"/>
                    <a:pt x="17312" y="15061"/>
                    <a:pt x="17455" y="17347"/>
                  </a:cubicBezTo>
                  <a:cubicBezTo>
                    <a:pt x="17968" y="16881"/>
                    <a:pt x="18660" y="16649"/>
                    <a:pt x="19353" y="16649"/>
                  </a:cubicBezTo>
                  <a:cubicBezTo>
                    <a:pt x="20077" y="16649"/>
                    <a:pt x="20802" y="16902"/>
                    <a:pt x="21324" y="17406"/>
                  </a:cubicBezTo>
                  <a:cubicBezTo>
                    <a:pt x="22110" y="16049"/>
                    <a:pt x="22622" y="14561"/>
                    <a:pt x="22825" y="13013"/>
                  </a:cubicBezTo>
                  <a:cubicBezTo>
                    <a:pt x="22944" y="12132"/>
                    <a:pt x="22968" y="11227"/>
                    <a:pt x="22729" y="10382"/>
                  </a:cubicBezTo>
                  <a:cubicBezTo>
                    <a:pt x="22503" y="9525"/>
                    <a:pt x="21991" y="8715"/>
                    <a:pt x="21241" y="8262"/>
                  </a:cubicBezTo>
                  <a:cubicBezTo>
                    <a:pt x="21515" y="7310"/>
                    <a:pt x="21265" y="6274"/>
                    <a:pt x="20813" y="5381"/>
                  </a:cubicBezTo>
                  <a:cubicBezTo>
                    <a:pt x="19860" y="3476"/>
                    <a:pt x="18074" y="2083"/>
                    <a:pt x="16121" y="1214"/>
                  </a:cubicBezTo>
                  <a:cubicBezTo>
                    <a:pt x="14307" y="398"/>
                    <a:pt x="12381" y="1"/>
                    <a:pt x="10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9"/>
            <p:cNvSpPr/>
            <p:nvPr/>
          </p:nvSpPr>
          <p:spPr>
            <a:xfrm>
              <a:off x="7721566" y="3387533"/>
              <a:ext cx="84289" cy="71064"/>
            </a:xfrm>
            <a:custGeom>
              <a:avLst/>
              <a:gdLst/>
              <a:ahLst/>
              <a:cxnLst/>
              <a:rect l="l" t="t" r="r" b="b"/>
              <a:pathLst>
                <a:path w="1861" h="1569" extrusionOk="0">
                  <a:moveTo>
                    <a:pt x="870" y="1"/>
                  </a:moveTo>
                  <a:cubicBezTo>
                    <a:pt x="538" y="1"/>
                    <a:pt x="208" y="206"/>
                    <a:pt x="107" y="583"/>
                  </a:cubicBezTo>
                  <a:cubicBezTo>
                    <a:pt x="0" y="1012"/>
                    <a:pt x="262" y="1441"/>
                    <a:pt x="691" y="1548"/>
                  </a:cubicBezTo>
                  <a:cubicBezTo>
                    <a:pt x="752" y="1562"/>
                    <a:pt x="812" y="1569"/>
                    <a:pt x="870" y="1569"/>
                  </a:cubicBezTo>
                  <a:cubicBezTo>
                    <a:pt x="1448" y="1569"/>
                    <a:pt x="1861" y="911"/>
                    <a:pt x="1536" y="381"/>
                  </a:cubicBezTo>
                  <a:cubicBezTo>
                    <a:pt x="1381" y="122"/>
                    <a:pt x="1125" y="1"/>
                    <a:pt x="8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9"/>
            <p:cNvSpPr/>
            <p:nvPr/>
          </p:nvSpPr>
          <p:spPr>
            <a:xfrm>
              <a:off x="7051200" y="3274205"/>
              <a:ext cx="710277" cy="1087881"/>
            </a:xfrm>
            <a:custGeom>
              <a:avLst/>
              <a:gdLst/>
              <a:ahLst/>
              <a:cxnLst/>
              <a:rect l="l" t="t" r="r" b="b"/>
              <a:pathLst>
                <a:path w="15682" h="24019" extrusionOk="0">
                  <a:moveTo>
                    <a:pt x="13334" y="0"/>
                  </a:moveTo>
                  <a:cubicBezTo>
                    <a:pt x="13024" y="0"/>
                    <a:pt x="12697" y="72"/>
                    <a:pt x="12407" y="204"/>
                  </a:cubicBezTo>
                  <a:cubicBezTo>
                    <a:pt x="11609" y="561"/>
                    <a:pt x="11014" y="1240"/>
                    <a:pt x="10478" y="1930"/>
                  </a:cubicBezTo>
                  <a:cubicBezTo>
                    <a:pt x="8704" y="4193"/>
                    <a:pt x="7228" y="6669"/>
                    <a:pt x="5621" y="9050"/>
                  </a:cubicBezTo>
                  <a:cubicBezTo>
                    <a:pt x="4668" y="10467"/>
                    <a:pt x="3192" y="12884"/>
                    <a:pt x="2418" y="14396"/>
                  </a:cubicBezTo>
                  <a:cubicBezTo>
                    <a:pt x="1" y="19135"/>
                    <a:pt x="4132" y="22421"/>
                    <a:pt x="5442" y="22862"/>
                  </a:cubicBezTo>
                  <a:cubicBezTo>
                    <a:pt x="7610" y="23598"/>
                    <a:pt x="9484" y="24018"/>
                    <a:pt x="11218" y="24018"/>
                  </a:cubicBezTo>
                  <a:cubicBezTo>
                    <a:pt x="11978" y="24018"/>
                    <a:pt x="12712" y="23937"/>
                    <a:pt x="13431" y="23766"/>
                  </a:cubicBezTo>
                  <a:cubicBezTo>
                    <a:pt x="13681" y="23719"/>
                    <a:pt x="13907" y="23624"/>
                    <a:pt x="14110" y="23469"/>
                  </a:cubicBezTo>
                  <a:cubicBezTo>
                    <a:pt x="14396" y="23243"/>
                    <a:pt x="14515" y="22850"/>
                    <a:pt x="14610" y="22492"/>
                  </a:cubicBezTo>
                  <a:cubicBezTo>
                    <a:pt x="15098" y="20695"/>
                    <a:pt x="15586" y="18730"/>
                    <a:pt x="14836" y="17027"/>
                  </a:cubicBezTo>
                  <a:cubicBezTo>
                    <a:pt x="14777" y="16849"/>
                    <a:pt x="14669" y="16694"/>
                    <a:pt x="14538" y="16575"/>
                  </a:cubicBezTo>
                  <a:cubicBezTo>
                    <a:pt x="14360" y="16456"/>
                    <a:pt x="14134" y="16385"/>
                    <a:pt x="13919" y="16373"/>
                  </a:cubicBezTo>
                  <a:cubicBezTo>
                    <a:pt x="13694" y="16351"/>
                    <a:pt x="13469" y="16345"/>
                    <a:pt x="13243" y="16345"/>
                  </a:cubicBezTo>
                  <a:cubicBezTo>
                    <a:pt x="12889" y="16345"/>
                    <a:pt x="12535" y="16361"/>
                    <a:pt x="12184" y="16361"/>
                  </a:cubicBezTo>
                  <a:cubicBezTo>
                    <a:pt x="11753" y="16361"/>
                    <a:pt x="11325" y="16337"/>
                    <a:pt x="10907" y="16230"/>
                  </a:cubicBezTo>
                  <a:cubicBezTo>
                    <a:pt x="10887" y="16224"/>
                    <a:pt x="10865" y="16221"/>
                    <a:pt x="10841" y="16221"/>
                  </a:cubicBezTo>
                  <a:cubicBezTo>
                    <a:pt x="10675" y="16221"/>
                    <a:pt x="10417" y="16342"/>
                    <a:pt x="10246" y="16342"/>
                  </a:cubicBezTo>
                  <a:cubicBezTo>
                    <a:pt x="10188" y="16342"/>
                    <a:pt x="10140" y="16328"/>
                    <a:pt x="10109" y="16289"/>
                  </a:cubicBezTo>
                  <a:cubicBezTo>
                    <a:pt x="9859" y="15980"/>
                    <a:pt x="10228" y="15158"/>
                    <a:pt x="10371" y="14789"/>
                  </a:cubicBezTo>
                  <a:lnTo>
                    <a:pt x="11752" y="11062"/>
                  </a:lnTo>
                  <a:cubicBezTo>
                    <a:pt x="11919" y="10610"/>
                    <a:pt x="12121" y="10098"/>
                    <a:pt x="12562" y="9860"/>
                  </a:cubicBezTo>
                  <a:cubicBezTo>
                    <a:pt x="12759" y="9761"/>
                    <a:pt x="12975" y="9728"/>
                    <a:pt x="13194" y="9728"/>
                  </a:cubicBezTo>
                  <a:cubicBezTo>
                    <a:pt x="13372" y="9728"/>
                    <a:pt x="13553" y="9750"/>
                    <a:pt x="13729" y="9777"/>
                  </a:cubicBezTo>
                  <a:cubicBezTo>
                    <a:pt x="14022" y="9828"/>
                    <a:pt x="14314" y="9892"/>
                    <a:pt x="14598" y="9892"/>
                  </a:cubicBezTo>
                  <a:cubicBezTo>
                    <a:pt x="14707" y="9892"/>
                    <a:pt x="14814" y="9883"/>
                    <a:pt x="14919" y="9860"/>
                  </a:cubicBezTo>
                  <a:cubicBezTo>
                    <a:pt x="15312" y="9777"/>
                    <a:pt x="15681" y="9443"/>
                    <a:pt x="15669" y="9050"/>
                  </a:cubicBezTo>
                  <a:cubicBezTo>
                    <a:pt x="15646" y="8622"/>
                    <a:pt x="15217" y="8336"/>
                    <a:pt x="14812" y="8193"/>
                  </a:cubicBezTo>
                  <a:cubicBezTo>
                    <a:pt x="14242" y="7973"/>
                    <a:pt x="13643" y="7864"/>
                    <a:pt x="13045" y="7864"/>
                  </a:cubicBezTo>
                  <a:cubicBezTo>
                    <a:pt x="12606" y="7864"/>
                    <a:pt x="12168" y="7923"/>
                    <a:pt x="11740" y="8038"/>
                  </a:cubicBezTo>
                  <a:cubicBezTo>
                    <a:pt x="11824" y="7812"/>
                    <a:pt x="11550" y="7372"/>
                    <a:pt x="11443" y="6907"/>
                  </a:cubicBezTo>
                  <a:cubicBezTo>
                    <a:pt x="11336" y="6443"/>
                    <a:pt x="11312" y="5955"/>
                    <a:pt x="11383" y="5478"/>
                  </a:cubicBezTo>
                  <a:cubicBezTo>
                    <a:pt x="11490" y="4193"/>
                    <a:pt x="11824" y="2931"/>
                    <a:pt x="12360" y="1752"/>
                  </a:cubicBezTo>
                  <a:cubicBezTo>
                    <a:pt x="12395" y="1645"/>
                    <a:pt x="12455" y="1549"/>
                    <a:pt x="12526" y="1466"/>
                  </a:cubicBezTo>
                  <a:cubicBezTo>
                    <a:pt x="12685" y="1297"/>
                    <a:pt x="12928" y="1250"/>
                    <a:pt x="13173" y="1250"/>
                  </a:cubicBezTo>
                  <a:cubicBezTo>
                    <a:pt x="13203" y="1250"/>
                    <a:pt x="13234" y="1250"/>
                    <a:pt x="13264" y="1252"/>
                  </a:cubicBezTo>
                  <a:cubicBezTo>
                    <a:pt x="13430" y="1259"/>
                    <a:pt x="13595" y="1281"/>
                    <a:pt x="13761" y="1281"/>
                  </a:cubicBezTo>
                  <a:cubicBezTo>
                    <a:pt x="13857" y="1281"/>
                    <a:pt x="13954" y="1274"/>
                    <a:pt x="14050" y="1252"/>
                  </a:cubicBezTo>
                  <a:cubicBezTo>
                    <a:pt x="14300" y="1192"/>
                    <a:pt x="14550" y="954"/>
                    <a:pt x="14515" y="692"/>
                  </a:cubicBezTo>
                  <a:cubicBezTo>
                    <a:pt x="14349" y="211"/>
                    <a:pt x="13866" y="0"/>
                    <a:pt x="13334" y="0"/>
                  </a:cubicBezTo>
                  <a:close/>
                </a:path>
              </a:pathLst>
            </a:custGeom>
            <a:solidFill>
              <a:srgbClr val="C18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9"/>
            <p:cNvSpPr/>
            <p:nvPr/>
          </p:nvSpPr>
          <p:spPr>
            <a:xfrm>
              <a:off x="7490743" y="2680298"/>
              <a:ext cx="1383776" cy="698999"/>
            </a:xfrm>
            <a:custGeom>
              <a:avLst/>
              <a:gdLst/>
              <a:ahLst/>
              <a:cxnLst/>
              <a:rect l="l" t="t" r="r" b="b"/>
              <a:pathLst>
                <a:path w="30552" h="15433" extrusionOk="0">
                  <a:moveTo>
                    <a:pt x="11393" y="0"/>
                  </a:moveTo>
                  <a:cubicBezTo>
                    <a:pt x="10969" y="0"/>
                    <a:pt x="10545" y="18"/>
                    <a:pt x="10121" y="52"/>
                  </a:cubicBezTo>
                  <a:cubicBezTo>
                    <a:pt x="9847" y="52"/>
                    <a:pt x="9573" y="136"/>
                    <a:pt x="9323" y="267"/>
                  </a:cubicBezTo>
                  <a:cubicBezTo>
                    <a:pt x="9061" y="433"/>
                    <a:pt x="8894" y="719"/>
                    <a:pt x="8728" y="993"/>
                  </a:cubicBezTo>
                  <a:cubicBezTo>
                    <a:pt x="7966" y="2315"/>
                    <a:pt x="7204" y="3648"/>
                    <a:pt x="6442" y="4970"/>
                  </a:cubicBezTo>
                  <a:cubicBezTo>
                    <a:pt x="6299" y="5255"/>
                    <a:pt x="6096" y="5517"/>
                    <a:pt x="5870" y="5744"/>
                  </a:cubicBezTo>
                  <a:cubicBezTo>
                    <a:pt x="5584" y="5982"/>
                    <a:pt x="5215" y="6077"/>
                    <a:pt x="4858" y="6184"/>
                  </a:cubicBezTo>
                  <a:cubicBezTo>
                    <a:pt x="2965" y="6768"/>
                    <a:pt x="1060" y="7672"/>
                    <a:pt x="0" y="9470"/>
                  </a:cubicBezTo>
                  <a:cubicBezTo>
                    <a:pt x="452" y="9782"/>
                    <a:pt x="984" y="9872"/>
                    <a:pt x="1534" y="9872"/>
                  </a:cubicBezTo>
                  <a:cubicBezTo>
                    <a:pt x="1971" y="9872"/>
                    <a:pt x="2419" y="9815"/>
                    <a:pt x="2846" y="9768"/>
                  </a:cubicBezTo>
                  <a:cubicBezTo>
                    <a:pt x="3273" y="9725"/>
                    <a:pt x="3706" y="9699"/>
                    <a:pt x="4140" y="9699"/>
                  </a:cubicBezTo>
                  <a:cubicBezTo>
                    <a:pt x="5387" y="9699"/>
                    <a:pt x="6631" y="9911"/>
                    <a:pt x="7692" y="10530"/>
                  </a:cubicBezTo>
                  <a:cubicBezTo>
                    <a:pt x="8883" y="11232"/>
                    <a:pt x="9752" y="12399"/>
                    <a:pt x="10942" y="13102"/>
                  </a:cubicBezTo>
                  <a:cubicBezTo>
                    <a:pt x="11776" y="13591"/>
                    <a:pt x="12710" y="13838"/>
                    <a:pt x="13646" y="13838"/>
                  </a:cubicBezTo>
                  <a:cubicBezTo>
                    <a:pt x="14394" y="13838"/>
                    <a:pt x="15144" y="13681"/>
                    <a:pt x="15848" y="13364"/>
                  </a:cubicBezTo>
                  <a:cubicBezTo>
                    <a:pt x="16300" y="13137"/>
                    <a:pt x="16741" y="12852"/>
                    <a:pt x="17217" y="12697"/>
                  </a:cubicBezTo>
                  <a:cubicBezTo>
                    <a:pt x="17486" y="12617"/>
                    <a:pt x="17762" y="12577"/>
                    <a:pt x="18035" y="12577"/>
                  </a:cubicBezTo>
                  <a:cubicBezTo>
                    <a:pt x="18574" y="12577"/>
                    <a:pt x="19105" y="12730"/>
                    <a:pt x="19562" y="13030"/>
                  </a:cubicBezTo>
                  <a:cubicBezTo>
                    <a:pt x="20658" y="13757"/>
                    <a:pt x="21336" y="15292"/>
                    <a:pt x="22646" y="15292"/>
                  </a:cubicBezTo>
                  <a:cubicBezTo>
                    <a:pt x="23491" y="15292"/>
                    <a:pt x="24182" y="14614"/>
                    <a:pt x="25004" y="14423"/>
                  </a:cubicBezTo>
                  <a:cubicBezTo>
                    <a:pt x="25169" y="14386"/>
                    <a:pt x="25334" y="14370"/>
                    <a:pt x="25500" y="14370"/>
                  </a:cubicBezTo>
                  <a:cubicBezTo>
                    <a:pt x="26830" y="14370"/>
                    <a:pt x="28146" y="15432"/>
                    <a:pt x="29454" y="15432"/>
                  </a:cubicBezTo>
                  <a:cubicBezTo>
                    <a:pt x="29666" y="15432"/>
                    <a:pt x="29877" y="15404"/>
                    <a:pt x="30088" y="15340"/>
                  </a:cubicBezTo>
                  <a:cubicBezTo>
                    <a:pt x="30207" y="15304"/>
                    <a:pt x="30314" y="15233"/>
                    <a:pt x="30397" y="15150"/>
                  </a:cubicBezTo>
                  <a:cubicBezTo>
                    <a:pt x="30552" y="14959"/>
                    <a:pt x="30492" y="14697"/>
                    <a:pt x="30421" y="14483"/>
                  </a:cubicBezTo>
                  <a:cubicBezTo>
                    <a:pt x="29873" y="12566"/>
                    <a:pt x="28349" y="10899"/>
                    <a:pt x="27147" y="9827"/>
                  </a:cubicBezTo>
                  <a:cubicBezTo>
                    <a:pt x="27278" y="8732"/>
                    <a:pt x="27611" y="6708"/>
                    <a:pt x="27468" y="5613"/>
                  </a:cubicBezTo>
                  <a:cubicBezTo>
                    <a:pt x="27409" y="5125"/>
                    <a:pt x="27301" y="4624"/>
                    <a:pt x="27004" y="4243"/>
                  </a:cubicBezTo>
                  <a:cubicBezTo>
                    <a:pt x="26718" y="3886"/>
                    <a:pt x="26289" y="3684"/>
                    <a:pt x="25873" y="3505"/>
                  </a:cubicBezTo>
                  <a:cubicBezTo>
                    <a:pt x="21967" y="1779"/>
                    <a:pt x="17836" y="660"/>
                    <a:pt x="13609" y="160"/>
                  </a:cubicBezTo>
                  <a:cubicBezTo>
                    <a:pt x="12874" y="54"/>
                    <a:pt x="12135" y="0"/>
                    <a:pt x="113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9"/>
            <p:cNvSpPr/>
            <p:nvPr/>
          </p:nvSpPr>
          <p:spPr>
            <a:xfrm>
              <a:off x="7532278" y="3977862"/>
              <a:ext cx="525257" cy="503200"/>
            </a:xfrm>
            <a:custGeom>
              <a:avLst/>
              <a:gdLst/>
              <a:ahLst/>
              <a:cxnLst/>
              <a:rect l="l" t="t" r="r" b="b"/>
              <a:pathLst>
                <a:path w="11597" h="11110" extrusionOk="0">
                  <a:moveTo>
                    <a:pt x="3607" y="0"/>
                  </a:moveTo>
                  <a:cubicBezTo>
                    <a:pt x="3019" y="0"/>
                    <a:pt x="2519" y="60"/>
                    <a:pt x="2155" y="195"/>
                  </a:cubicBezTo>
                  <a:cubicBezTo>
                    <a:pt x="917" y="1850"/>
                    <a:pt x="0" y="9029"/>
                    <a:pt x="131" y="9291"/>
                  </a:cubicBezTo>
                  <a:cubicBezTo>
                    <a:pt x="262" y="9553"/>
                    <a:pt x="1655" y="10851"/>
                    <a:pt x="7287" y="11101"/>
                  </a:cubicBezTo>
                  <a:cubicBezTo>
                    <a:pt x="7340" y="11107"/>
                    <a:pt x="7393" y="11110"/>
                    <a:pt x="7445" y="11110"/>
                  </a:cubicBezTo>
                  <a:cubicBezTo>
                    <a:pt x="7602" y="11110"/>
                    <a:pt x="7751" y="11083"/>
                    <a:pt x="7894" y="11029"/>
                  </a:cubicBezTo>
                  <a:cubicBezTo>
                    <a:pt x="8096" y="10898"/>
                    <a:pt x="8251" y="10732"/>
                    <a:pt x="8358" y="10517"/>
                  </a:cubicBezTo>
                  <a:cubicBezTo>
                    <a:pt x="9299" y="8981"/>
                    <a:pt x="10085" y="7362"/>
                    <a:pt x="10716" y="5683"/>
                  </a:cubicBezTo>
                  <a:cubicBezTo>
                    <a:pt x="11216" y="4362"/>
                    <a:pt x="11597" y="2874"/>
                    <a:pt x="10585" y="1421"/>
                  </a:cubicBezTo>
                  <a:cubicBezTo>
                    <a:pt x="8489" y="661"/>
                    <a:pt x="5562" y="0"/>
                    <a:pt x="3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9"/>
            <p:cNvSpPr/>
            <p:nvPr/>
          </p:nvSpPr>
          <p:spPr>
            <a:xfrm>
              <a:off x="7476158" y="4292027"/>
              <a:ext cx="312246" cy="879943"/>
            </a:xfrm>
            <a:custGeom>
              <a:avLst/>
              <a:gdLst/>
              <a:ahLst/>
              <a:cxnLst/>
              <a:rect l="l" t="t" r="r" b="b"/>
              <a:pathLst>
                <a:path w="6894" h="19428" extrusionOk="0">
                  <a:moveTo>
                    <a:pt x="6627" y="0"/>
                  </a:moveTo>
                  <a:cubicBezTo>
                    <a:pt x="6552" y="0"/>
                    <a:pt x="6477" y="35"/>
                    <a:pt x="6430" y="117"/>
                  </a:cubicBezTo>
                  <a:cubicBezTo>
                    <a:pt x="6085" y="902"/>
                    <a:pt x="5335" y="2557"/>
                    <a:pt x="5133" y="3010"/>
                  </a:cubicBezTo>
                  <a:cubicBezTo>
                    <a:pt x="4561" y="4403"/>
                    <a:pt x="4109" y="5844"/>
                    <a:pt x="3585" y="7260"/>
                  </a:cubicBezTo>
                  <a:cubicBezTo>
                    <a:pt x="3311" y="8058"/>
                    <a:pt x="3037" y="8856"/>
                    <a:pt x="2775" y="9665"/>
                  </a:cubicBezTo>
                  <a:cubicBezTo>
                    <a:pt x="2525" y="10392"/>
                    <a:pt x="2263" y="11106"/>
                    <a:pt x="2049" y="11844"/>
                  </a:cubicBezTo>
                  <a:cubicBezTo>
                    <a:pt x="1787" y="12844"/>
                    <a:pt x="1454" y="13833"/>
                    <a:pt x="1156" y="14821"/>
                  </a:cubicBezTo>
                  <a:cubicBezTo>
                    <a:pt x="858" y="15881"/>
                    <a:pt x="584" y="16952"/>
                    <a:pt x="263" y="18012"/>
                  </a:cubicBezTo>
                  <a:cubicBezTo>
                    <a:pt x="191" y="18274"/>
                    <a:pt x="144" y="18524"/>
                    <a:pt x="72" y="18786"/>
                  </a:cubicBezTo>
                  <a:cubicBezTo>
                    <a:pt x="25" y="18893"/>
                    <a:pt x="1" y="19012"/>
                    <a:pt x="13" y="19131"/>
                  </a:cubicBezTo>
                  <a:cubicBezTo>
                    <a:pt x="25" y="19274"/>
                    <a:pt x="120" y="19381"/>
                    <a:pt x="251" y="19417"/>
                  </a:cubicBezTo>
                  <a:cubicBezTo>
                    <a:pt x="286" y="19424"/>
                    <a:pt x="319" y="19427"/>
                    <a:pt x="350" y="19427"/>
                  </a:cubicBezTo>
                  <a:cubicBezTo>
                    <a:pt x="615" y="19427"/>
                    <a:pt x="698" y="19164"/>
                    <a:pt x="751" y="18929"/>
                  </a:cubicBezTo>
                  <a:cubicBezTo>
                    <a:pt x="823" y="18631"/>
                    <a:pt x="894" y="18333"/>
                    <a:pt x="977" y="18036"/>
                  </a:cubicBezTo>
                  <a:cubicBezTo>
                    <a:pt x="1287" y="17035"/>
                    <a:pt x="1537" y="16023"/>
                    <a:pt x="1823" y="15011"/>
                  </a:cubicBezTo>
                  <a:cubicBezTo>
                    <a:pt x="2108" y="14047"/>
                    <a:pt x="2430" y="13083"/>
                    <a:pt x="2704" y="12094"/>
                  </a:cubicBezTo>
                  <a:cubicBezTo>
                    <a:pt x="3132" y="10642"/>
                    <a:pt x="3668" y="9201"/>
                    <a:pt x="4144" y="7760"/>
                  </a:cubicBezTo>
                  <a:cubicBezTo>
                    <a:pt x="4633" y="6415"/>
                    <a:pt x="5085" y="5082"/>
                    <a:pt x="5573" y="3736"/>
                  </a:cubicBezTo>
                  <a:cubicBezTo>
                    <a:pt x="5871" y="2938"/>
                    <a:pt x="6037" y="2677"/>
                    <a:pt x="6287" y="1938"/>
                  </a:cubicBezTo>
                  <a:cubicBezTo>
                    <a:pt x="6466" y="1343"/>
                    <a:pt x="6704" y="688"/>
                    <a:pt x="6871" y="271"/>
                  </a:cubicBezTo>
                  <a:cubicBezTo>
                    <a:pt x="6894" y="111"/>
                    <a:pt x="6760" y="0"/>
                    <a:pt x="6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9"/>
            <p:cNvSpPr/>
            <p:nvPr/>
          </p:nvSpPr>
          <p:spPr>
            <a:xfrm>
              <a:off x="7756624" y="2884895"/>
              <a:ext cx="976099" cy="249154"/>
            </a:xfrm>
            <a:custGeom>
              <a:avLst/>
              <a:gdLst/>
              <a:ahLst/>
              <a:cxnLst/>
              <a:rect l="l" t="t" r="r" b="b"/>
              <a:pathLst>
                <a:path w="21551" h="5501" extrusionOk="0">
                  <a:moveTo>
                    <a:pt x="1923" y="0"/>
                  </a:moveTo>
                  <a:cubicBezTo>
                    <a:pt x="1551" y="0"/>
                    <a:pt x="1179" y="12"/>
                    <a:pt x="810" y="36"/>
                  </a:cubicBezTo>
                  <a:cubicBezTo>
                    <a:pt x="631" y="48"/>
                    <a:pt x="107" y="1060"/>
                    <a:pt x="0" y="1227"/>
                  </a:cubicBezTo>
                  <a:cubicBezTo>
                    <a:pt x="3263" y="1227"/>
                    <a:pt x="6239" y="1703"/>
                    <a:pt x="9442" y="2310"/>
                  </a:cubicBezTo>
                  <a:cubicBezTo>
                    <a:pt x="13490" y="3084"/>
                    <a:pt x="17645" y="3953"/>
                    <a:pt x="21479" y="5501"/>
                  </a:cubicBezTo>
                  <a:cubicBezTo>
                    <a:pt x="21527" y="5168"/>
                    <a:pt x="21551" y="4834"/>
                    <a:pt x="21527" y="4501"/>
                  </a:cubicBezTo>
                  <a:cubicBezTo>
                    <a:pt x="15836" y="1429"/>
                    <a:pt x="9466" y="715"/>
                    <a:pt x="3036" y="36"/>
                  </a:cubicBezTo>
                  <a:cubicBezTo>
                    <a:pt x="2667" y="12"/>
                    <a:pt x="2295" y="0"/>
                    <a:pt x="19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9"/>
            <p:cNvSpPr/>
            <p:nvPr/>
          </p:nvSpPr>
          <p:spPr>
            <a:xfrm>
              <a:off x="7791683" y="3442295"/>
              <a:ext cx="141856" cy="162192"/>
            </a:xfrm>
            <a:custGeom>
              <a:avLst/>
              <a:gdLst/>
              <a:ahLst/>
              <a:cxnLst/>
              <a:rect l="l" t="t" r="r" b="b"/>
              <a:pathLst>
                <a:path w="3132" h="3581" extrusionOk="0">
                  <a:moveTo>
                    <a:pt x="2846" y="191"/>
                  </a:moveTo>
                  <a:cubicBezTo>
                    <a:pt x="2846" y="191"/>
                    <a:pt x="2846" y="192"/>
                    <a:pt x="2846" y="195"/>
                  </a:cubicBezTo>
                  <a:lnTo>
                    <a:pt x="2846" y="195"/>
                  </a:lnTo>
                  <a:cubicBezTo>
                    <a:pt x="2849" y="198"/>
                    <a:pt x="2852" y="201"/>
                    <a:pt x="2855" y="205"/>
                  </a:cubicBezTo>
                  <a:lnTo>
                    <a:pt x="2855" y="205"/>
                  </a:lnTo>
                  <a:cubicBezTo>
                    <a:pt x="2849" y="197"/>
                    <a:pt x="2847" y="191"/>
                    <a:pt x="2846" y="191"/>
                  </a:cubicBezTo>
                  <a:close/>
                  <a:moveTo>
                    <a:pt x="2855" y="205"/>
                  </a:moveTo>
                  <a:cubicBezTo>
                    <a:pt x="2856" y="206"/>
                    <a:pt x="2857" y="207"/>
                    <a:pt x="2858" y="208"/>
                  </a:cubicBezTo>
                  <a:cubicBezTo>
                    <a:pt x="2857" y="207"/>
                    <a:pt x="2856" y="206"/>
                    <a:pt x="2855" y="205"/>
                  </a:cubicBezTo>
                  <a:close/>
                  <a:moveTo>
                    <a:pt x="2425" y="1"/>
                  </a:moveTo>
                  <a:cubicBezTo>
                    <a:pt x="2273" y="1"/>
                    <a:pt x="2111" y="60"/>
                    <a:pt x="1941" y="160"/>
                  </a:cubicBezTo>
                  <a:cubicBezTo>
                    <a:pt x="1488" y="458"/>
                    <a:pt x="1250" y="970"/>
                    <a:pt x="988" y="1434"/>
                  </a:cubicBezTo>
                  <a:cubicBezTo>
                    <a:pt x="965" y="1482"/>
                    <a:pt x="941" y="1541"/>
                    <a:pt x="917" y="1589"/>
                  </a:cubicBezTo>
                  <a:lnTo>
                    <a:pt x="893" y="1613"/>
                  </a:lnTo>
                  <a:cubicBezTo>
                    <a:pt x="869" y="1625"/>
                    <a:pt x="869" y="1636"/>
                    <a:pt x="869" y="1636"/>
                  </a:cubicBezTo>
                  <a:cubicBezTo>
                    <a:pt x="845" y="1660"/>
                    <a:pt x="822" y="1684"/>
                    <a:pt x="798" y="1708"/>
                  </a:cubicBezTo>
                  <a:cubicBezTo>
                    <a:pt x="738" y="1803"/>
                    <a:pt x="679" y="1898"/>
                    <a:pt x="619" y="1994"/>
                  </a:cubicBezTo>
                  <a:cubicBezTo>
                    <a:pt x="0" y="3125"/>
                    <a:pt x="798" y="3327"/>
                    <a:pt x="1738" y="3541"/>
                  </a:cubicBezTo>
                  <a:cubicBezTo>
                    <a:pt x="1847" y="3568"/>
                    <a:pt x="1947" y="3581"/>
                    <a:pt x="2037" y="3581"/>
                  </a:cubicBezTo>
                  <a:cubicBezTo>
                    <a:pt x="2745" y="3581"/>
                    <a:pt x="2903" y="2814"/>
                    <a:pt x="2977" y="2244"/>
                  </a:cubicBezTo>
                  <a:cubicBezTo>
                    <a:pt x="2989" y="2077"/>
                    <a:pt x="3131" y="1005"/>
                    <a:pt x="3024" y="553"/>
                  </a:cubicBezTo>
                  <a:cubicBezTo>
                    <a:pt x="3024" y="517"/>
                    <a:pt x="3012" y="493"/>
                    <a:pt x="3001" y="458"/>
                  </a:cubicBezTo>
                  <a:cubicBezTo>
                    <a:pt x="2965" y="351"/>
                    <a:pt x="2917" y="267"/>
                    <a:pt x="2846" y="196"/>
                  </a:cubicBezTo>
                  <a:cubicBezTo>
                    <a:pt x="2846" y="196"/>
                    <a:pt x="2846" y="195"/>
                    <a:pt x="2846" y="195"/>
                  </a:cubicBezTo>
                  <a:lnTo>
                    <a:pt x="2846" y="195"/>
                  </a:lnTo>
                  <a:cubicBezTo>
                    <a:pt x="2716" y="59"/>
                    <a:pt x="2576" y="1"/>
                    <a:pt x="2425" y="1"/>
                  </a:cubicBezTo>
                  <a:close/>
                </a:path>
              </a:pathLst>
            </a:custGeom>
            <a:solidFill>
              <a:srgbClr val="985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9"/>
            <p:cNvSpPr/>
            <p:nvPr/>
          </p:nvSpPr>
          <p:spPr>
            <a:xfrm>
              <a:off x="7718848" y="3972608"/>
              <a:ext cx="1167867" cy="1070851"/>
            </a:xfrm>
            <a:custGeom>
              <a:avLst/>
              <a:gdLst/>
              <a:ahLst/>
              <a:cxnLst/>
              <a:rect l="l" t="t" r="r" b="b"/>
              <a:pathLst>
                <a:path w="25785" h="23643" extrusionOk="0">
                  <a:moveTo>
                    <a:pt x="3466" y="1"/>
                  </a:moveTo>
                  <a:cubicBezTo>
                    <a:pt x="3225" y="1"/>
                    <a:pt x="3034" y="30"/>
                    <a:pt x="2942" y="108"/>
                  </a:cubicBezTo>
                  <a:cubicBezTo>
                    <a:pt x="1739" y="1132"/>
                    <a:pt x="1" y="6823"/>
                    <a:pt x="1501" y="12526"/>
                  </a:cubicBezTo>
                  <a:cubicBezTo>
                    <a:pt x="2848" y="20384"/>
                    <a:pt x="11654" y="23643"/>
                    <a:pt x="17885" y="23643"/>
                  </a:cubicBezTo>
                  <a:cubicBezTo>
                    <a:pt x="22560" y="23643"/>
                    <a:pt x="25785" y="21809"/>
                    <a:pt x="23325" y="18706"/>
                  </a:cubicBezTo>
                  <a:lnTo>
                    <a:pt x="23325" y="18706"/>
                  </a:lnTo>
                  <a:cubicBezTo>
                    <a:pt x="21794" y="19098"/>
                    <a:pt x="20174" y="19312"/>
                    <a:pt x="18555" y="19312"/>
                  </a:cubicBezTo>
                  <a:cubicBezTo>
                    <a:pt x="14473" y="19312"/>
                    <a:pt x="10403" y="17952"/>
                    <a:pt x="7811" y="14670"/>
                  </a:cubicBezTo>
                  <a:cubicBezTo>
                    <a:pt x="5168" y="11074"/>
                    <a:pt x="5501" y="4323"/>
                    <a:pt x="5621" y="311"/>
                  </a:cubicBezTo>
                  <a:lnTo>
                    <a:pt x="5621" y="311"/>
                  </a:lnTo>
                  <a:cubicBezTo>
                    <a:pt x="5620" y="311"/>
                    <a:pt x="5619" y="311"/>
                    <a:pt x="5617" y="311"/>
                  </a:cubicBezTo>
                  <a:cubicBezTo>
                    <a:pt x="5529" y="311"/>
                    <a:pt x="4242" y="1"/>
                    <a:pt x="34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9"/>
            <p:cNvSpPr/>
            <p:nvPr/>
          </p:nvSpPr>
          <p:spPr>
            <a:xfrm>
              <a:off x="8016572" y="3421459"/>
              <a:ext cx="126230" cy="112008"/>
            </a:xfrm>
            <a:custGeom>
              <a:avLst/>
              <a:gdLst/>
              <a:ahLst/>
              <a:cxnLst/>
              <a:rect l="l" t="t" r="r" b="b"/>
              <a:pathLst>
                <a:path w="2787" h="2473" extrusionOk="0">
                  <a:moveTo>
                    <a:pt x="2786" y="1085"/>
                  </a:moveTo>
                  <a:lnTo>
                    <a:pt x="2774" y="1156"/>
                  </a:lnTo>
                  <a:cubicBezTo>
                    <a:pt x="2784" y="1136"/>
                    <a:pt x="2786" y="1107"/>
                    <a:pt x="2786" y="1085"/>
                  </a:cubicBezTo>
                  <a:close/>
                  <a:moveTo>
                    <a:pt x="381" y="1"/>
                  </a:moveTo>
                  <a:cubicBezTo>
                    <a:pt x="286" y="1"/>
                    <a:pt x="191" y="108"/>
                    <a:pt x="214" y="108"/>
                  </a:cubicBezTo>
                  <a:cubicBezTo>
                    <a:pt x="191" y="144"/>
                    <a:pt x="167" y="180"/>
                    <a:pt x="167" y="215"/>
                  </a:cubicBezTo>
                  <a:cubicBezTo>
                    <a:pt x="48" y="561"/>
                    <a:pt x="0" y="918"/>
                    <a:pt x="48" y="1275"/>
                  </a:cubicBezTo>
                  <a:cubicBezTo>
                    <a:pt x="71" y="1501"/>
                    <a:pt x="167" y="1727"/>
                    <a:pt x="322" y="1906"/>
                  </a:cubicBezTo>
                  <a:cubicBezTo>
                    <a:pt x="512" y="2239"/>
                    <a:pt x="869" y="2442"/>
                    <a:pt x="1250" y="2466"/>
                  </a:cubicBezTo>
                  <a:cubicBezTo>
                    <a:pt x="1299" y="2470"/>
                    <a:pt x="1346" y="2473"/>
                    <a:pt x="1393" y="2473"/>
                  </a:cubicBezTo>
                  <a:cubicBezTo>
                    <a:pt x="1922" y="2473"/>
                    <a:pt x="2344" y="2166"/>
                    <a:pt x="2596" y="1608"/>
                  </a:cubicBezTo>
                  <a:cubicBezTo>
                    <a:pt x="2679" y="1442"/>
                    <a:pt x="2750" y="1275"/>
                    <a:pt x="2786" y="1085"/>
                  </a:cubicBezTo>
                  <a:lnTo>
                    <a:pt x="2786" y="1085"/>
                  </a:lnTo>
                  <a:cubicBezTo>
                    <a:pt x="2786" y="1085"/>
                    <a:pt x="2786" y="1085"/>
                    <a:pt x="2786" y="1085"/>
                  </a:cubicBezTo>
                  <a:lnTo>
                    <a:pt x="2786" y="1085"/>
                  </a:lnTo>
                  <a:lnTo>
                    <a:pt x="2786" y="1084"/>
                  </a:lnTo>
                  <a:lnTo>
                    <a:pt x="2786" y="1084"/>
                  </a:lnTo>
                  <a:cubicBezTo>
                    <a:pt x="2786" y="1085"/>
                    <a:pt x="2786" y="1085"/>
                    <a:pt x="2786" y="1085"/>
                  </a:cubicBezTo>
                  <a:lnTo>
                    <a:pt x="2786" y="1085"/>
                  </a:lnTo>
                  <a:cubicBezTo>
                    <a:pt x="2786" y="1080"/>
                    <a:pt x="2786" y="1076"/>
                    <a:pt x="2786" y="1073"/>
                  </a:cubicBezTo>
                  <a:cubicBezTo>
                    <a:pt x="2786" y="927"/>
                    <a:pt x="2669" y="831"/>
                    <a:pt x="2547" y="831"/>
                  </a:cubicBezTo>
                  <a:cubicBezTo>
                    <a:pt x="2478" y="831"/>
                    <a:pt x="2409" y="861"/>
                    <a:pt x="2357" y="930"/>
                  </a:cubicBezTo>
                  <a:cubicBezTo>
                    <a:pt x="2286" y="1025"/>
                    <a:pt x="2322" y="989"/>
                    <a:pt x="2238" y="1180"/>
                  </a:cubicBezTo>
                  <a:lnTo>
                    <a:pt x="2227" y="1204"/>
                  </a:lnTo>
                  <a:cubicBezTo>
                    <a:pt x="2215" y="1227"/>
                    <a:pt x="2203" y="1251"/>
                    <a:pt x="2191" y="1275"/>
                  </a:cubicBezTo>
                  <a:lnTo>
                    <a:pt x="2155" y="1334"/>
                  </a:lnTo>
                  <a:cubicBezTo>
                    <a:pt x="2131" y="1370"/>
                    <a:pt x="2107" y="1394"/>
                    <a:pt x="2084" y="1430"/>
                  </a:cubicBezTo>
                  <a:cubicBezTo>
                    <a:pt x="2048" y="1465"/>
                    <a:pt x="1988" y="1537"/>
                    <a:pt x="1965" y="1561"/>
                  </a:cubicBezTo>
                  <a:cubicBezTo>
                    <a:pt x="1929" y="1608"/>
                    <a:pt x="1893" y="1644"/>
                    <a:pt x="1846" y="1680"/>
                  </a:cubicBezTo>
                  <a:cubicBezTo>
                    <a:pt x="1738" y="1751"/>
                    <a:pt x="1619" y="1811"/>
                    <a:pt x="1488" y="1846"/>
                  </a:cubicBezTo>
                  <a:lnTo>
                    <a:pt x="1310" y="1846"/>
                  </a:lnTo>
                  <a:cubicBezTo>
                    <a:pt x="1191" y="1835"/>
                    <a:pt x="1084" y="1787"/>
                    <a:pt x="988" y="1739"/>
                  </a:cubicBezTo>
                  <a:cubicBezTo>
                    <a:pt x="691" y="1561"/>
                    <a:pt x="512" y="1239"/>
                    <a:pt x="512" y="894"/>
                  </a:cubicBezTo>
                  <a:cubicBezTo>
                    <a:pt x="512" y="727"/>
                    <a:pt x="524" y="549"/>
                    <a:pt x="560" y="382"/>
                  </a:cubicBezTo>
                  <a:cubicBezTo>
                    <a:pt x="595" y="227"/>
                    <a:pt x="595" y="13"/>
                    <a:pt x="3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9"/>
            <p:cNvSpPr/>
            <p:nvPr/>
          </p:nvSpPr>
          <p:spPr>
            <a:xfrm>
              <a:off x="8014398" y="3611290"/>
              <a:ext cx="189866" cy="189368"/>
            </a:xfrm>
            <a:custGeom>
              <a:avLst/>
              <a:gdLst/>
              <a:ahLst/>
              <a:cxnLst/>
              <a:rect l="l" t="t" r="r" b="b"/>
              <a:pathLst>
                <a:path w="4192" h="4181" extrusionOk="0">
                  <a:moveTo>
                    <a:pt x="2096" y="1"/>
                  </a:moveTo>
                  <a:cubicBezTo>
                    <a:pt x="941" y="1"/>
                    <a:pt x="0" y="942"/>
                    <a:pt x="0" y="2096"/>
                  </a:cubicBezTo>
                  <a:cubicBezTo>
                    <a:pt x="0" y="3239"/>
                    <a:pt x="941" y="4180"/>
                    <a:pt x="2096" y="4180"/>
                  </a:cubicBezTo>
                  <a:cubicBezTo>
                    <a:pt x="3251" y="4180"/>
                    <a:pt x="4191" y="3239"/>
                    <a:pt x="4191" y="2096"/>
                  </a:cubicBezTo>
                  <a:cubicBezTo>
                    <a:pt x="4191" y="942"/>
                    <a:pt x="3251" y="1"/>
                    <a:pt x="2096" y="1"/>
                  </a:cubicBezTo>
                  <a:close/>
                </a:path>
              </a:pathLst>
            </a:custGeom>
            <a:solidFill>
              <a:srgbClr val="A83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9"/>
            <p:cNvSpPr/>
            <p:nvPr/>
          </p:nvSpPr>
          <p:spPr>
            <a:xfrm>
              <a:off x="7706437" y="3273752"/>
              <a:ext cx="129491" cy="64134"/>
            </a:xfrm>
            <a:custGeom>
              <a:avLst/>
              <a:gdLst/>
              <a:ahLst/>
              <a:cxnLst/>
              <a:rect l="l" t="t" r="r" b="b"/>
              <a:pathLst>
                <a:path w="2859" h="1416" extrusionOk="0">
                  <a:moveTo>
                    <a:pt x="845" y="0"/>
                  </a:moveTo>
                  <a:cubicBezTo>
                    <a:pt x="796" y="0"/>
                    <a:pt x="759" y="4"/>
                    <a:pt x="739" y="12"/>
                  </a:cubicBezTo>
                  <a:cubicBezTo>
                    <a:pt x="561" y="71"/>
                    <a:pt x="132" y="702"/>
                    <a:pt x="1" y="1000"/>
                  </a:cubicBezTo>
                  <a:cubicBezTo>
                    <a:pt x="620" y="1294"/>
                    <a:pt x="1420" y="1415"/>
                    <a:pt x="2255" y="1415"/>
                  </a:cubicBezTo>
                  <a:cubicBezTo>
                    <a:pt x="2400" y="1415"/>
                    <a:pt x="2546" y="1412"/>
                    <a:pt x="2692" y="1405"/>
                  </a:cubicBezTo>
                  <a:cubicBezTo>
                    <a:pt x="2751" y="1405"/>
                    <a:pt x="2811" y="1381"/>
                    <a:pt x="2847" y="1345"/>
                  </a:cubicBezTo>
                  <a:cubicBezTo>
                    <a:pt x="2858" y="1309"/>
                    <a:pt x="2858" y="1274"/>
                    <a:pt x="2858" y="1250"/>
                  </a:cubicBezTo>
                  <a:cubicBezTo>
                    <a:pt x="2847" y="1012"/>
                    <a:pt x="2811" y="774"/>
                    <a:pt x="2763" y="547"/>
                  </a:cubicBezTo>
                  <a:cubicBezTo>
                    <a:pt x="2751" y="381"/>
                    <a:pt x="2620" y="250"/>
                    <a:pt x="2466" y="250"/>
                  </a:cubicBezTo>
                  <a:cubicBezTo>
                    <a:pt x="2062" y="157"/>
                    <a:pt x="1172" y="0"/>
                    <a:pt x="8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9"/>
            <p:cNvSpPr/>
            <p:nvPr/>
          </p:nvSpPr>
          <p:spPr>
            <a:xfrm>
              <a:off x="7718848" y="3279595"/>
              <a:ext cx="104127" cy="51905"/>
            </a:xfrm>
            <a:custGeom>
              <a:avLst/>
              <a:gdLst/>
              <a:ahLst/>
              <a:cxnLst/>
              <a:rect l="l" t="t" r="r" b="b"/>
              <a:pathLst>
                <a:path w="2299" h="1146" extrusionOk="0">
                  <a:moveTo>
                    <a:pt x="706" y="1"/>
                  </a:moveTo>
                  <a:cubicBezTo>
                    <a:pt x="657" y="1"/>
                    <a:pt x="619" y="5"/>
                    <a:pt x="596" y="14"/>
                  </a:cubicBezTo>
                  <a:cubicBezTo>
                    <a:pt x="453" y="61"/>
                    <a:pt x="120" y="573"/>
                    <a:pt x="1" y="811"/>
                  </a:cubicBezTo>
                  <a:cubicBezTo>
                    <a:pt x="483" y="1047"/>
                    <a:pt x="1111" y="1145"/>
                    <a:pt x="1759" y="1145"/>
                  </a:cubicBezTo>
                  <a:cubicBezTo>
                    <a:pt x="1895" y="1145"/>
                    <a:pt x="2031" y="1141"/>
                    <a:pt x="2168" y="1133"/>
                  </a:cubicBezTo>
                  <a:cubicBezTo>
                    <a:pt x="2215" y="1133"/>
                    <a:pt x="2263" y="1121"/>
                    <a:pt x="2287" y="1085"/>
                  </a:cubicBezTo>
                  <a:cubicBezTo>
                    <a:pt x="2299" y="1061"/>
                    <a:pt x="2299" y="1037"/>
                    <a:pt x="2299" y="1014"/>
                  </a:cubicBezTo>
                  <a:cubicBezTo>
                    <a:pt x="2287" y="811"/>
                    <a:pt x="2263" y="621"/>
                    <a:pt x="2215" y="442"/>
                  </a:cubicBezTo>
                  <a:cubicBezTo>
                    <a:pt x="2215" y="371"/>
                    <a:pt x="2180" y="311"/>
                    <a:pt x="2144" y="264"/>
                  </a:cubicBezTo>
                  <a:cubicBezTo>
                    <a:pt x="2096" y="228"/>
                    <a:pt x="2049" y="216"/>
                    <a:pt x="1989" y="204"/>
                  </a:cubicBezTo>
                  <a:cubicBezTo>
                    <a:pt x="1674" y="133"/>
                    <a:pt x="994" y="1"/>
                    <a:pt x="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9"/>
            <p:cNvSpPr/>
            <p:nvPr/>
          </p:nvSpPr>
          <p:spPr>
            <a:xfrm>
              <a:off x="7536581" y="3303511"/>
              <a:ext cx="594872" cy="416419"/>
            </a:xfrm>
            <a:custGeom>
              <a:avLst/>
              <a:gdLst/>
              <a:ahLst/>
              <a:cxnLst/>
              <a:rect l="l" t="t" r="r" b="b"/>
              <a:pathLst>
                <a:path w="13134" h="9194" extrusionOk="0">
                  <a:moveTo>
                    <a:pt x="2164" y="1"/>
                  </a:moveTo>
                  <a:cubicBezTo>
                    <a:pt x="1931" y="1"/>
                    <a:pt x="1703" y="42"/>
                    <a:pt x="1524" y="188"/>
                  </a:cubicBezTo>
                  <a:cubicBezTo>
                    <a:pt x="1322" y="343"/>
                    <a:pt x="1239" y="593"/>
                    <a:pt x="1155" y="843"/>
                  </a:cubicBezTo>
                  <a:cubicBezTo>
                    <a:pt x="560" y="2760"/>
                    <a:pt x="0" y="4736"/>
                    <a:pt x="96" y="6748"/>
                  </a:cubicBezTo>
                  <a:cubicBezTo>
                    <a:pt x="36" y="7177"/>
                    <a:pt x="322" y="7582"/>
                    <a:pt x="751" y="7653"/>
                  </a:cubicBezTo>
                  <a:cubicBezTo>
                    <a:pt x="1882" y="8034"/>
                    <a:pt x="7513" y="8915"/>
                    <a:pt x="9359" y="9118"/>
                  </a:cubicBezTo>
                  <a:cubicBezTo>
                    <a:pt x="9652" y="9169"/>
                    <a:pt x="9949" y="9193"/>
                    <a:pt x="10245" y="9193"/>
                  </a:cubicBezTo>
                  <a:cubicBezTo>
                    <a:pt x="10431" y="9193"/>
                    <a:pt x="10616" y="9184"/>
                    <a:pt x="10799" y="9165"/>
                  </a:cubicBezTo>
                  <a:cubicBezTo>
                    <a:pt x="10978" y="9141"/>
                    <a:pt x="11157" y="9082"/>
                    <a:pt x="11311" y="8975"/>
                  </a:cubicBezTo>
                  <a:cubicBezTo>
                    <a:pt x="11442" y="8868"/>
                    <a:pt x="11538" y="8737"/>
                    <a:pt x="11609" y="8594"/>
                  </a:cubicBezTo>
                  <a:cubicBezTo>
                    <a:pt x="12026" y="7808"/>
                    <a:pt x="13133" y="3105"/>
                    <a:pt x="12240" y="1891"/>
                  </a:cubicBezTo>
                  <a:cubicBezTo>
                    <a:pt x="11728" y="1188"/>
                    <a:pt x="5799" y="355"/>
                    <a:pt x="2489" y="21"/>
                  </a:cubicBezTo>
                  <a:cubicBezTo>
                    <a:pt x="2383" y="10"/>
                    <a:pt x="2273" y="1"/>
                    <a:pt x="2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9"/>
            <p:cNvSpPr/>
            <p:nvPr/>
          </p:nvSpPr>
          <p:spPr>
            <a:xfrm>
              <a:off x="7701047" y="3351161"/>
              <a:ext cx="252415" cy="316051"/>
            </a:xfrm>
            <a:custGeom>
              <a:avLst/>
              <a:gdLst/>
              <a:ahLst/>
              <a:cxnLst/>
              <a:rect l="l" t="t" r="r" b="b"/>
              <a:pathLst>
                <a:path w="5573" h="6978" extrusionOk="0">
                  <a:moveTo>
                    <a:pt x="1563" y="0"/>
                  </a:moveTo>
                  <a:cubicBezTo>
                    <a:pt x="1499" y="0"/>
                    <a:pt x="1435" y="2"/>
                    <a:pt x="1370" y="5"/>
                  </a:cubicBezTo>
                  <a:cubicBezTo>
                    <a:pt x="811" y="2160"/>
                    <a:pt x="584" y="4291"/>
                    <a:pt x="1" y="6482"/>
                  </a:cubicBezTo>
                  <a:cubicBezTo>
                    <a:pt x="117" y="6598"/>
                    <a:pt x="1191" y="6978"/>
                    <a:pt x="2056" y="6978"/>
                  </a:cubicBezTo>
                  <a:cubicBezTo>
                    <a:pt x="2165" y="6978"/>
                    <a:pt x="2270" y="6972"/>
                    <a:pt x="2370" y="6958"/>
                  </a:cubicBezTo>
                  <a:cubicBezTo>
                    <a:pt x="4370" y="6685"/>
                    <a:pt x="5216" y="5030"/>
                    <a:pt x="5347" y="4399"/>
                  </a:cubicBezTo>
                  <a:cubicBezTo>
                    <a:pt x="5573" y="3279"/>
                    <a:pt x="5383" y="1994"/>
                    <a:pt x="3942" y="839"/>
                  </a:cubicBezTo>
                  <a:cubicBezTo>
                    <a:pt x="3266" y="296"/>
                    <a:pt x="2425" y="0"/>
                    <a:pt x="1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9"/>
            <p:cNvSpPr/>
            <p:nvPr/>
          </p:nvSpPr>
          <p:spPr>
            <a:xfrm>
              <a:off x="8019245" y="3382641"/>
              <a:ext cx="140814" cy="337656"/>
            </a:xfrm>
            <a:custGeom>
              <a:avLst/>
              <a:gdLst/>
              <a:ahLst/>
              <a:cxnLst/>
              <a:rect l="l" t="t" r="r" b="b"/>
              <a:pathLst>
                <a:path w="3109" h="7455" extrusionOk="0">
                  <a:moveTo>
                    <a:pt x="1286" y="1"/>
                  </a:moveTo>
                  <a:cubicBezTo>
                    <a:pt x="965" y="2537"/>
                    <a:pt x="524" y="5001"/>
                    <a:pt x="1" y="7454"/>
                  </a:cubicBezTo>
                  <a:cubicBezTo>
                    <a:pt x="679" y="7311"/>
                    <a:pt x="1477" y="7418"/>
                    <a:pt x="1965" y="6930"/>
                  </a:cubicBezTo>
                  <a:cubicBezTo>
                    <a:pt x="2168" y="6716"/>
                    <a:pt x="2310" y="6442"/>
                    <a:pt x="2382" y="6156"/>
                  </a:cubicBezTo>
                  <a:cubicBezTo>
                    <a:pt x="2549" y="5585"/>
                    <a:pt x="2679" y="5001"/>
                    <a:pt x="2763" y="4418"/>
                  </a:cubicBezTo>
                  <a:cubicBezTo>
                    <a:pt x="2870" y="3799"/>
                    <a:pt x="2977" y="3168"/>
                    <a:pt x="3049" y="2537"/>
                  </a:cubicBezTo>
                  <a:cubicBezTo>
                    <a:pt x="3108" y="2203"/>
                    <a:pt x="3096" y="1870"/>
                    <a:pt x="3013" y="1560"/>
                  </a:cubicBezTo>
                  <a:cubicBezTo>
                    <a:pt x="2870" y="1179"/>
                    <a:pt x="2572" y="894"/>
                    <a:pt x="2275" y="632"/>
                  </a:cubicBezTo>
                  <a:cubicBezTo>
                    <a:pt x="1977" y="370"/>
                    <a:pt x="1667" y="96"/>
                    <a:pt x="1286" y="1"/>
                  </a:cubicBezTo>
                  <a:close/>
                </a:path>
              </a:pathLst>
            </a:custGeom>
            <a:solidFill>
              <a:srgbClr val="6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9"/>
            <p:cNvSpPr/>
            <p:nvPr/>
          </p:nvSpPr>
          <p:spPr>
            <a:xfrm>
              <a:off x="7590528" y="3351252"/>
              <a:ext cx="335980" cy="303596"/>
            </a:xfrm>
            <a:custGeom>
              <a:avLst/>
              <a:gdLst/>
              <a:ahLst/>
              <a:cxnLst/>
              <a:rect l="l" t="t" r="r" b="b"/>
              <a:pathLst>
                <a:path w="7418" h="6703" extrusionOk="0">
                  <a:moveTo>
                    <a:pt x="3708" y="0"/>
                  </a:moveTo>
                  <a:cubicBezTo>
                    <a:pt x="2816" y="0"/>
                    <a:pt x="1930" y="352"/>
                    <a:pt x="1274" y="1051"/>
                  </a:cubicBezTo>
                  <a:cubicBezTo>
                    <a:pt x="0" y="2408"/>
                    <a:pt x="72" y="4528"/>
                    <a:pt x="1417" y="5790"/>
                  </a:cubicBezTo>
                  <a:cubicBezTo>
                    <a:pt x="2062" y="6401"/>
                    <a:pt x="2885" y="6702"/>
                    <a:pt x="3708" y="6702"/>
                  </a:cubicBezTo>
                  <a:cubicBezTo>
                    <a:pt x="4601" y="6702"/>
                    <a:pt x="5493" y="6347"/>
                    <a:pt x="6156" y="5647"/>
                  </a:cubicBezTo>
                  <a:cubicBezTo>
                    <a:pt x="7418" y="4301"/>
                    <a:pt x="7358" y="2182"/>
                    <a:pt x="6013" y="908"/>
                  </a:cubicBezTo>
                  <a:cubicBezTo>
                    <a:pt x="5360" y="301"/>
                    <a:pt x="4532" y="0"/>
                    <a:pt x="37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9"/>
            <p:cNvSpPr/>
            <p:nvPr/>
          </p:nvSpPr>
          <p:spPr>
            <a:xfrm>
              <a:off x="7628802" y="3381011"/>
              <a:ext cx="244308" cy="242224"/>
            </a:xfrm>
            <a:custGeom>
              <a:avLst/>
              <a:gdLst/>
              <a:ahLst/>
              <a:cxnLst/>
              <a:rect l="l" t="t" r="r" b="b"/>
              <a:pathLst>
                <a:path w="5394" h="5348" extrusionOk="0">
                  <a:moveTo>
                    <a:pt x="2685" y="0"/>
                  </a:moveTo>
                  <a:cubicBezTo>
                    <a:pt x="1227" y="0"/>
                    <a:pt x="48" y="1166"/>
                    <a:pt x="24" y="2620"/>
                  </a:cubicBezTo>
                  <a:cubicBezTo>
                    <a:pt x="0" y="4097"/>
                    <a:pt x="1167" y="5311"/>
                    <a:pt x="2644" y="5347"/>
                  </a:cubicBezTo>
                  <a:cubicBezTo>
                    <a:pt x="2658" y="5347"/>
                    <a:pt x="2673" y="5347"/>
                    <a:pt x="2688" y="5347"/>
                  </a:cubicBezTo>
                  <a:cubicBezTo>
                    <a:pt x="4144" y="5347"/>
                    <a:pt x="5347" y="4177"/>
                    <a:pt x="5370" y="2716"/>
                  </a:cubicBezTo>
                  <a:cubicBezTo>
                    <a:pt x="5394" y="1239"/>
                    <a:pt x="4227" y="25"/>
                    <a:pt x="2751" y="1"/>
                  </a:cubicBezTo>
                  <a:cubicBezTo>
                    <a:pt x="2729" y="0"/>
                    <a:pt x="2707" y="0"/>
                    <a:pt x="2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9"/>
            <p:cNvSpPr/>
            <p:nvPr/>
          </p:nvSpPr>
          <p:spPr>
            <a:xfrm>
              <a:off x="7787470" y="3718141"/>
              <a:ext cx="180808" cy="67712"/>
            </a:xfrm>
            <a:custGeom>
              <a:avLst/>
              <a:gdLst/>
              <a:ahLst/>
              <a:cxnLst/>
              <a:rect l="l" t="t" r="r" b="b"/>
              <a:pathLst>
                <a:path w="3992" h="1495" extrusionOk="0">
                  <a:moveTo>
                    <a:pt x="173" y="0"/>
                  </a:moveTo>
                  <a:cubicBezTo>
                    <a:pt x="86" y="0"/>
                    <a:pt x="1" y="84"/>
                    <a:pt x="34" y="190"/>
                  </a:cubicBezTo>
                  <a:cubicBezTo>
                    <a:pt x="176" y="559"/>
                    <a:pt x="427" y="892"/>
                    <a:pt x="760" y="1119"/>
                  </a:cubicBezTo>
                  <a:cubicBezTo>
                    <a:pt x="1119" y="1375"/>
                    <a:pt x="1546" y="1495"/>
                    <a:pt x="1977" y="1495"/>
                  </a:cubicBezTo>
                  <a:cubicBezTo>
                    <a:pt x="2746" y="1495"/>
                    <a:pt x="3522" y="1112"/>
                    <a:pt x="3927" y="440"/>
                  </a:cubicBezTo>
                  <a:cubicBezTo>
                    <a:pt x="3991" y="339"/>
                    <a:pt x="3906" y="230"/>
                    <a:pt x="3810" y="230"/>
                  </a:cubicBezTo>
                  <a:cubicBezTo>
                    <a:pt x="3781" y="230"/>
                    <a:pt x="3752" y="240"/>
                    <a:pt x="3725" y="261"/>
                  </a:cubicBezTo>
                  <a:cubicBezTo>
                    <a:pt x="3218" y="688"/>
                    <a:pt x="2614" y="916"/>
                    <a:pt x="2024" y="916"/>
                  </a:cubicBezTo>
                  <a:cubicBezTo>
                    <a:pt x="1379" y="916"/>
                    <a:pt x="750" y="643"/>
                    <a:pt x="284" y="59"/>
                  </a:cubicBezTo>
                  <a:cubicBezTo>
                    <a:pt x="254" y="18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9"/>
            <p:cNvSpPr/>
            <p:nvPr/>
          </p:nvSpPr>
          <p:spPr>
            <a:xfrm>
              <a:off x="7788965" y="3340562"/>
              <a:ext cx="571138" cy="1212208"/>
            </a:xfrm>
            <a:custGeom>
              <a:avLst/>
              <a:gdLst/>
              <a:ahLst/>
              <a:cxnLst/>
              <a:rect l="l" t="t" r="r" b="b"/>
              <a:pathLst>
                <a:path w="12610" h="26764" extrusionOk="0">
                  <a:moveTo>
                    <a:pt x="4761" y="0"/>
                  </a:moveTo>
                  <a:cubicBezTo>
                    <a:pt x="4363" y="0"/>
                    <a:pt x="3882" y="180"/>
                    <a:pt x="3882" y="573"/>
                  </a:cubicBezTo>
                  <a:cubicBezTo>
                    <a:pt x="3906" y="787"/>
                    <a:pt x="4013" y="977"/>
                    <a:pt x="4180" y="1108"/>
                  </a:cubicBezTo>
                  <a:cubicBezTo>
                    <a:pt x="4585" y="1501"/>
                    <a:pt x="5085" y="1787"/>
                    <a:pt x="5466" y="2192"/>
                  </a:cubicBezTo>
                  <a:cubicBezTo>
                    <a:pt x="5858" y="2597"/>
                    <a:pt x="6120" y="3204"/>
                    <a:pt x="5906" y="3728"/>
                  </a:cubicBezTo>
                  <a:cubicBezTo>
                    <a:pt x="5627" y="3561"/>
                    <a:pt x="5327" y="3484"/>
                    <a:pt x="5034" y="3484"/>
                  </a:cubicBezTo>
                  <a:cubicBezTo>
                    <a:pt x="4242" y="3484"/>
                    <a:pt x="3504" y="4049"/>
                    <a:pt x="3382" y="4918"/>
                  </a:cubicBezTo>
                  <a:cubicBezTo>
                    <a:pt x="2977" y="5061"/>
                    <a:pt x="2608" y="5299"/>
                    <a:pt x="2287" y="5597"/>
                  </a:cubicBezTo>
                  <a:cubicBezTo>
                    <a:pt x="1989" y="5907"/>
                    <a:pt x="1810" y="6347"/>
                    <a:pt x="1906" y="6776"/>
                  </a:cubicBezTo>
                  <a:cubicBezTo>
                    <a:pt x="1239" y="7109"/>
                    <a:pt x="1060" y="8062"/>
                    <a:pt x="1370" y="8752"/>
                  </a:cubicBezTo>
                  <a:cubicBezTo>
                    <a:pt x="1679" y="9431"/>
                    <a:pt x="2334" y="9895"/>
                    <a:pt x="3001" y="10645"/>
                  </a:cubicBezTo>
                  <a:cubicBezTo>
                    <a:pt x="1429" y="14598"/>
                    <a:pt x="1" y="18134"/>
                    <a:pt x="1" y="21492"/>
                  </a:cubicBezTo>
                  <a:cubicBezTo>
                    <a:pt x="1" y="24171"/>
                    <a:pt x="2191" y="26219"/>
                    <a:pt x="5239" y="26695"/>
                  </a:cubicBezTo>
                  <a:cubicBezTo>
                    <a:pt x="5544" y="26743"/>
                    <a:pt x="5902" y="26764"/>
                    <a:pt x="6291" y="26764"/>
                  </a:cubicBezTo>
                  <a:cubicBezTo>
                    <a:pt x="7619" y="26764"/>
                    <a:pt x="9294" y="26525"/>
                    <a:pt x="10335" y="26350"/>
                  </a:cubicBezTo>
                  <a:cubicBezTo>
                    <a:pt x="11073" y="26219"/>
                    <a:pt x="11883" y="25957"/>
                    <a:pt x="12252" y="25302"/>
                  </a:cubicBezTo>
                  <a:cubicBezTo>
                    <a:pt x="12478" y="24909"/>
                    <a:pt x="12514" y="24445"/>
                    <a:pt x="12538" y="23992"/>
                  </a:cubicBezTo>
                  <a:cubicBezTo>
                    <a:pt x="12609" y="22861"/>
                    <a:pt x="11776" y="19575"/>
                    <a:pt x="11145" y="18646"/>
                  </a:cubicBezTo>
                  <a:cubicBezTo>
                    <a:pt x="11116" y="18606"/>
                    <a:pt x="10955" y="18594"/>
                    <a:pt x="10719" y="18594"/>
                  </a:cubicBezTo>
                  <a:cubicBezTo>
                    <a:pt x="10379" y="18594"/>
                    <a:pt x="9883" y="18619"/>
                    <a:pt x="9403" y="18619"/>
                  </a:cubicBezTo>
                  <a:cubicBezTo>
                    <a:pt x="8832" y="18619"/>
                    <a:pt x="8285" y="18584"/>
                    <a:pt x="8049" y="18432"/>
                  </a:cubicBezTo>
                  <a:cubicBezTo>
                    <a:pt x="7347" y="17968"/>
                    <a:pt x="8335" y="14372"/>
                    <a:pt x="9049" y="11038"/>
                  </a:cubicBezTo>
                  <a:cubicBezTo>
                    <a:pt x="9668" y="8109"/>
                    <a:pt x="9466" y="6097"/>
                    <a:pt x="9168" y="4287"/>
                  </a:cubicBezTo>
                  <a:cubicBezTo>
                    <a:pt x="9061" y="3621"/>
                    <a:pt x="8573" y="2418"/>
                    <a:pt x="8109" y="1858"/>
                  </a:cubicBezTo>
                  <a:cubicBezTo>
                    <a:pt x="7275" y="858"/>
                    <a:pt x="6109" y="37"/>
                    <a:pt x="4799" y="1"/>
                  </a:cubicBezTo>
                  <a:cubicBezTo>
                    <a:pt x="4786" y="1"/>
                    <a:pt x="4773" y="0"/>
                    <a:pt x="4761" y="0"/>
                  </a:cubicBezTo>
                  <a:close/>
                </a:path>
              </a:pathLst>
            </a:custGeom>
            <a:solidFill>
              <a:srgbClr val="C18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9"/>
            <p:cNvSpPr/>
            <p:nvPr/>
          </p:nvSpPr>
          <p:spPr>
            <a:xfrm>
              <a:off x="8503539" y="3607531"/>
              <a:ext cx="159113" cy="96020"/>
            </a:xfrm>
            <a:custGeom>
              <a:avLst/>
              <a:gdLst/>
              <a:ahLst/>
              <a:cxnLst/>
              <a:rect l="l" t="t" r="r" b="b"/>
              <a:pathLst>
                <a:path w="3513" h="2120" extrusionOk="0">
                  <a:moveTo>
                    <a:pt x="1845" y="0"/>
                  </a:moveTo>
                  <a:cubicBezTo>
                    <a:pt x="1372" y="0"/>
                    <a:pt x="894" y="195"/>
                    <a:pt x="548" y="608"/>
                  </a:cubicBezTo>
                  <a:cubicBezTo>
                    <a:pt x="274" y="977"/>
                    <a:pt x="96" y="1394"/>
                    <a:pt x="36" y="1834"/>
                  </a:cubicBezTo>
                  <a:cubicBezTo>
                    <a:pt x="0" y="1977"/>
                    <a:pt x="108" y="2120"/>
                    <a:pt x="262" y="2120"/>
                  </a:cubicBezTo>
                  <a:cubicBezTo>
                    <a:pt x="369" y="2108"/>
                    <a:pt x="453" y="2037"/>
                    <a:pt x="477" y="1929"/>
                  </a:cubicBezTo>
                  <a:cubicBezTo>
                    <a:pt x="536" y="1560"/>
                    <a:pt x="679" y="1215"/>
                    <a:pt x="893" y="917"/>
                  </a:cubicBezTo>
                  <a:cubicBezTo>
                    <a:pt x="1149" y="608"/>
                    <a:pt x="1501" y="464"/>
                    <a:pt x="1849" y="464"/>
                  </a:cubicBezTo>
                  <a:cubicBezTo>
                    <a:pt x="2358" y="464"/>
                    <a:pt x="2859" y="775"/>
                    <a:pt x="3036" y="1334"/>
                  </a:cubicBezTo>
                  <a:cubicBezTo>
                    <a:pt x="3065" y="1440"/>
                    <a:pt x="3156" y="1499"/>
                    <a:pt x="3259" y="1499"/>
                  </a:cubicBezTo>
                  <a:cubicBezTo>
                    <a:pt x="3284" y="1499"/>
                    <a:pt x="3309" y="1496"/>
                    <a:pt x="3334" y="1489"/>
                  </a:cubicBezTo>
                  <a:cubicBezTo>
                    <a:pt x="3453" y="1441"/>
                    <a:pt x="3513" y="1310"/>
                    <a:pt x="3477" y="1191"/>
                  </a:cubicBezTo>
                  <a:cubicBezTo>
                    <a:pt x="3236" y="424"/>
                    <a:pt x="2545" y="0"/>
                    <a:pt x="18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9"/>
            <p:cNvSpPr/>
            <p:nvPr/>
          </p:nvSpPr>
          <p:spPr>
            <a:xfrm>
              <a:off x="8149196" y="4095991"/>
              <a:ext cx="367866" cy="510446"/>
            </a:xfrm>
            <a:custGeom>
              <a:avLst/>
              <a:gdLst/>
              <a:ahLst/>
              <a:cxnLst/>
              <a:rect l="l" t="t" r="r" b="b"/>
              <a:pathLst>
                <a:path w="8122" h="11270" extrusionOk="0">
                  <a:moveTo>
                    <a:pt x="3566" y="1"/>
                  </a:moveTo>
                  <a:cubicBezTo>
                    <a:pt x="2541" y="1"/>
                    <a:pt x="1311" y="375"/>
                    <a:pt x="263" y="1111"/>
                  </a:cubicBezTo>
                  <a:cubicBezTo>
                    <a:pt x="144" y="1170"/>
                    <a:pt x="49" y="1278"/>
                    <a:pt x="13" y="1409"/>
                  </a:cubicBezTo>
                  <a:cubicBezTo>
                    <a:pt x="1" y="1563"/>
                    <a:pt x="49" y="1718"/>
                    <a:pt x="144" y="1849"/>
                  </a:cubicBezTo>
                  <a:cubicBezTo>
                    <a:pt x="1680" y="4278"/>
                    <a:pt x="2275" y="7397"/>
                    <a:pt x="1775" y="10314"/>
                  </a:cubicBezTo>
                  <a:cubicBezTo>
                    <a:pt x="1715" y="10636"/>
                    <a:pt x="1680" y="11041"/>
                    <a:pt x="1930" y="11207"/>
                  </a:cubicBezTo>
                  <a:cubicBezTo>
                    <a:pt x="2019" y="11247"/>
                    <a:pt x="2115" y="11270"/>
                    <a:pt x="2214" y="11270"/>
                  </a:cubicBezTo>
                  <a:cubicBezTo>
                    <a:pt x="2234" y="11270"/>
                    <a:pt x="2255" y="11269"/>
                    <a:pt x="2275" y="11267"/>
                  </a:cubicBezTo>
                  <a:cubicBezTo>
                    <a:pt x="3478" y="11207"/>
                    <a:pt x="4573" y="10469"/>
                    <a:pt x="5466" y="9576"/>
                  </a:cubicBezTo>
                  <a:cubicBezTo>
                    <a:pt x="6526" y="8517"/>
                    <a:pt x="7550" y="7231"/>
                    <a:pt x="7788" y="5671"/>
                  </a:cubicBezTo>
                  <a:cubicBezTo>
                    <a:pt x="8121" y="3611"/>
                    <a:pt x="7252" y="1921"/>
                    <a:pt x="5109" y="408"/>
                  </a:cubicBezTo>
                  <a:cubicBezTo>
                    <a:pt x="4724" y="136"/>
                    <a:pt x="4182" y="1"/>
                    <a:pt x="35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9"/>
            <p:cNvSpPr/>
            <p:nvPr/>
          </p:nvSpPr>
          <p:spPr>
            <a:xfrm>
              <a:off x="8003618" y="4620869"/>
              <a:ext cx="583503" cy="484449"/>
            </a:xfrm>
            <a:custGeom>
              <a:avLst/>
              <a:gdLst/>
              <a:ahLst/>
              <a:cxnLst/>
              <a:rect l="l" t="t" r="r" b="b"/>
              <a:pathLst>
                <a:path w="12883" h="10696" extrusionOk="0">
                  <a:moveTo>
                    <a:pt x="3731" y="0"/>
                  </a:moveTo>
                  <a:cubicBezTo>
                    <a:pt x="3351" y="0"/>
                    <a:pt x="2975" y="20"/>
                    <a:pt x="2608" y="60"/>
                  </a:cubicBezTo>
                  <a:cubicBezTo>
                    <a:pt x="2382" y="60"/>
                    <a:pt x="2155" y="143"/>
                    <a:pt x="1989" y="286"/>
                  </a:cubicBezTo>
                  <a:cubicBezTo>
                    <a:pt x="1893" y="393"/>
                    <a:pt x="1822" y="524"/>
                    <a:pt x="1786" y="655"/>
                  </a:cubicBezTo>
                  <a:cubicBezTo>
                    <a:pt x="1417" y="1632"/>
                    <a:pt x="0" y="5668"/>
                    <a:pt x="441" y="6608"/>
                  </a:cubicBezTo>
                  <a:cubicBezTo>
                    <a:pt x="893" y="7561"/>
                    <a:pt x="2536" y="8454"/>
                    <a:pt x="3465" y="8978"/>
                  </a:cubicBezTo>
                  <a:cubicBezTo>
                    <a:pt x="4406" y="9502"/>
                    <a:pt x="5430" y="9811"/>
                    <a:pt x="6465" y="10109"/>
                  </a:cubicBezTo>
                  <a:cubicBezTo>
                    <a:pt x="7033" y="10256"/>
                    <a:pt x="8735" y="10696"/>
                    <a:pt x="9419" y="10696"/>
                  </a:cubicBezTo>
                  <a:cubicBezTo>
                    <a:pt x="9453" y="10696"/>
                    <a:pt x="9485" y="10694"/>
                    <a:pt x="9513" y="10692"/>
                  </a:cubicBezTo>
                  <a:cubicBezTo>
                    <a:pt x="11680" y="10514"/>
                    <a:pt x="12883" y="5156"/>
                    <a:pt x="12526" y="4525"/>
                  </a:cubicBezTo>
                  <a:cubicBezTo>
                    <a:pt x="10856" y="1560"/>
                    <a:pt x="7109" y="0"/>
                    <a:pt x="37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9"/>
            <p:cNvSpPr/>
            <p:nvPr/>
          </p:nvSpPr>
          <p:spPr>
            <a:xfrm>
              <a:off x="8093664" y="4617924"/>
              <a:ext cx="477836" cy="304683"/>
            </a:xfrm>
            <a:custGeom>
              <a:avLst/>
              <a:gdLst/>
              <a:ahLst/>
              <a:cxnLst/>
              <a:rect l="l" t="t" r="r" b="b"/>
              <a:pathLst>
                <a:path w="10550" h="6727" extrusionOk="0">
                  <a:moveTo>
                    <a:pt x="1619" y="1"/>
                  </a:moveTo>
                  <a:cubicBezTo>
                    <a:pt x="362" y="1"/>
                    <a:pt x="1" y="351"/>
                    <a:pt x="1" y="351"/>
                  </a:cubicBezTo>
                  <a:cubicBezTo>
                    <a:pt x="1" y="351"/>
                    <a:pt x="1608" y="3685"/>
                    <a:pt x="2739" y="5292"/>
                  </a:cubicBezTo>
                  <a:cubicBezTo>
                    <a:pt x="3203" y="5947"/>
                    <a:pt x="3787" y="6626"/>
                    <a:pt x="4585" y="6721"/>
                  </a:cubicBezTo>
                  <a:cubicBezTo>
                    <a:pt x="4642" y="6724"/>
                    <a:pt x="4700" y="6726"/>
                    <a:pt x="4758" y="6726"/>
                  </a:cubicBezTo>
                  <a:cubicBezTo>
                    <a:pt x="5105" y="6726"/>
                    <a:pt x="5449" y="6665"/>
                    <a:pt x="5775" y="6542"/>
                  </a:cubicBezTo>
                  <a:cubicBezTo>
                    <a:pt x="7359" y="6066"/>
                    <a:pt x="8895" y="5459"/>
                    <a:pt x="10371" y="4745"/>
                  </a:cubicBezTo>
                  <a:cubicBezTo>
                    <a:pt x="10442" y="4709"/>
                    <a:pt x="10526" y="4661"/>
                    <a:pt x="10538" y="4590"/>
                  </a:cubicBezTo>
                  <a:cubicBezTo>
                    <a:pt x="10550" y="4530"/>
                    <a:pt x="10526" y="4459"/>
                    <a:pt x="10490" y="4411"/>
                  </a:cubicBezTo>
                  <a:cubicBezTo>
                    <a:pt x="9788" y="3161"/>
                    <a:pt x="8335" y="2054"/>
                    <a:pt x="7073" y="1363"/>
                  </a:cubicBezTo>
                  <a:cubicBezTo>
                    <a:pt x="5989" y="768"/>
                    <a:pt x="5132" y="530"/>
                    <a:pt x="3918" y="280"/>
                  </a:cubicBezTo>
                  <a:cubicBezTo>
                    <a:pt x="2936" y="72"/>
                    <a:pt x="2186" y="1"/>
                    <a:pt x="1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9"/>
            <p:cNvSpPr/>
            <p:nvPr/>
          </p:nvSpPr>
          <p:spPr>
            <a:xfrm>
              <a:off x="8474414" y="4477420"/>
              <a:ext cx="2536" cy="1676"/>
            </a:xfrm>
            <a:custGeom>
              <a:avLst/>
              <a:gdLst/>
              <a:ahLst/>
              <a:cxnLst/>
              <a:rect l="l" t="t" r="r" b="b"/>
              <a:pathLst>
                <a:path w="56" h="37" extrusionOk="0">
                  <a:moveTo>
                    <a:pt x="48" y="0"/>
                  </a:moveTo>
                  <a:lnTo>
                    <a:pt x="39" y="9"/>
                  </a:lnTo>
                  <a:lnTo>
                    <a:pt x="39" y="9"/>
                  </a:lnTo>
                  <a:cubicBezTo>
                    <a:pt x="54" y="0"/>
                    <a:pt x="56" y="0"/>
                    <a:pt x="48" y="0"/>
                  </a:cubicBezTo>
                  <a:close/>
                  <a:moveTo>
                    <a:pt x="39" y="9"/>
                  </a:moveTo>
                  <a:cubicBezTo>
                    <a:pt x="31" y="15"/>
                    <a:pt x="18" y="23"/>
                    <a:pt x="0" y="36"/>
                  </a:cubicBezTo>
                  <a:lnTo>
                    <a:pt x="24" y="24"/>
                  </a:lnTo>
                  <a:lnTo>
                    <a:pt x="39" y="9"/>
                  </a:lnTo>
                  <a:close/>
                </a:path>
              </a:pathLst>
            </a:custGeom>
            <a:solidFill>
              <a:srgbClr val="6288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9"/>
            <p:cNvSpPr/>
            <p:nvPr/>
          </p:nvSpPr>
          <p:spPr>
            <a:xfrm>
              <a:off x="8147067" y="4120405"/>
              <a:ext cx="416329" cy="471178"/>
            </a:xfrm>
            <a:custGeom>
              <a:avLst/>
              <a:gdLst/>
              <a:ahLst/>
              <a:cxnLst/>
              <a:rect l="l" t="t" r="r" b="b"/>
              <a:pathLst>
                <a:path w="9192" h="10403" extrusionOk="0">
                  <a:moveTo>
                    <a:pt x="4584" y="0"/>
                  </a:moveTo>
                  <a:cubicBezTo>
                    <a:pt x="4501" y="0"/>
                    <a:pt x="4418" y="12"/>
                    <a:pt x="4346" y="36"/>
                  </a:cubicBezTo>
                  <a:cubicBezTo>
                    <a:pt x="4072" y="96"/>
                    <a:pt x="3798" y="155"/>
                    <a:pt x="3525" y="215"/>
                  </a:cubicBezTo>
                  <a:cubicBezTo>
                    <a:pt x="2632" y="441"/>
                    <a:pt x="1715" y="620"/>
                    <a:pt x="822" y="870"/>
                  </a:cubicBezTo>
                  <a:cubicBezTo>
                    <a:pt x="572" y="941"/>
                    <a:pt x="274" y="989"/>
                    <a:pt x="131" y="1239"/>
                  </a:cubicBezTo>
                  <a:cubicBezTo>
                    <a:pt x="0" y="1489"/>
                    <a:pt x="119" y="1786"/>
                    <a:pt x="179" y="2036"/>
                  </a:cubicBezTo>
                  <a:cubicBezTo>
                    <a:pt x="369" y="2584"/>
                    <a:pt x="572" y="3156"/>
                    <a:pt x="786" y="4013"/>
                  </a:cubicBezTo>
                  <a:cubicBezTo>
                    <a:pt x="1120" y="4989"/>
                    <a:pt x="1322" y="6013"/>
                    <a:pt x="1370" y="7049"/>
                  </a:cubicBezTo>
                  <a:cubicBezTo>
                    <a:pt x="1393" y="7585"/>
                    <a:pt x="1512" y="8632"/>
                    <a:pt x="1512" y="8835"/>
                  </a:cubicBezTo>
                  <a:cubicBezTo>
                    <a:pt x="1512" y="9085"/>
                    <a:pt x="1512" y="9323"/>
                    <a:pt x="1501" y="9573"/>
                  </a:cubicBezTo>
                  <a:cubicBezTo>
                    <a:pt x="1477" y="9764"/>
                    <a:pt x="1477" y="9942"/>
                    <a:pt x="1501" y="10133"/>
                  </a:cubicBezTo>
                  <a:cubicBezTo>
                    <a:pt x="1568" y="10350"/>
                    <a:pt x="1763" y="10402"/>
                    <a:pt x="1966" y="10402"/>
                  </a:cubicBezTo>
                  <a:cubicBezTo>
                    <a:pt x="2086" y="10402"/>
                    <a:pt x="2209" y="10384"/>
                    <a:pt x="2310" y="10371"/>
                  </a:cubicBezTo>
                  <a:cubicBezTo>
                    <a:pt x="2679" y="10335"/>
                    <a:pt x="3036" y="10252"/>
                    <a:pt x="3394" y="10156"/>
                  </a:cubicBezTo>
                  <a:cubicBezTo>
                    <a:pt x="4168" y="9942"/>
                    <a:pt x="4918" y="9680"/>
                    <a:pt x="5668" y="9371"/>
                  </a:cubicBezTo>
                  <a:cubicBezTo>
                    <a:pt x="6561" y="9037"/>
                    <a:pt x="7394" y="8573"/>
                    <a:pt x="8144" y="7978"/>
                  </a:cubicBezTo>
                  <a:cubicBezTo>
                    <a:pt x="8573" y="7597"/>
                    <a:pt x="8930" y="7132"/>
                    <a:pt x="9168" y="6608"/>
                  </a:cubicBezTo>
                  <a:cubicBezTo>
                    <a:pt x="9192" y="6458"/>
                    <a:pt x="9069" y="6355"/>
                    <a:pt x="8945" y="6355"/>
                  </a:cubicBezTo>
                  <a:cubicBezTo>
                    <a:pt x="8882" y="6355"/>
                    <a:pt x="8819" y="6382"/>
                    <a:pt x="8775" y="6442"/>
                  </a:cubicBezTo>
                  <a:cubicBezTo>
                    <a:pt x="8573" y="6739"/>
                    <a:pt x="8335" y="7025"/>
                    <a:pt x="8085" y="7287"/>
                  </a:cubicBezTo>
                  <a:cubicBezTo>
                    <a:pt x="7835" y="7513"/>
                    <a:pt x="7561" y="7716"/>
                    <a:pt x="7275" y="7882"/>
                  </a:cubicBezTo>
                  <a:cubicBezTo>
                    <a:pt x="7263" y="7894"/>
                    <a:pt x="7239" y="7906"/>
                    <a:pt x="7227" y="7918"/>
                  </a:cubicBezTo>
                  <a:cubicBezTo>
                    <a:pt x="7204" y="7930"/>
                    <a:pt x="7180" y="7942"/>
                    <a:pt x="7168" y="7954"/>
                  </a:cubicBezTo>
                  <a:cubicBezTo>
                    <a:pt x="6870" y="8144"/>
                    <a:pt x="6573" y="8335"/>
                    <a:pt x="6251" y="8490"/>
                  </a:cubicBezTo>
                  <a:cubicBezTo>
                    <a:pt x="5251" y="8942"/>
                    <a:pt x="4227" y="9311"/>
                    <a:pt x="3167" y="9609"/>
                  </a:cubicBezTo>
                  <a:cubicBezTo>
                    <a:pt x="2834" y="9704"/>
                    <a:pt x="2501" y="9764"/>
                    <a:pt x="2155" y="9775"/>
                  </a:cubicBezTo>
                  <a:cubicBezTo>
                    <a:pt x="2203" y="9263"/>
                    <a:pt x="2203" y="8752"/>
                    <a:pt x="2155" y="8240"/>
                  </a:cubicBezTo>
                  <a:cubicBezTo>
                    <a:pt x="2024" y="6918"/>
                    <a:pt x="2024" y="5561"/>
                    <a:pt x="1584" y="4275"/>
                  </a:cubicBezTo>
                  <a:cubicBezTo>
                    <a:pt x="1417" y="3763"/>
                    <a:pt x="1381" y="3537"/>
                    <a:pt x="1215" y="3025"/>
                  </a:cubicBezTo>
                  <a:cubicBezTo>
                    <a:pt x="1096" y="2608"/>
                    <a:pt x="774" y="1917"/>
                    <a:pt x="715" y="1774"/>
                  </a:cubicBezTo>
                  <a:cubicBezTo>
                    <a:pt x="667" y="1679"/>
                    <a:pt x="631" y="1584"/>
                    <a:pt x="608" y="1477"/>
                  </a:cubicBezTo>
                  <a:lnTo>
                    <a:pt x="619" y="1465"/>
                  </a:lnTo>
                  <a:cubicBezTo>
                    <a:pt x="1632" y="1084"/>
                    <a:pt x="3096" y="751"/>
                    <a:pt x="4549" y="215"/>
                  </a:cubicBezTo>
                  <a:cubicBezTo>
                    <a:pt x="4584" y="215"/>
                    <a:pt x="4632" y="191"/>
                    <a:pt x="4656" y="155"/>
                  </a:cubicBezTo>
                  <a:cubicBezTo>
                    <a:pt x="4703" y="96"/>
                    <a:pt x="4668" y="12"/>
                    <a:pt x="4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9"/>
            <p:cNvSpPr/>
            <p:nvPr/>
          </p:nvSpPr>
          <p:spPr>
            <a:xfrm>
              <a:off x="8084379" y="4627572"/>
              <a:ext cx="479557" cy="316595"/>
            </a:xfrm>
            <a:custGeom>
              <a:avLst/>
              <a:gdLst/>
              <a:ahLst/>
              <a:cxnLst/>
              <a:rect l="l" t="t" r="r" b="b"/>
              <a:pathLst>
                <a:path w="10588" h="6990" extrusionOk="0">
                  <a:moveTo>
                    <a:pt x="272" y="0"/>
                  </a:moveTo>
                  <a:cubicBezTo>
                    <a:pt x="117" y="0"/>
                    <a:pt x="1" y="179"/>
                    <a:pt x="87" y="329"/>
                  </a:cubicBezTo>
                  <a:cubicBezTo>
                    <a:pt x="396" y="900"/>
                    <a:pt x="408" y="1210"/>
                    <a:pt x="575" y="1555"/>
                  </a:cubicBezTo>
                  <a:cubicBezTo>
                    <a:pt x="670" y="1769"/>
                    <a:pt x="777" y="1972"/>
                    <a:pt x="896" y="2174"/>
                  </a:cubicBezTo>
                  <a:cubicBezTo>
                    <a:pt x="1015" y="2448"/>
                    <a:pt x="1146" y="2722"/>
                    <a:pt x="1301" y="2972"/>
                  </a:cubicBezTo>
                  <a:cubicBezTo>
                    <a:pt x="1682" y="3651"/>
                    <a:pt x="2111" y="4293"/>
                    <a:pt x="2575" y="4924"/>
                  </a:cubicBezTo>
                  <a:cubicBezTo>
                    <a:pt x="2813" y="5401"/>
                    <a:pt x="3099" y="5841"/>
                    <a:pt x="3432" y="6246"/>
                  </a:cubicBezTo>
                  <a:cubicBezTo>
                    <a:pt x="3682" y="6579"/>
                    <a:pt x="3992" y="6889"/>
                    <a:pt x="4409" y="6972"/>
                  </a:cubicBezTo>
                  <a:cubicBezTo>
                    <a:pt x="4482" y="6984"/>
                    <a:pt x="4556" y="6989"/>
                    <a:pt x="4630" y="6989"/>
                  </a:cubicBezTo>
                  <a:cubicBezTo>
                    <a:pt x="4924" y="6989"/>
                    <a:pt x="5216" y="6906"/>
                    <a:pt x="5492" y="6829"/>
                  </a:cubicBezTo>
                  <a:cubicBezTo>
                    <a:pt x="5885" y="6675"/>
                    <a:pt x="6266" y="6556"/>
                    <a:pt x="6659" y="6413"/>
                  </a:cubicBezTo>
                  <a:cubicBezTo>
                    <a:pt x="7492" y="6067"/>
                    <a:pt x="8373" y="5853"/>
                    <a:pt x="9147" y="5389"/>
                  </a:cubicBezTo>
                  <a:lnTo>
                    <a:pt x="9147" y="5389"/>
                  </a:lnTo>
                  <a:cubicBezTo>
                    <a:pt x="9132" y="5396"/>
                    <a:pt x="9125" y="5399"/>
                    <a:pt x="9125" y="5399"/>
                  </a:cubicBezTo>
                  <a:cubicBezTo>
                    <a:pt x="9120" y="5399"/>
                    <a:pt x="9503" y="5215"/>
                    <a:pt x="9588" y="5163"/>
                  </a:cubicBezTo>
                  <a:cubicBezTo>
                    <a:pt x="9850" y="5032"/>
                    <a:pt x="10088" y="4889"/>
                    <a:pt x="10326" y="4722"/>
                  </a:cubicBezTo>
                  <a:cubicBezTo>
                    <a:pt x="10350" y="4710"/>
                    <a:pt x="10374" y="4686"/>
                    <a:pt x="10385" y="4674"/>
                  </a:cubicBezTo>
                  <a:cubicBezTo>
                    <a:pt x="10421" y="4651"/>
                    <a:pt x="10457" y="4627"/>
                    <a:pt x="10481" y="4615"/>
                  </a:cubicBezTo>
                  <a:lnTo>
                    <a:pt x="10493" y="4603"/>
                  </a:lnTo>
                  <a:lnTo>
                    <a:pt x="10505" y="4591"/>
                  </a:lnTo>
                  <a:cubicBezTo>
                    <a:pt x="10564" y="4543"/>
                    <a:pt x="10588" y="4472"/>
                    <a:pt x="10564" y="4401"/>
                  </a:cubicBezTo>
                  <a:cubicBezTo>
                    <a:pt x="10529" y="4356"/>
                    <a:pt x="10480" y="4332"/>
                    <a:pt x="10433" y="4332"/>
                  </a:cubicBezTo>
                  <a:cubicBezTo>
                    <a:pt x="10417" y="4332"/>
                    <a:pt x="10401" y="4335"/>
                    <a:pt x="10385" y="4341"/>
                  </a:cubicBezTo>
                  <a:cubicBezTo>
                    <a:pt x="10338" y="4365"/>
                    <a:pt x="10278" y="4377"/>
                    <a:pt x="10231" y="4401"/>
                  </a:cubicBezTo>
                  <a:cubicBezTo>
                    <a:pt x="10219" y="4407"/>
                    <a:pt x="10215" y="4409"/>
                    <a:pt x="10217" y="4409"/>
                  </a:cubicBezTo>
                  <a:cubicBezTo>
                    <a:pt x="10222" y="4409"/>
                    <a:pt x="10275" y="4389"/>
                    <a:pt x="10302" y="4389"/>
                  </a:cubicBezTo>
                  <a:cubicBezTo>
                    <a:pt x="9993" y="4484"/>
                    <a:pt x="10052" y="4496"/>
                    <a:pt x="9874" y="4555"/>
                  </a:cubicBezTo>
                  <a:cubicBezTo>
                    <a:pt x="9397" y="4734"/>
                    <a:pt x="8909" y="4853"/>
                    <a:pt x="8445" y="5032"/>
                  </a:cubicBezTo>
                  <a:cubicBezTo>
                    <a:pt x="7623" y="5317"/>
                    <a:pt x="6814" y="5603"/>
                    <a:pt x="6016" y="5913"/>
                  </a:cubicBezTo>
                  <a:cubicBezTo>
                    <a:pt x="5730" y="6008"/>
                    <a:pt x="5456" y="6127"/>
                    <a:pt x="5171" y="6210"/>
                  </a:cubicBezTo>
                  <a:cubicBezTo>
                    <a:pt x="4858" y="6278"/>
                    <a:pt x="4726" y="6309"/>
                    <a:pt x="4624" y="6309"/>
                  </a:cubicBezTo>
                  <a:cubicBezTo>
                    <a:pt x="4582" y="6309"/>
                    <a:pt x="4545" y="6304"/>
                    <a:pt x="4504" y="6294"/>
                  </a:cubicBezTo>
                  <a:cubicBezTo>
                    <a:pt x="4147" y="6187"/>
                    <a:pt x="3575" y="5353"/>
                    <a:pt x="3158" y="4567"/>
                  </a:cubicBezTo>
                  <a:cubicBezTo>
                    <a:pt x="2646" y="3853"/>
                    <a:pt x="2158" y="3115"/>
                    <a:pt x="1730" y="2353"/>
                  </a:cubicBezTo>
                  <a:cubicBezTo>
                    <a:pt x="1253" y="1341"/>
                    <a:pt x="1134" y="1281"/>
                    <a:pt x="670" y="483"/>
                  </a:cubicBezTo>
                  <a:cubicBezTo>
                    <a:pt x="610" y="376"/>
                    <a:pt x="551" y="269"/>
                    <a:pt x="491" y="174"/>
                  </a:cubicBezTo>
                  <a:cubicBezTo>
                    <a:pt x="468" y="91"/>
                    <a:pt x="408" y="31"/>
                    <a:pt x="325" y="7"/>
                  </a:cubicBezTo>
                  <a:cubicBezTo>
                    <a:pt x="307" y="2"/>
                    <a:pt x="289" y="0"/>
                    <a:pt x="272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9"/>
            <p:cNvSpPr/>
            <p:nvPr/>
          </p:nvSpPr>
          <p:spPr>
            <a:xfrm>
              <a:off x="8038495" y="4846392"/>
              <a:ext cx="24458" cy="54351"/>
            </a:xfrm>
            <a:custGeom>
              <a:avLst/>
              <a:gdLst/>
              <a:ahLst/>
              <a:cxnLst/>
              <a:rect l="l" t="t" r="r" b="b"/>
              <a:pathLst>
                <a:path w="540" h="1200" extrusionOk="0">
                  <a:moveTo>
                    <a:pt x="371" y="1"/>
                  </a:moveTo>
                  <a:cubicBezTo>
                    <a:pt x="306" y="1"/>
                    <a:pt x="240" y="34"/>
                    <a:pt x="207" y="105"/>
                  </a:cubicBezTo>
                  <a:cubicBezTo>
                    <a:pt x="147" y="332"/>
                    <a:pt x="99" y="546"/>
                    <a:pt x="64" y="772"/>
                  </a:cubicBezTo>
                  <a:cubicBezTo>
                    <a:pt x="40" y="855"/>
                    <a:pt x="28" y="951"/>
                    <a:pt x="28" y="1046"/>
                  </a:cubicBezTo>
                  <a:lnTo>
                    <a:pt x="28" y="1010"/>
                  </a:lnTo>
                  <a:lnTo>
                    <a:pt x="28" y="1010"/>
                  </a:lnTo>
                  <a:cubicBezTo>
                    <a:pt x="0" y="1112"/>
                    <a:pt x="81" y="1200"/>
                    <a:pt x="168" y="1200"/>
                  </a:cubicBezTo>
                  <a:cubicBezTo>
                    <a:pt x="193" y="1200"/>
                    <a:pt x="219" y="1193"/>
                    <a:pt x="242" y="1177"/>
                  </a:cubicBezTo>
                  <a:cubicBezTo>
                    <a:pt x="349" y="1106"/>
                    <a:pt x="349" y="951"/>
                    <a:pt x="397" y="844"/>
                  </a:cubicBezTo>
                  <a:cubicBezTo>
                    <a:pt x="433" y="605"/>
                    <a:pt x="528" y="355"/>
                    <a:pt x="540" y="129"/>
                  </a:cubicBezTo>
                  <a:cubicBezTo>
                    <a:pt x="521" y="46"/>
                    <a:pt x="446" y="1"/>
                    <a:pt x="37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9"/>
            <p:cNvSpPr/>
            <p:nvPr/>
          </p:nvSpPr>
          <p:spPr>
            <a:xfrm>
              <a:off x="8060780" y="4866729"/>
              <a:ext cx="21061" cy="49369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290" y="1"/>
                  </a:moveTo>
                  <a:cubicBezTo>
                    <a:pt x="202" y="1"/>
                    <a:pt x="116" y="71"/>
                    <a:pt x="108" y="168"/>
                  </a:cubicBezTo>
                  <a:cubicBezTo>
                    <a:pt x="84" y="454"/>
                    <a:pt x="72" y="526"/>
                    <a:pt x="36" y="835"/>
                  </a:cubicBezTo>
                  <a:cubicBezTo>
                    <a:pt x="36" y="942"/>
                    <a:pt x="0" y="883"/>
                    <a:pt x="48" y="1014"/>
                  </a:cubicBezTo>
                  <a:cubicBezTo>
                    <a:pt x="79" y="1065"/>
                    <a:pt x="132" y="1090"/>
                    <a:pt x="185" y="1090"/>
                  </a:cubicBezTo>
                  <a:cubicBezTo>
                    <a:pt x="255" y="1090"/>
                    <a:pt x="325" y="1047"/>
                    <a:pt x="346" y="966"/>
                  </a:cubicBezTo>
                  <a:cubicBezTo>
                    <a:pt x="381" y="728"/>
                    <a:pt x="405" y="502"/>
                    <a:pt x="441" y="264"/>
                  </a:cubicBezTo>
                  <a:cubicBezTo>
                    <a:pt x="465" y="192"/>
                    <a:pt x="441" y="109"/>
                    <a:pt x="405" y="49"/>
                  </a:cubicBezTo>
                  <a:cubicBezTo>
                    <a:pt x="371" y="15"/>
                    <a:pt x="330" y="1"/>
                    <a:pt x="290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9"/>
            <p:cNvSpPr/>
            <p:nvPr/>
          </p:nvSpPr>
          <p:spPr>
            <a:xfrm>
              <a:off x="8073735" y="4809024"/>
              <a:ext cx="18343" cy="24684"/>
            </a:xfrm>
            <a:custGeom>
              <a:avLst/>
              <a:gdLst/>
              <a:ahLst/>
              <a:cxnLst/>
              <a:rect l="l" t="t" r="r" b="b"/>
              <a:pathLst>
                <a:path w="405" h="545" extrusionOk="0">
                  <a:moveTo>
                    <a:pt x="262" y="1"/>
                  </a:moveTo>
                  <a:cubicBezTo>
                    <a:pt x="207" y="1"/>
                    <a:pt x="153" y="31"/>
                    <a:pt x="131" y="97"/>
                  </a:cubicBezTo>
                  <a:cubicBezTo>
                    <a:pt x="119" y="228"/>
                    <a:pt x="0" y="407"/>
                    <a:pt x="119" y="514"/>
                  </a:cubicBezTo>
                  <a:cubicBezTo>
                    <a:pt x="146" y="535"/>
                    <a:pt x="173" y="545"/>
                    <a:pt x="197" y="545"/>
                  </a:cubicBezTo>
                  <a:cubicBezTo>
                    <a:pt x="282" y="545"/>
                    <a:pt x="348" y="436"/>
                    <a:pt x="357" y="335"/>
                  </a:cubicBezTo>
                  <a:cubicBezTo>
                    <a:pt x="381" y="264"/>
                    <a:pt x="393" y="192"/>
                    <a:pt x="405" y="121"/>
                  </a:cubicBezTo>
                  <a:cubicBezTo>
                    <a:pt x="392" y="43"/>
                    <a:pt x="327" y="1"/>
                    <a:pt x="262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9"/>
            <p:cNvSpPr/>
            <p:nvPr/>
          </p:nvSpPr>
          <p:spPr>
            <a:xfrm>
              <a:off x="8502452" y="4911254"/>
              <a:ext cx="32384" cy="56208"/>
            </a:xfrm>
            <a:custGeom>
              <a:avLst/>
              <a:gdLst/>
              <a:ahLst/>
              <a:cxnLst/>
              <a:rect l="l" t="t" r="r" b="b"/>
              <a:pathLst>
                <a:path w="715" h="1241" extrusionOk="0">
                  <a:moveTo>
                    <a:pt x="638" y="1"/>
                  </a:moveTo>
                  <a:cubicBezTo>
                    <a:pt x="623" y="1"/>
                    <a:pt x="608" y="7"/>
                    <a:pt x="596" y="19"/>
                  </a:cubicBezTo>
                  <a:cubicBezTo>
                    <a:pt x="584" y="31"/>
                    <a:pt x="584" y="43"/>
                    <a:pt x="572" y="66"/>
                  </a:cubicBezTo>
                  <a:cubicBezTo>
                    <a:pt x="536" y="90"/>
                    <a:pt x="524" y="138"/>
                    <a:pt x="501" y="174"/>
                  </a:cubicBezTo>
                  <a:cubicBezTo>
                    <a:pt x="477" y="209"/>
                    <a:pt x="477" y="245"/>
                    <a:pt x="465" y="281"/>
                  </a:cubicBezTo>
                  <a:cubicBezTo>
                    <a:pt x="393" y="447"/>
                    <a:pt x="298" y="662"/>
                    <a:pt x="274" y="721"/>
                  </a:cubicBezTo>
                  <a:cubicBezTo>
                    <a:pt x="239" y="876"/>
                    <a:pt x="1" y="1150"/>
                    <a:pt x="239" y="1233"/>
                  </a:cubicBezTo>
                  <a:cubicBezTo>
                    <a:pt x="255" y="1238"/>
                    <a:pt x="270" y="1240"/>
                    <a:pt x="284" y="1240"/>
                  </a:cubicBezTo>
                  <a:cubicBezTo>
                    <a:pt x="410" y="1240"/>
                    <a:pt x="434" y="1056"/>
                    <a:pt x="477" y="959"/>
                  </a:cubicBezTo>
                  <a:cubicBezTo>
                    <a:pt x="548" y="757"/>
                    <a:pt x="620" y="555"/>
                    <a:pt x="679" y="340"/>
                  </a:cubicBezTo>
                  <a:cubicBezTo>
                    <a:pt x="703" y="269"/>
                    <a:pt x="715" y="185"/>
                    <a:pt x="703" y="102"/>
                  </a:cubicBezTo>
                  <a:cubicBezTo>
                    <a:pt x="703" y="66"/>
                    <a:pt x="703" y="43"/>
                    <a:pt x="679" y="19"/>
                  </a:cubicBezTo>
                  <a:cubicBezTo>
                    <a:pt x="667" y="7"/>
                    <a:pt x="652" y="1"/>
                    <a:pt x="638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9"/>
            <p:cNvSpPr/>
            <p:nvPr/>
          </p:nvSpPr>
          <p:spPr>
            <a:xfrm>
              <a:off x="8469115" y="4987848"/>
              <a:ext cx="29621" cy="42484"/>
            </a:xfrm>
            <a:custGeom>
              <a:avLst/>
              <a:gdLst/>
              <a:ahLst/>
              <a:cxnLst/>
              <a:rect l="l" t="t" r="r" b="b"/>
              <a:pathLst>
                <a:path w="654" h="938" extrusionOk="0">
                  <a:moveTo>
                    <a:pt x="494" y="1"/>
                  </a:moveTo>
                  <a:cubicBezTo>
                    <a:pt x="428" y="1"/>
                    <a:pt x="364" y="41"/>
                    <a:pt x="344" y="114"/>
                  </a:cubicBezTo>
                  <a:cubicBezTo>
                    <a:pt x="248" y="352"/>
                    <a:pt x="213" y="435"/>
                    <a:pt x="94" y="697"/>
                  </a:cubicBezTo>
                  <a:cubicBezTo>
                    <a:pt x="1" y="799"/>
                    <a:pt x="96" y="937"/>
                    <a:pt x="210" y="937"/>
                  </a:cubicBezTo>
                  <a:cubicBezTo>
                    <a:pt x="242" y="937"/>
                    <a:pt x="276" y="926"/>
                    <a:pt x="308" y="900"/>
                  </a:cubicBezTo>
                  <a:cubicBezTo>
                    <a:pt x="391" y="840"/>
                    <a:pt x="415" y="721"/>
                    <a:pt x="451" y="626"/>
                  </a:cubicBezTo>
                  <a:cubicBezTo>
                    <a:pt x="522" y="483"/>
                    <a:pt x="582" y="340"/>
                    <a:pt x="641" y="197"/>
                  </a:cubicBezTo>
                  <a:cubicBezTo>
                    <a:pt x="653" y="161"/>
                    <a:pt x="653" y="114"/>
                    <a:pt x="629" y="78"/>
                  </a:cubicBezTo>
                  <a:cubicBezTo>
                    <a:pt x="598" y="25"/>
                    <a:pt x="546" y="1"/>
                    <a:pt x="494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9"/>
            <p:cNvSpPr/>
            <p:nvPr/>
          </p:nvSpPr>
          <p:spPr>
            <a:xfrm>
              <a:off x="8473871" y="4935623"/>
              <a:ext cx="28081" cy="48871"/>
            </a:xfrm>
            <a:custGeom>
              <a:avLst/>
              <a:gdLst/>
              <a:ahLst/>
              <a:cxnLst/>
              <a:rect l="l" t="t" r="r" b="b"/>
              <a:pathLst>
                <a:path w="620" h="1079" extrusionOk="0">
                  <a:moveTo>
                    <a:pt x="467" y="1"/>
                  </a:moveTo>
                  <a:cubicBezTo>
                    <a:pt x="410" y="1"/>
                    <a:pt x="354" y="34"/>
                    <a:pt x="334" y="100"/>
                  </a:cubicBezTo>
                  <a:cubicBezTo>
                    <a:pt x="227" y="409"/>
                    <a:pt x="143" y="576"/>
                    <a:pt x="1" y="910"/>
                  </a:cubicBezTo>
                  <a:lnTo>
                    <a:pt x="24" y="874"/>
                  </a:lnTo>
                  <a:lnTo>
                    <a:pt x="24" y="874"/>
                  </a:lnTo>
                  <a:cubicBezTo>
                    <a:pt x="1" y="910"/>
                    <a:pt x="1" y="945"/>
                    <a:pt x="1" y="981"/>
                  </a:cubicBezTo>
                  <a:cubicBezTo>
                    <a:pt x="18" y="1043"/>
                    <a:pt x="75" y="1078"/>
                    <a:pt x="137" y="1078"/>
                  </a:cubicBezTo>
                  <a:cubicBezTo>
                    <a:pt x="159" y="1078"/>
                    <a:pt x="181" y="1074"/>
                    <a:pt x="203" y="1064"/>
                  </a:cubicBezTo>
                  <a:cubicBezTo>
                    <a:pt x="262" y="1017"/>
                    <a:pt x="286" y="921"/>
                    <a:pt x="322" y="850"/>
                  </a:cubicBezTo>
                  <a:cubicBezTo>
                    <a:pt x="417" y="660"/>
                    <a:pt x="489" y="469"/>
                    <a:pt x="560" y="267"/>
                  </a:cubicBezTo>
                  <a:cubicBezTo>
                    <a:pt x="584" y="207"/>
                    <a:pt x="620" y="136"/>
                    <a:pt x="584" y="64"/>
                  </a:cubicBezTo>
                  <a:cubicBezTo>
                    <a:pt x="557" y="22"/>
                    <a:pt x="512" y="1"/>
                    <a:pt x="467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9"/>
            <p:cNvSpPr/>
            <p:nvPr/>
          </p:nvSpPr>
          <p:spPr>
            <a:xfrm>
              <a:off x="7964257" y="3328378"/>
              <a:ext cx="259435" cy="804576"/>
            </a:xfrm>
            <a:custGeom>
              <a:avLst/>
              <a:gdLst/>
              <a:ahLst/>
              <a:cxnLst/>
              <a:rect l="l" t="t" r="r" b="b"/>
              <a:pathLst>
                <a:path w="5728" h="17764" extrusionOk="0">
                  <a:moveTo>
                    <a:pt x="1268" y="1"/>
                  </a:moveTo>
                  <a:cubicBezTo>
                    <a:pt x="1211" y="1"/>
                    <a:pt x="1153" y="3"/>
                    <a:pt x="1096" y="8"/>
                  </a:cubicBezTo>
                  <a:cubicBezTo>
                    <a:pt x="834" y="20"/>
                    <a:pt x="584" y="103"/>
                    <a:pt x="357" y="246"/>
                  </a:cubicBezTo>
                  <a:cubicBezTo>
                    <a:pt x="143" y="341"/>
                    <a:pt x="0" y="568"/>
                    <a:pt x="0" y="806"/>
                  </a:cubicBezTo>
                  <a:cubicBezTo>
                    <a:pt x="0" y="913"/>
                    <a:pt x="12" y="1032"/>
                    <a:pt x="48" y="1127"/>
                  </a:cubicBezTo>
                  <a:cubicBezTo>
                    <a:pt x="58" y="1157"/>
                    <a:pt x="82" y="1170"/>
                    <a:pt x="107" y="1170"/>
                  </a:cubicBezTo>
                  <a:cubicBezTo>
                    <a:pt x="140" y="1170"/>
                    <a:pt x="174" y="1145"/>
                    <a:pt x="167" y="1103"/>
                  </a:cubicBezTo>
                  <a:cubicBezTo>
                    <a:pt x="48" y="699"/>
                    <a:pt x="191" y="568"/>
                    <a:pt x="417" y="484"/>
                  </a:cubicBezTo>
                  <a:cubicBezTo>
                    <a:pt x="595" y="401"/>
                    <a:pt x="786" y="341"/>
                    <a:pt x="988" y="330"/>
                  </a:cubicBezTo>
                  <a:cubicBezTo>
                    <a:pt x="1046" y="325"/>
                    <a:pt x="1103" y="323"/>
                    <a:pt x="1158" y="323"/>
                  </a:cubicBezTo>
                  <a:cubicBezTo>
                    <a:pt x="1691" y="323"/>
                    <a:pt x="2102" y="524"/>
                    <a:pt x="2620" y="794"/>
                  </a:cubicBezTo>
                  <a:cubicBezTo>
                    <a:pt x="2989" y="996"/>
                    <a:pt x="3310" y="1258"/>
                    <a:pt x="3572" y="1580"/>
                  </a:cubicBezTo>
                  <a:cubicBezTo>
                    <a:pt x="3810" y="1818"/>
                    <a:pt x="4013" y="2068"/>
                    <a:pt x="4191" y="2354"/>
                  </a:cubicBezTo>
                  <a:cubicBezTo>
                    <a:pt x="4370" y="2663"/>
                    <a:pt x="4513" y="2997"/>
                    <a:pt x="4620" y="3342"/>
                  </a:cubicBezTo>
                  <a:cubicBezTo>
                    <a:pt x="4786" y="3747"/>
                    <a:pt x="4929" y="4163"/>
                    <a:pt x="5013" y="4604"/>
                  </a:cubicBezTo>
                  <a:cubicBezTo>
                    <a:pt x="5096" y="4937"/>
                    <a:pt x="5084" y="5021"/>
                    <a:pt x="5144" y="5402"/>
                  </a:cubicBezTo>
                  <a:cubicBezTo>
                    <a:pt x="5239" y="5937"/>
                    <a:pt x="5298" y="6485"/>
                    <a:pt x="5310" y="7033"/>
                  </a:cubicBezTo>
                  <a:cubicBezTo>
                    <a:pt x="5310" y="7973"/>
                    <a:pt x="5287" y="9188"/>
                    <a:pt x="5167" y="9819"/>
                  </a:cubicBezTo>
                  <a:cubicBezTo>
                    <a:pt x="5108" y="10224"/>
                    <a:pt x="5072" y="10807"/>
                    <a:pt x="4977" y="11307"/>
                  </a:cubicBezTo>
                  <a:cubicBezTo>
                    <a:pt x="4572" y="13438"/>
                    <a:pt x="4036" y="15558"/>
                    <a:pt x="3798" y="17713"/>
                  </a:cubicBezTo>
                  <a:cubicBezTo>
                    <a:pt x="3808" y="17742"/>
                    <a:pt x="3842" y="17763"/>
                    <a:pt x="3874" y="17763"/>
                  </a:cubicBezTo>
                  <a:cubicBezTo>
                    <a:pt x="3880" y="17763"/>
                    <a:pt x="3887" y="17762"/>
                    <a:pt x="3893" y="17760"/>
                  </a:cubicBezTo>
                  <a:cubicBezTo>
                    <a:pt x="3965" y="17689"/>
                    <a:pt x="3953" y="17510"/>
                    <a:pt x="3989" y="17415"/>
                  </a:cubicBezTo>
                  <a:cubicBezTo>
                    <a:pt x="4084" y="17022"/>
                    <a:pt x="4155" y="16617"/>
                    <a:pt x="4227" y="16224"/>
                  </a:cubicBezTo>
                  <a:cubicBezTo>
                    <a:pt x="4477" y="14843"/>
                    <a:pt x="4739" y="13462"/>
                    <a:pt x="5072" y="12093"/>
                  </a:cubicBezTo>
                  <a:cubicBezTo>
                    <a:pt x="5251" y="11390"/>
                    <a:pt x="5382" y="10688"/>
                    <a:pt x="5489" y="9986"/>
                  </a:cubicBezTo>
                  <a:cubicBezTo>
                    <a:pt x="5644" y="9069"/>
                    <a:pt x="5727" y="8140"/>
                    <a:pt x="5727" y="7199"/>
                  </a:cubicBezTo>
                  <a:cubicBezTo>
                    <a:pt x="5727" y="6545"/>
                    <a:pt x="5679" y="5902"/>
                    <a:pt x="5560" y="5259"/>
                  </a:cubicBezTo>
                  <a:cubicBezTo>
                    <a:pt x="5501" y="4783"/>
                    <a:pt x="5406" y="4318"/>
                    <a:pt x="5275" y="3866"/>
                  </a:cubicBezTo>
                  <a:cubicBezTo>
                    <a:pt x="5036" y="3211"/>
                    <a:pt x="4846" y="2520"/>
                    <a:pt x="4441" y="1949"/>
                  </a:cubicBezTo>
                  <a:cubicBezTo>
                    <a:pt x="4096" y="1473"/>
                    <a:pt x="3691" y="1056"/>
                    <a:pt x="3227" y="699"/>
                  </a:cubicBezTo>
                  <a:cubicBezTo>
                    <a:pt x="2603" y="305"/>
                    <a:pt x="1928" y="1"/>
                    <a:pt x="1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9"/>
            <p:cNvSpPr/>
            <p:nvPr/>
          </p:nvSpPr>
          <p:spPr>
            <a:xfrm>
              <a:off x="7489656" y="3705956"/>
              <a:ext cx="265142" cy="371580"/>
            </a:xfrm>
            <a:custGeom>
              <a:avLst/>
              <a:gdLst/>
              <a:ahLst/>
              <a:cxnLst/>
              <a:rect l="l" t="t" r="r" b="b"/>
              <a:pathLst>
                <a:path w="5854" h="8204" extrusionOk="0">
                  <a:moveTo>
                    <a:pt x="5707" y="0"/>
                  </a:moveTo>
                  <a:cubicBezTo>
                    <a:pt x="5686" y="0"/>
                    <a:pt x="5665" y="6"/>
                    <a:pt x="5644" y="18"/>
                  </a:cubicBezTo>
                  <a:cubicBezTo>
                    <a:pt x="5380" y="188"/>
                    <a:pt x="5068" y="272"/>
                    <a:pt x="4751" y="272"/>
                  </a:cubicBezTo>
                  <a:cubicBezTo>
                    <a:pt x="4712" y="272"/>
                    <a:pt x="4672" y="271"/>
                    <a:pt x="4632" y="268"/>
                  </a:cubicBezTo>
                  <a:cubicBezTo>
                    <a:pt x="4335" y="268"/>
                    <a:pt x="4049" y="233"/>
                    <a:pt x="3751" y="185"/>
                  </a:cubicBezTo>
                  <a:cubicBezTo>
                    <a:pt x="3526" y="143"/>
                    <a:pt x="3330" y="122"/>
                    <a:pt x="3158" y="122"/>
                  </a:cubicBezTo>
                  <a:cubicBezTo>
                    <a:pt x="2176" y="122"/>
                    <a:pt x="1981" y="780"/>
                    <a:pt x="1596" y="1661"/>
                  </a:cubicBezTo>
                  <a:cubicBezTo>
                    <a:pt x="1382" y="2209"/>
                    <a:pt x="1215" y="2781"/>
                    <a:pt x="989" y="3316"/>
                  </a:cubicBezTo>
                  <a:cubicBezTo>
                    <a:pt x="751" y="3936"/>
                    <a:pt x="584" y="4578"/>
                    <a:pt x="394" y="5209"/>
                  </a:cubicBezTo>
                  <a:cubicBezTo>
                    <a:pt x="167" y="5971"/>
                    <a:pt x="48" y="6769"/>
                    <a:pt x="24" y="7567"/>
                  </a:cubicBezTo>
                  <a:cubicBezTo>
                    <a:pt x="1" y="7757"/>
                    <a:pt x="1" y="7936"/>
                    <a:pt x="24" y="8115"/>
                  </a:cubicBezTo>
                  <a:cubicBezTo>
                    <a:pt x="46" y="8172"/>
                    <a:pt x="94" y="8204"/>
                    <a:pt x="144" y="8204"/>
                  </a:cubicBezTo>
                  <a:cubicBezTo>
                    <a:pt x="177" y="8204"/>
                    <a:pt x="211" y="8190"/>
                    <a:pt x="239" y="8162"/>
                  </a:cubicBezTo>
                  <a:cubicBezTo>
                    <a:pt x="322" y="8007"/>
                    <a:pt x="274" y="7948"/>
                    <a:pt x="322" y="7698"/>
                  </a:cubicBezTo>
                  <a:cubicBezTo>
                    <a:pt x="382" y="7103"/>
                    <a:pt x="417" y="6722"/>
                    <a:pt x="525" y="6210"/>
                  </a:cubicBezTo>
                  <a:cubicBezTo>
                    <a:pt x="775" y="5055"/>
                    <a:pt x="1132" y="3936"/>
                    <a:pt x="1584" y="2852"/>
                  </a:cubicBezTo>
                  <a:cubicBezTo>
                    <a:pt x="1846" y="2114"/>
                    <a:pt x="2132" y="1280"/>
                    <a:pt x="2513" y="768"/>
                  </a:cubicBezTo>
                  <a:cubicBezTo>
                    <a:pt x="2656" y="590"/>
                    <a:pt x="2906" y="542"/>
                    <a:pt x="3120" y="518"/>
                  </a:cubicBezTo>
                  <a:cubicBezTo>
                    <a:pt x="3167" y="517"/>
                    <a:pt x="3215" y="516"/>
                    <a:pt x="3262" y="516"/>
                  </a:cubicBezTo>
                  <a:cubicBezTo>
                    <a:pt x="3676" y="516"/>
                    <a:pt x="4095" y="576"/>
                    <a:pt x="4515" y="576"/>
                  </a:cubicBezTo>
                  <a:cubicBezTo>
                    <a:pt x="4701" y="576"/>
                    <a:pt x="4887" y="564"/>
                    <a:pt x="5073" y="530"/>
                  </a:cubicBezTo>
                  <a:cubicBezTo>
                    <a:pt x="5275" y="483"/>
                    <a:pt x="5466" y="411"/>
                    <a:pt x="5644" y="304"/>
                  </a:cubicBezTo>
                  <a:cubicBezTo>
                    <a:pt x="5716" y="256"/>
                    <a:pt x="5799" y="233"/>
                    <a:pt x="5835" y="161"/>
                  </a:cubicBezTo>
                  <a:cubicBezTo>
                    <a:pt x="5853" y="77"/>
                    <a:pt x="5784" y="0"/>
                    <a:pt x="57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5" name="Google Shape;1665;p49"/>
          <p:cNvGrpSpPr/>
          <p:nvPr/>
        </p:nvGrpSpPr>
        <p:grpSpPr>
          <a:xfrm>
            <a:off x="4635179" y="2921049"/>
            <a:ext cx="539484" cy="529480"/>
            <a:chOff x="3763184" y="3817357"/>
            <a:chExt cx="363314" cy="356576"/>
          </a:xfrm>
        </p:grpSpPr>
        <p:sp>
          <p:nvSpPr>
            <p:cNvPr id="1666" name="Google Shape;1666;p49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9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9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9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9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1" name="Google Shape;1671;p49"/>
          <p:cNvGrpSpPr/>
          <p:nvPr/>
        </p:nvGrpSpPr>
        <p:grpSpPr>
          <a:xfrm>
            <a:off x="5301603" y="2921049"/>
            <a:ext cx="538940" cy="529480"/>
            <a:chOff x="4211985" y="3817357"/>
            <a:chExt cx="362947" cy="356576"/>
          </a:xfrm>
        </p:grpSpPr>
        <p:sp>
          <p:nvSpPr>
            <p:cNvPr id="1672" name="Google Shape;1672;p49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9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9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5" name="Google Shape;1675;p49"/>
          <p:cNvGrpSpPr/>
          <p:nvPr/>
        </p:nvGrpSpPr>
        <p:grpSpPr>
          <a:xfrm>
            <a:off x="3969299" y="2921049"/>
            <a:ext cx="538901" cy="529909"/>
            <a:chOff x="3314750" y="3817357"/>
            <a:chExt cx="362920" cy="356865"/>
          </a:xfrm>
        </p:grpSpPr>
        <p:grpSp>
          <p:nvGrpSpPr>
            <p:cNvPr id="1676" name="Google Shape;1676;p49"/>
            <p:cNvGrpSpPr/>
            <p:nvPr/>
          </p:nvGrpSpPr>
          <p:grpSpPr>
            <a:xfrm>
              <a:off x="3314750" y="3817357"/>
              <a:ext cx="362920" cy="356865"/>
              <a:chOff x="3314750" y="3817357"/>
              <a:chExt cx="362920" cy="356865"/>
            </a:xfrm>
          </p:grpSpPr>
          <p:sp>
            <p:nvSpPr>
              <p:cNvPr id="1677" name="Google Shape;1677;p49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9"/>
              <p:cNvSpPr/>
              <p:nvPr/>
            </p:nvSpPr>
            <p:spPr>
              <a:xfrm>
                <a:off x="3469891" y="3817357"/>
                <a:ext cx="207780" cy="356865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13" extrusionOk="0">
                    <a:moveTo>
                      <a:pt x="881" y="0"/>
                    </a:moveTo>
                    <a:cubicBezTo>
                      <a:pt x="884" y="0"/>
                      <a:pt x="886" y="0"/>
                      <a:pt x="888" y="0"/>
                    </a:cubicBezTo>
                    <a:lnTo>
                      <a:pt x="888" y="0"/>
                    </a:lnTo>
                    <a:cubicBezTo>
                      <a:pt x="891" y="0"/>
                      <a:pt x="893" y="0"/>
                      <a:pt x="896" y="0"/>
                    </a:cubicBezTo>
                    <a:close/>
                    <a:moveTo>
                      <a:pt x="888" y="0"/>
                    </a:moveTo>
                    <a:lnTo>
                      <a:pt x="888" y="0"/>
                    </a:lnTo>
                    <a:cubicBezTo>
                      <a:pt x="588" y="0"/>
                      <a:pt x="301" y="15"/>
                      <a:pt x="1" y="58"/>
                    </a:cubicBezTo>
                    <a:cubicBezTo>
                      <a:pt x="3393" y="491"/>
                      <a:pt x="5934" y="3378"/>
                      <a:pt x="5934" y="6799"/>
                    </a:cubicBezTo>
                    <a:cubicBezTo>
                      <a:pt x="5934" y="10220"/>
                      <a:pt x="3393" y="13107"/>
                      <a:pt x="1" y="13555"/>
                    </a:cubicBezTo>
                    <a:cubicBezTo>
                      <a:pt x="299" y="13594"/>
                      <a:pt x="595" y="13612"/>
                      <a:pt x="887" y="13612"/>
                    </a:cubicBezTo>
                    <a:cubicBezTo>
                      <a:pt x="4418" y="13612"/>
                      <a:pt x="7441" y="10873"/>
                      <a:pt x="7680" y="7247"/>
                    </a:cubicBezTo>
                    <a:cubicBezTo>
                      <a:pt x="7926" y="3323"/>
                      <a:pt x="4826" y="4"/>
                      <a:pt x="888" y="0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9" name="Google Shape;1679;p49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1680" name="Google Shape;1680;p49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49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82" name="Google Shape;1682;p49"/>
          <p:cNvGrpSpPr/>
          <p:nvPr/>
        </p:nvGrpSpPr>
        <p:grpSpPr>
          <a:xfrm>
            <a:off x="3303420" y="2921049"/>
            <a:ext cx="538901" cy="529909"/>
            <a:chOff x="2866317" y="3817357"/>
            <a:chExt cx="362920" cy="356865"/>
          </a:xfrm>
        </p:grpSpPr>
        <p:sp>
          <p:nvSpPr>
            <p:cNvPr id="1683" name="Google Shape;1683;p49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9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9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2484573" y="3611290"/>
            <a:ext cx="4277102" cy="6807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33"/>
          <p:cNvSpPr txBox="1">
            <a:spLocks noGrp="1"/>
          </p:cNvSpPr>
          <p:nvPr>
            <p:ph type="title"/>
          </p:nvPr>
        </p:nvSpPr>
        <p:spPr>
          <a:xfrm>
            <a:off x="4764225" y="2374200"/>
            <a:ext cx="3480600" cy="1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Uvod</a:t>
            </a:r>
            <a:endParaRPr dirty="0"/>
          </a:p>
        </p:txBody>
      </p:sp>
      <p:sp>
        <p:nvSpPr>
          <p:cNvPr id="860" name="Google Shape;860;p33"/>
          <p:cNvSpPr txBox="1">
            <a:spLocks noGrp="1"/>
          </p:cNvSpPr>
          <p:nvPr>
            <p:ph type="title" idx="2"/>
          </p:nvPr>
        </p:nvSpPr>
        <p:spPr>
          <a:xfrm>
            <a:off x="4764225" y="1032900"/>
            <a:ext cx="1431900" cy="13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861" name="Google Shape;861;p33"/>
          <p:cNvGrpSpPr/>
          <p:nvPr/>
        </p:nvGrpSpPr>
        <p:grpSpPr>
          <a:xfrm>
            <a:off x="944725" y="788950"/>
            <a:ext cx="2548098" cy="3819543"/>
            <a:chOff x="715100" y="788950"/>
            <a:chExt cx="2548098" cy="3819543"/>
          </a:xfrm>
        </p:grpSpPr>
        <p:sp>
          <p:nvSpPr>
            <p:cNvPr id="862" name="Google Shape;862;p33"/>
            <p:cNvSpPr/>
            <p:nvPr/>
          </p:nvSpPr>
          <p:spPr>
            <a:xfrm>
              <a:off x="715100" y="2022078"/>
              <a:ext cx="1237872" cy="1684349"/>
            </a:xfrm>
            <a:custGeom>
              <a:avLst/>
              <a:gdLst/>
              <a:ahLst/>
              <a:cxnLst/>
              <a:rect l="l" t="t" r="r" b="b"/>
              <a:pathLst>
                <a:path w="25682" h="34945" extrusionOk="0">
                  <a:moveTo>
                    <a:pt x="15924" y="1"/>
                  </a:moveTo>
                  <a:cubicBezTo>
                    <a:pt x="13143" y="1"/>
                    <a:pt x="9928" y="606"/>
                    <a:pt x="7644" y="1610"/>
                  </a:cubicBezTo>
                  <a:cubicBezTo>
                    <a:pt x="5572" y="2526"/>
                    <a:pt x="3572" y="3824"/>
                    <a:pt x="2393" y="5753"/>
                  </a:cubicBezTo>
                  <a:cubicBezTo>
                    <a:pt x="1107" y="7860"/>
                    <a:pt x="953" y="10444"/>
                    <a:pt x="822" y="12897"/>
                  </a:cubicBezTo>
                  <a:cubicBezTo>
                    <a:pt x="595" y="17207"/>
                    <a:pt x="369" y="21517"/>
                    <a:pt x="143" y="25827"/>
                  </a:cubicBezTo>
                  <a:cubicBezTo>
                    <a:pt x="48" y="27482"/>
                    <a:pt x="0" y="29268"/>
                    <a:pt x="929" y="30637"/>
                  </a:cubicBezTo>
                  <a:cubicBezTo>
                    <a:pt x="1560" y="31566"/>
                    <a:pt x="2548" y="32173"/>
                    <a:pt x="3572" y="32625"/>
                  </a:cubicBezTo>
                  <a:cubicBezTo>
                    <a:pt x="5132" y="33340"/>
                    <a:pt x="6810" y="33757"/>
                    <a:pt x="8489" y="34102"/>
                  </a:cubicBezTo>
                  <a:cubicBezTo>
                    <a:pt x="11027" y="34615"/>
                    <a:pt x="13607" y="34945"/>
                    <a:pt x="16186" y="34945"/>
                  </a:cubicBezTo>
                  <a:cubicBezTo>
                    <a:pt x="16959" y="34945"/>
                    <a:pt x="17731" y="34915"/>
                    <a:pt x="18502" y="34852"/>
                  </a:cubicBezTo>
                  <a:cubicBezTo>
                    <a:pt x="19383" y="34780"/>
                    <a:pt x="20288" y="34661"/>
                    <a:pt x="21038" y="34209"/>
                  </a:cubicBezTo>
                  <a:cubicBezTo>
                    <a:pt x="22146" y="33518"/>
                    <a:pt x="22717" y="32233"/>
                    <a:pt x="23146" y="30994"/>
                  </a:cubicBezTo>
                  <a:cubicBezTo>
                    <a:pt x="25301" y="24839"/>
                    <a:pt x="25682" y="18183"/>
                    <a:pt x="25229" y="11670"/>
                  </a:cubicBezTo>
                  <a:cubicBezTo>
                    <a:pt x="25051" y="8968"/>
                    <a:pt x="24706" y="6206"/>
                    <a:pt x="23396" y="3836"/>
                  </a:cubicBezTo>
                  <a:cubicBezTo>
                    <a:pt x="22174" y="1626"/>
                    <a:pt x="20931" y="182"/>
                    <a:pt x="18924" y="182"/>
                  </a:cubicBezTo>
                  <a:cubicBezTo>
                    <a:pt x="18779" y="182"/>
                    <a:pt x="18631" y="190"/>
                    <a:pt x="18479" y="205"/>
                  </a:cubicBezTo>
                  <a:cubicBezTo>
                    <a:pt x="17706" y="66"/>
                    <a:pt x="16838" y="1"/>
                    <a:pt x="15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3"/>
            <p:cNvSpPr/>
            <p:nvPr/>
          </p:nvSpPr>
          <p:spPr>
            <a:xfrm>
              <a:off x="1077186" y="1829467"/>
              <a:ext cx="446525" cy="305974"/>
            </a:xfrm>
            <a:custGeom>
              <a:avLst/>
              <a:gdLst/>
              <a:ahLst/>
              <a:cxnLst/>
              <a:rect l="l" t="t" r="r" b="b"/>
              <a:pathLst>
                <a:path w="9264" h="6348" extrusionOk="0">
                  <a:moveTo>
                    <a:pt x="5153" y="0"/>
                  </a:moveTo>
                  <a:cubicBezTo>
                    <a:pt x="3831" y="0"/>
                    <a:pt x="2549" y="531"/>
                    <a:pt x="1608" y="1510"/>
                  </a:cubicBezTo>
                  <a:cubicBezTo>
                    <a:pt x="465" y="2748"/>
                    <a:pt x="1" y="4475"/>
                    <a:pt x="394" y="6118"/>
                  </a:cubicBezTo>
                  <a:cubicBezTo>
                    <a:pt x="604" y="6284"/>
                    <a:pt x="819" y="6348"/>
                    <a:pt x="1028" y="6348"/>
                  </a:cubicBezTo>
                  <a:cubicBezTo>
                    <a:pt x="1326" y="6348"/>
                    <a:pt x="1613" y="6217"/>
                    <a:pt x="1858" y="6070"/>
                  </a:cubicBezTo>
                  <a:cubicBezTo>
                    <a:pt x="1954" y="6022"/>
                    <a:pt x="2037" y="5951"/>
                    <a:pt x="2096" y="5856"/>
                  </a:cubicBezTo>
                  <a:cubicBezTo>
                    <a:pt x="2144" y="5725"/>
                    <a:pt x="2144" y="5594"/>
                    <a:pt x="2108" y="5463"/>
                  </a:cubicBezTo>
                  <a:cubicBezTo>
                    <a:pt x="1965" y="4558"/>
                    <a:pt x="1894" y="3546"/>
                    <a:pt x="2382" y="2772"/>
                  </a:cubicBezTo>
                  <a:cubicBezTo>
                    <a:pt x="2890" y="1947"/>
                    <a:pt x="4109" y="1364"/>
                    <a:pt x="5171" y="1364"/>
                  </a:cubicBezTo>
                  <a:cubicBezTo>
                    <a:pt x="5504" y="1364"/>
                    <a:pt x="5822" y="1421"/>
                    <a:pt x="6097" y="1546"/>
                  </a:cubicBezTo>
                  <a:cubicBezTo>
                    <a:pt x="7573" y="2201"/>
                    <a:pt x="7776" y="3986"/>
                    <a:pt x="7704" y="4034"/>
                  </a:cubicBezTo>
                  <a:cubicBezTo>
                    <a:pt x="7669" y="4064"/>
                    <a:pt x="7713" y="4073"/>
                    <a:pt x="7777" y="4073"/>
                  </a:cubicBezTo>
                  <a:cubicBezTo>
                    <a:pt x="7841" y="4073"/>
                    <a:pt x="7925" y="4064"/>
                    <a:pt x="7966" y="4058"/>
                  </a:cubicBezTo>
                  <a:lnTo>
                    <a:pt x="9264" y="3915"/>
                  </a:lnTo>
                  <a:cubicBezTo>
                    <a:pt x="8966" y="2748"/>
                    <a:pt x="8562" y="1510"/>
                    <a:pt x="7621" y="772"/>
                  </a:cubicBezTo>
                  <a:cubicBezTo>
                    <a:pt x="7180" y="427"/>
                    <a:pt x="6657" y="200"/>
                    <a:pt x="6109" y="93"/>
                  </a:cubicBezTo>
                  <a:cubicBezTo>
                    <a:pt x="5791" y="31"/>
                    <a:pt x="5471" y="0"/>
                    <a:pt x="5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3"/>
            <p:cNvSpPr/>
            <p:nvPr/>
          </p:nvSpPr>
          <p:spPr>
            <a:xfrm>
              <a:off x="737465" y="3036807"/>
              <a:ext cx="227311" cy="488748"/>
            </a:xfrm>
            <a:custGeom>
              <a:avLst/>
              <a:gdLst/>
              <a:ahLst/>
              <a:cxnLst/>
              <a:rect l="l" t="t" r="r" b="b"/>
              <a:pathLst>
                <a:path w="4716" h="10140" extrusionOk="0">
                  <a:moveTo>
                    <a:pt x="667" y="1"/>
                  </a:moveTo>
                  <a:cubicBezTo>
                    <a:pt x="334" y="2251"/>
                    <a:pt x="0" y="4525"/>
                    <a:pt x="250" y="6787"/>
                  </a:cubicBezTo>
                  <a:cubicBezTo>
                    <a:pt x="322" y="7490"/>
                    <a:pt x="465" y="8216"/>
                    <a:pt x="846" y="8823"/>
                  </a:cubicBezTo>
                  <a:cubicBezTo>
                    <a:pt x="1396" y="9663"/>
                    <a:pt x="2330" y="10139"/>
                    <a:pt x="3300" y="10139"/>
                  </a:cubicBezTo>
                  <a:cubicBezTo>
                    <a:pt x="3609" y="10139"/>
                    <a:pt x="3922" y="10091"/>
                    <a:pt x="4227" y="9990"/>
                  </a:cubicBezTo>
                  <a:cubicBezTo>
                    <a:pt x="4358" y="9942"/>
                    <a:pt x="4489" y="9859"/>
                    <a:pt x="4572" y="9740"/>
                  </a:cubicBezTo>
                  <a:cubicBezTo>
                    <a:pt x="4620" y="9633"/>
                    <a:pt x="4644" y="9514"/>
                    <a:pt x="4632" y="9395"/>
                  </a:cubicBezTo>
                  <a:cubicBezTo>
                    <a:pt x="4644" y="6347"/>
                    <a:pt x="4715" y="691"/>
                    <a:pt x="4656" y="239"/>
                  </a:cubicBezTo>
                  <a:lnTo>
                    <a:pt x="4656" y="239"/>
                  </a:lnTo>
                  <a:cubicBezTo>
                    <a:pt x="4415" y="265"/>
                    <a:pt x="4155" y="277"/>
                    <a:pt x="3883" y="277"/>
                  </a:cubicBezTo>
                  <a:cubicBezTo>
                    <a:pt x="2825" y="277"/>
                    <a:pt x="1596" y="105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3"/>
            <p:cNvSpPr/>
            <p:nvPr/>
          </p:nvSpPr>
          <p:spPr>
            <a:xfrm>
              <a:off x="852232" y="2022175"/>
              <a:ext cx="624431" cy="629733"/>
            </a:xfrm>
            <a:custGeom>
              <a:avLst/>
              <a:gdLst/>
              <a:ahLst/>
              <a:cxnLst/>
              <a:rect l="l" t="t" r="r" b="b"/>
              <a:pathLst>
                <a:path w="12955" h="13065" extrusionOk="0">
                  <a:moveTo>
                    <a:pt x="12955" y="0"/>
                  </a:moveTo>
                  <a:lnTo>
                    <a:pt x="12955" y="0"/>
                  </a:lnTo>
                  <a:cubicBezTo>
                    <a:pt x="9526" y="179"/>
                    <a:pt x="5906" y="1536"/>
                    <a:pt x="3549" y="3191"/>
                  </a:cubicBezTo>
                  <a:cubicBezTo>
                    <a:pt x="2763" y="3751"/>
                    <a:pt x="2013" y="4382"/>
                    <a:pt x="1465" y="5203"/>
                  </a:cubicBezTo>
                  <a:cubicBezTo>
                    <a:pt x="798" y="6204"/>
                    <a:pt x="501" y="7418"/>
                    <a:pt x="310" y="8620"/>
                  </a:cubicBezTo>
                  <a:cubicBezTo>
                    <a:pt x="84" y="10085"/>
                    <a:pt x="1" y="11561"/>
                    <a:pt x="72" y="13038"/>
                  </a:cubicBezTo>
                  <a:cubicBezTo>
                    <a:pt x="185" y="13056"/>
                    <a:pt x="298" y="13064"/>
                    <a:pt x="411" y="13064"/>
                  </a:cubicBezTo>
                  <a:cubicBezTo>
                    <a:pt x="525" y="13064"/>
                    <a:pt x="638" y="13056"/>
                    <a:pt x="751" y="13038"/>
                  </a:cubicBezTo>
                  <a:cubicBezTo>
                    <a:pt x="846" y="13026"/>
                    <a:pt x="941" y="12990"/>
                    <a:pt x="1013" y="12942"/>
                  </a:cubicBezTo>
                  <a:cubicBezTo>
                    <a:pt x="1179" y="12811"/>
                    <a:pt x="1179" y="12585"/>
                    <a:pt x="1168" y="12383"/>
                  </a:cubicBezTo>
                  <a:cubicBezTo>
                    <a:pt x="1096" y="10787"/>
                    <a:pt x="1215" y="9180"/>
                    <a:pt x="1691" y="7656"/>
                  </a:cubicBezTo>
                  <a:cubicBezTo>
                    <a:pt x="2156" y="6132"/>
                    <a:pt x="2989" y="4703"/>
                    <a:pt x="4180" y="3632"/>
                  </a:cubicBezTo>
                  <a:cubicBezTo>
                    <a:pt x="5347" y="2596"/>
                    <a:pt x="6775" y="1905"/>
                    <a:pt x="8228" y="1346"/>
                  </a:cubicBezTo>
                  <a:cubicBezTo>
                    <a:pt x="9561" y="822"/>
                    <a:pt x="11907" y="215"/>
                    <a:pt x="12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3"/>
            <p:cNvSpPr/>
            <p:nvPr/>
          </p:nvSpPr>
          <p:spPr>
            <a:xfrm>
              <a:off x="998872" y="2020376"/>
              <a:ext cx="1072643" cy="1668973"/>
            </a:xfrm>
            <a:custGeom>
              <a:avLst/>
              <a:gdLst/>
              <a:ahLst/>
              <a:cxnLst/>
              <a:rect l="l" t="t" r="r" b="b"/>
              <a:pathLst>
                <a:path w="22254" h="34626" extrusionOk="0">
                  <a:moveTo>
                    <a:pt x="11880" y="0"/>
                  </a:moveTo>
                  <a:cubicBezTo>
                    <a:pt x="9336" y="0"/>
                    <a:pt x="6504" y="889"/>
                    <a:pt x="4144" y="2204"/>
                  </a:cubicBezTo>
                  <a:cubicBezTo>
                    <a:pt x="3192" y="2739"/>
                    <a:pt x="2275" y="3406"/>
                    <a:pt x="1680" y="4323"/>
                  </a:cubicBezTo>
                  <a:cubicBezTo>
                    <a:pt x="1191" y="5085"/>
                    <a:pt x="941" y="5978"/>
                    <a:pt x="763" y="6871"/>
                  </a:cubicBezTo>
                  <a:cubicBezTo>
                    <a:pt x="358" y="8871"/>
                    <a:pt x="251" y="10919"/>
                    <a:pt x="179" y="12967"/>
                  </a:cubicBezTo>
                  <a:cubicBezTo>
                    <a:pt x="60" y="16694"/>
                    <a:pt x="36" y="20432"/>
                    <a:pt x="25" y="24159"/>
                  </a:cubicBezTo>
                  <a:cubicBezTo>
                    <a:pt x="13" y="26040"/>
                    <a:pt x="1" y="27921"/>
                    <a:pt x="215" y="29790"/>
                  </a:cubicBezTo>
                  <a:cubicBezTo>
                    <a:pt x="334" y="30945"/>
                    <a:pt x="572" y="32148"/>
                    <a:pt x="1358" y="32993"/>
                  </a:cubicBezTo>
                  <a:cubicBezTo>
                    <a:pt x="2322" y="34041"/>
                    <a:pt x="3835" y="34279"/>
                    <a:pt x="5239" y="34410"/>
                  </a:cubicBezTo>
                  <a:cubicBezTo>
                    <a:pt x="6768" y="34554"/>
                    <a:pt x="8300" y="34625"/>
                    <a:pt x="9833" y="34625"/>
                  </a:cubicBezTo>
                  <a:cubicBezTo>
                    <a:pt x="11977" y="34625"/>
                    <a:pt x="14121" y="34485"/>
                    <a:pt x="16253" y="34208"/>
                  </a:cubicBezTo>
                  <a:cubicBezTo>
                    <a:pt x="17062" y="34112"/>
                    <a:pt x="17896" y="33970"/>
                    <a:pt x="18574" y="33553"/>
                  </a:cubicBezTo>
                  <a:cubicBezTo>
                    <a:pt x="19920" y="32743"/>
                    <a:pt x="20444" y="31088"/>
                    <a:pt x="20777" y="29564"/>
                  </a:cubicBezTo>
                  <a:cubicBezTo>
                    <a:pt x="22254" y="22718"/>
                    <a:pt x="21849" y="15610"/>
                    <a:pt x="20956" y="8669"/>
                  </a:cubicBezTo>
                  <a:cubicBezTo>
                    <a:pt x="20718" y="6776"/>
                    <a:pt x="20420" y="4835"/>
                    <a:pt x="19503" y="3156"/>
                  </a:cubicBezTo>
                  <a:cubicBezTo>
                    <a:pt x="18574" y="1489"/>
                    <a:pt x="16622" y="989"/>
                    <a:pt x="14526" y="382"/>
                  </a:cubicBezTo>
                  <a:cubicBezTo>
                    <a:pt x="13708" y="120"/>
                    <a:pt x="12813" y="0"/>
                    <a:pt x="11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3"/>
            <p:cNvSpPr/>
            <p:nvPr/>
          </p:nvSpPr>
          <p:spPr>
            <a:xfrm>
              <a:off x="998872" y="2030176"/>
              <a:ext cx="1072643" cy="1668973"/>
            </a:xfrm>
            <a:custGeom>
              <a:avLst/>
              <a:gdLst/>
              <a:ahLst/>
              <a:cxnLst/>
              <a:rect l="l" t="t" r="r" b="b"/>
              <a:pathLst>
                <a:path w="22254" h="34626" extrusionOk="0">
                  <a:moveTo>
                    <a:pt x="11880" y="0"/>
                  </a:moveTo>
                  <a:cubicBezTo>
                    <a:pt x="9336" y="0"/>
                    <a:pt x="6504" y="889"/>
                    <a:pt x="4144" y="2204"/>
                  </a:cubicBezTo>
                  <a:cubicBezTo>
                    <a:pt x="3192" y="2739"/>
                    <a:pt x="2275" y="3406"/>
                    <a:pt x="1680" y="4323"/>
                  </a:cubicBezTo>
                  <a:cubicBezTo>
                    <a:pt x="1191" y="5085"/>
                    <a:pt x="941" y="5978"/>
                    <a:pt x="763" y="6871"/>
                  </a:cubicBezTo>
                  <a:cubicBezTo>
                    <a:pt x="358" y="8871"/>
                    <a:pt x="251" y="10919"/>
                    <a:pt x="179" y="12967"/>
                  </a:cubicBezTo>
                  <a:cubicBezTo>
                    <a:pt x="60" y="16694"/>
                    <a:pt x="36" y="20432"/>
                    <a:pt x="25" y="24159"/>
                  </a:cubicBezTo>
                  <a:cubicBezTo>
                    <a:pt x="13" y="26040"/>
                    <a:pt x="1" y="27921"/>
                    <a:pt x="215" y="29790"/>
                  </a:cubicBezTo>
                  <a:cubicBezTo>
                    <a:pt x="334" y="30945"/>
                    <a:pt x="572" y="32148"/>
                    <a:pt x="1358" y="32993"/>
                  </a:cubicBezTo>
                  <a:cubicBezTo>
                    <a:pt x="2322" y="34041"/>
                    <a:pt x="3835" y="34279"/>
                    <a:pt x="5239" y="34410"/>
                  </a:cubicBezTo>
                  <a:cubicBezTo>
                    <a:pt x="6768" y="34554"/>
                    <a:pt x="8300" y="34625"/>
                    <a:pt x="9833" y="34625"/>
                  </a:cubicBezTo>
                  <a:cubicBezTo>
                    <a:pt x="11977" y="34625"/>
                    <a:pt x="14121" y="34485"/>
                    <a:pt x="16253" y="34208"/>
                  </a:cubicBezTo>
                  <a:cubicBezTo>
                    <a:pt x="17062" y="34112"/>
                    <a:pt x="17896" y="33970"/>
                    <a:pt x="18574" y="33553"/>
                  </a:cubicBezTo>
                  <a:cubicBezTo>
                    <a:pt x="19920" y="32743"/>
                    <a:pt x="20444" y="31088"/>
                    <a:pt x="20777" y="29564"/>
                  </a:cubicBezTo>
                  <a:cubicBezTo>
                    <a:pt x="22254" y="22718"/>
                    <a:pt x="21849" y="15610"/>
                    <a:pt x="20956" y="8669"/>
                  </a:cubicBezTo>
                  <a:cubicBezTo>
                    <a:pt x="20718" y="6776"/>
                    <a:pt x="20420" y="4835"/>
                    <a:pt x="19503" y="3156"/>
                  </a:cubicBezTo>
                  <a:cubicBezTo>
                    <a:pt x="18574" y="1489"/>
                    <a:pt x="16622" y="989"/>
                    <a:pt x="14526" y="382"/>
                  </a:cubicBezTo>
                  <a:cubicBezTo>
                    <a:pt x="13708" y="120"/>
                    <a:pt x="12813" y="0"/>
                    <a:pt x="11880" y="0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3"/>
            <p:cNvSpPr/>
            <p:nvPr/>
          </p:nvSpPr>
          <p:spPr>
            <a:xfrm>
              <a:off x="1544929" y="2058325"/>
              <a:ext cx="468890" cy="439729"/>
            </a:xfrm>
            <a:custGeom>
              <a:avLst/>
              <a:gdLst/>
              <a:ahLst/>
              <a:cxnLst/>
              <a:rect l="l" t="t" r="r" b="b"/>
              <a:pathLst>
                <a:path w="9728" h="9123" extrusionOk="0">
                  <a:moveTo>
                    <a:pt x="1120" y="0"/>
                  </a:moveTo>
                  <a:lnTo>
                    <a:pt x="1120" y="0"/>
                  </a:lnTo>
                  <a:cubicBezTo>
                    <a:pt x="1155" y="751"/>
                    <a:pt x="905" y="1489"/>
                    <a:pt x="441" y="2084"/>
                  </a:cubicBezTo>
                  <a:cubicBezTo>
                    <a:pt x="262" y="2286"/>
                    <a:pt x="60" y="2501"/>
                    <a:pt x="12" y="2763"/>
                  </a:cubicBezTo>
                  <a:cubicBezTo>
                    <a:pt x="1" y="2989"/>
                    <a:pt x="48" y="3215"/>
                    <a:pt x="143" y="3418"/>
                  </a:cubicBezTo>
                  <a:cubicBezTo>
                    <a:pt x="917" y="5227"/>
                    <a:pt x="2084" y="6847"/>
                    <a:pt x="3561" y="8144"/>
                  </a:cubicBezTo>
                  <a:cubicBezTo>
                    <a:pt x="4135" y="8650"/>
                    <a:pt x="4832" y="9122"/>
                    <a:pt x="5597" y="9122"/>
                  </a:cubicBezTo>
                  <a:cubicBezTo>
                    <a:pt x="5625" y="9122"/>
                    <a:pt x="5652" y="9122"/>
                    <a:pt x="5680" y="9121"/>
                  </a:cubicBezTo>
                  <a:cubicBezTo>
                    <a:pt x="6763" y="9061"/>
                    <a:pt x="7537" y="8085"/>
                    <a:pt x="8121" y="7168"/>
                  </a:cubicBezTo>
                  <a:cubicBezTo>
                    <a:pt x="8680" y="6287"/>
                    <a:pt x="9216" y="5358"/>
                    <a:pt x="9478" y="4346"/>
                  </a:cubicBezTo>
                  <a:cubicBezTo>
                    <a:pt x="9728" y="3334"/>
                    <a:pt x="9680" y="2191"/>
                    <a:pt x="9145" y="1298"/>
                  </a:cubicBezTo>
                  <a:cubicBezTo>
                    <a:pt x="9037" y="1096"/>
                    <a:pt x="8871" y="941"/>
                    <a:pt x="8680" y="822"/>
                  </a:cubicBezTo>
                  <a:cubicBezTo>
                    <a:pt x="8490" y="739"/>
                    <a:pt x="8275" y="691"/>
                    <a:pt x="8073" y="691"/>
                  </a:cubicBezTo>
                  <a:lnTo>
                    <a:pt x="4989" y="501"/>
                  </a:lnTo>
                  <a:cubicBezTo>
                    <a:pt x="3691" y="417"/>
                    <a:pt x="2346" y="322"/>
                    <a:pt x="1120" y="0"/>
                  </a:cubicBezTo>
                  <a:close/>
                </a:path>
              </a:pathLst>
            </a:custGeom>
            <a:solidFill>
              <a:srgbClr val="E5BA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3"/>
            <p:cNvSpPr/>
            <p:nvPr/>
          </p:nvSpPr>
          <p:spPr>
            <a:xfrm>
              <a:off x="1119121" y="945555"/>
              <a:ext cx="1299858" cy="1228907"/>
            </a:xfrm>
            <a:custGeom>
              <a:avLst/>
              <a:gdLst/>
              <a:ahLst/>
              <a:cxnLst/>
              <a:rect l="l" t="t" r="r" b="b"/>
              <a:pathLst>
                <a:path w="26968" h="25496" extrusionOk="0">
                  <a:moveTo>
                    <a:pt x="16789" y="1"/>
                  </a:moveTo>
                  <a:cubicBezTo>
                    <a:pt x="13513" y="1"/>
                    <a:pt x="10270" y="1684"/>
                    <a:pt x="8215" y="4263"/>
                  </a:cubicBezTo>
                  <a:cubicBezTo>
                    <a:pt x="5822" y="7263"/>
                    <a:pt x="4953" y="11311"/>
                    <a:pt x="5453" y="15097"/>
                  </a:cubicBezTo>
                  <a:cubicBezTo>
                    <a:pt x="4898" y="14642"/>
                    <a:pt x="4185" y="14420"/>
                    <a:pt x="3470" y="14420"/>
                  </a:cubicBezTo>
                  <a:cubicBezTo>
                    <a:pt x="2576" y="14420"/>
                    <a:pt x="1679" y="14768"/>
                    <a:pt x="1084" y="15443"/>
                  </a:cubicBezTo>
                  <a:cubicBezTo>
                    <a:pt x="0" y="16645"/>
                    <a:pt x="83" y="18693"/>
                    <a:pt x="1226" y="19812"/>
                  </a:cubicBezTo>
                  <a:cubicBezTo>
                    <a:pt x="1836" y="20409"/>
                    <a:pt x="2697" y="20694"/>
                    <a:pt x="3533" y="20694"/>
                  </a:cubicBezTo>
                  <a:cubicBezTo>
                    <a:pt x="4283" y="20694"/>
                    <a:pt x="5013" y="20465"/>
                    <a:pt x="5525" y="20027"/>
                  </a:cubicBezTo>
                  <a:cubicBezTo>
                    <a:pt x="6965" y="22789"/>
                    <a:pt x="9942" y="24372"/>
                    <a:pt x="12942" y="25206"/>
                  </a:cubicBezTo>
                  <a:cubicBezTo>
                    <a:pt x="13691" y="25413"/>
                    <a:pt x="14404" y="25496"/>
                    <a:pt x="15094" y="25496"/>
                  </a:cubicBezTo>
                  <a:cubicBezTo>
                    <a:pt x="16388" y="25496"/>
                    <a:pt x="17600" y="25203"/>
                    <a:pt x="18812" y="24884"/>
                  </a:cubicBezTo>
                  <a:cubicBezTo>
                    <a:pt x="20086" y="24551"/>
                    <a:pt x="21348" y="23753"/>
                    <a:pt x="22408" y="22967"/>
                  </a:cubicBezTo>
                  <a:cubicBezTo>
                    <a:pt x="25289" y="20860"/>
                    <a:pt x="26968" y="16955"/>
                    <a:pt x="25860" y="13561"/>
                  </a:cubicBezTo>
                  <a:cubicBezTo>
                    <a:pt x="25503" y="12454"/>
                    <a:pt x="24884" y="11454"/>
                    <a:pt x="24563" y="10347"/>
                  </a:cubicBezTo>
                  <a:cubicBezTo>
                    <a:pt x="24122" y="8775"/>
                    <a:pt x="24301" y="7073"/>
                    <a:pt x="23896" y="5489"/>
                  </a:cubicBezTo>
                  <a:cubicBezTo>
                    <a:pt x="23241" y="2953"/>
                    <a:pt x="21038" y="572"/>
                    <a:pt x="18348" y="131"/>
                  </a:cubicBezTo>
                  <a:cubicBezTo>
                    <a:pt x="17830" y="43"/>
                    <a:pt x="17309" y="1"/>
                    <a:pt x="16789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3"/>
            <p:cNvSpPr/>
            <p:nvPr/>
          </p:nvSpPr>
          <p:spPr>
            <a:xfrm>
              <a:off x="1274039" y="4231664"/>
              <a:ext cx="343232" cy="128549"/>
            </a:xfrm>
            <a:custGeom>
              <a:avLst/>
              <a:gdLst/>
              <a:ahLst/>
              <a:cxnLst/>
              <a:rect l="l" t="t" r="r" b="b"/>
              <a:pathLst>
                <a:path w="7121" h="2667" extrusionOk="0">
                  <a:moveTo>
                    <a:pt x="72" y="0"/>
                  </a:moveTo>
                  <a:cubicBezTo>
                    <a:pt x="37" y="512"/>
                    <a:pt x="13" y="1036"/>
                    <a:pt x="1" y="1560"/>
                  </a:cubicBezTo>
                  <a:cubicBezTo>
                    <a:pt x="1937" y="2290"/>
                    <a:pt x="3986" y="2666"/>
                    <a:pt x="6044" y="2666"/>
                  </a:cubicBezTo>
                  <a:cubicBezTo>
                    <a:pt x="6403" y="2666"/>
                    <a:pt x="6762" y="2655"/>
                    <a:pt x="7121" y="2632"/>
                  </a:cubicBezTo>
                  <a:cubicBezTo>
                    <a:pt x="7073" y="1977"/>
                    <a:pt x="7073" y="1310"/>
                    <a:pt x="7121" y="655"/>
                  </a:cubicBezTo>
                  <a:lnTo>
                    <a:pt x="7121" y="655"/>
                  </a:lnTo>
                  <a:cubicBezTo>
                    <a:pt x="6468" y="764"/>
                    <a:pt x="5810" y="820"/>
                    <a:pt x="5151" y="820"/>
                  </a:cubicBezTo>
                  <a:cubicBezTo>
                    <a:pt x="4728" y="820"/>
                    <a:pt x="4305" y="797"/>
                    <a:pt x="3882" y="750"/>
                  </a:cubicBezTo>
                  <a:cubicBezTo>
                    <a:pt x="2596" y="596"/>
                    <a:pt x="1322" y="346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3"/>
            <p:cNvSpPr/>
            <p:nvPr/>
          </p:nvSpPr>
          <p:spPr>
            <a:xfrm>
              <a:off x="1277510" y="3733506"/>
              <a:ext cx="390275" cy="537671"/>
            </a:xfrm>
            <a:custGeom>
              <a:avLst/>
              <a:gdLst/>
              <a:ahLst/>
              <a:cxnLst/>
              <a:rect l="l" t="t" r="r" b="b"/>
              <a:pathLst>
                <a:path w="8097" h="11155" extrusionOk="0">
                  <a:moveTo>
                    <a:pt x="941" y="1"/>
                  </a:moveTo>
                  <a:cubicBezTo>
                    <a:pt x="488" y="3430"/>
                    <a:pt x="179" y="6871"/>
                    <a:pt x="0" y="10335"/>
                  </a:cubicBezTo>
                  <a:cubicBezTo>
                    <a:pt x="1250" y="10681"/>
                    <a:pt x="2524" y="10931"/>
                    <a:pt x="3810" y="11085"/>
                  </a:cubicBezTo>
                  <a:cubicBezTo>
                    <a:pt x="4233" y="11132"/>
                    <a:pt x="4658" y="11155"/>
                    <a:pt x="5083" y="11155"/>
                  </a:cubicBezTo>
                  <a:cubicBezTo>
                    <a:pt x="5746" y="11155"/>
                    <a:pt x="6407" y="11099"/>
                    <a:pt x="7061" y="10990"/>
                  </a:cubicBezTo>
                  <a:cubicBezTo>
                    <a:pt x="7061" y="10978"/>
                    <a:pt x="7061" y="10966"/>
                    <a:pt x="7061" y="10966"/>
                  </a:cubicBezTo>
                  <a:cubicBezTo>
                    <a:pt x="7239" y="7883"/>
                    <a:pt x="7549" y="4823"/>
                    <a:pt x="8025" y="1763"/>
                  </a:cubicBezTo>
                  <a:cubicBezTo>
                    <a:pt x="8061" y="1489"/>
                    <a:pt x="8096" y="1168"/>
                    <a:pt x="7906" y="953"/>
                  </a:cubicBezTo>
                  <a:cubicBezTo>
                    <a:pt x="7739" y="787"/>
                    <a:pt x="7489" y="763"/>
                    <a:pt x="7263" y="739"/>
                  </a:cubicBezTo>
                  <a:cubicBezTo>
                    <a:pt x="4953" y="572"/>
                    <a:pt x="2655" y="394"/>
                    <a:pt x="941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3"/>
            <p:cNvSpPr/>
            <p:nvPr/>
          </p:nvSpPr>
          <p:spPr>
            <a:xfrm>
              <a:off x="1270039" y="4306858"/>
              <a:ext cx="433318" cy="301636"/>
            </a:xfrm>
            <a:custGeom>
              <a:avLst/>
              <a:gdLst/>
              <a:ahLst/>
              <a:cxnLst/>
              <a:rect l="l" t="t" r="r" b="b"/>
              <a:pathLst>
                <a:path w="8990" h="6258" extrusionOk="0">
                  <a:moveTo>
                    <a:pt x="84" y="0"/>
                  </a:moveTo>
                  <a:cubicBezTo>
                    <a:pt x="36" y="1155"/>
                    <a:pt x="12" y="2310"/>
                    <a:pt x="0" y="3465"/>
                  </a:cubicBezTo>
                  <a:cubicBezTo>
                    <a:pt x="0" y="3905"/>
                    <a:pt x="0" y="4393"/>
                    <a:pt x="262" y="4739"/>
                  </a:cubicBezTo>
                  <a:cubicBezTo>
                    <a:pt x="477" y="5024"/>
                    <a:pt x="822" y="5179"/>
                    <a:pt x="1155" y="5298"/>
                  </a:cubicBezTo>
                  <a:cubicBezTo>
                    <a:pt x="2840" y="5938"/>
                    <a:pt x="4624" y="6257"/>
                    <a:pt x="6414" y="6257"/>
                  </a:cubicBezTo>
                  <a:cubicBezTo>
                    <a:pt x="7091" y="6257"/>
                    <a:pt x="7769" y="6211"/>
                    <a:pt x="8442" y="6120"/>
                  </a:cubicBezTo>
                  <a:cubicBezTo>
                    <a:pt x="8585" y="6108"/>
                    <a:pt x="8716" y="6060"/>
                    <a:pt x="8835" y="5965"/>
                  </a:cubicBezTo>
                  <a:cubicBezTo>
                    <a:pt x="8930" y="5858"/>
                    <a:pt x="8978" y="5715"/>
                    <a:pt x="8966" y="5572"/>
                  </a:cubicBezTo>
                  <a:cubicBezTo>
                    <a:pt x="8990" y="4632"/>
                    <a:pt x="8216" y="3893"/>
                    <a:pt x="7751" y="3060"/>
                  </a:cubicBezTo>
                  <a:cubicBezTo>
                    <a:pt x="7442" y="2441"/>
                    <a:pt x="7251" y="1762"/>
                    <a:pt x="7204" y="1072"/>
                  </a:cubicBezTo>
                  <a:cubicBezTo>
                    <a:pt x="6845" y="1095"/>
                    <a:pt x="6486" y="1106"/>
                    <a:pt x="6127" y="1106"/>
                  </a:cubicBezTo>
                  <a:cubicBezTo>
                    <a:pt x="4069" y="1106"/>
                    <a:pt x="2020" y="73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3"/>
            <p:cNvSpPr/>
            <p:nvPr/>
          </p:nvSpPr>
          <p:spPr>
            <a:xfrm>
              <a:off x="1279197" y="4497493"/>
              <a:ext cx="413267" cy="80108"/>
            </a:xfrm>
            <a:custGeom>
              <a:avLst/>
              <a:gdLst/>
              <a:ahLst/>
              <a:cxnLst/>
              <a:rect l="l" t="t" r="r" b="b"/>
              <a:pathLst>
                <a:path w="8574" h="1662" extrusionOk="0">
                  <a:moveTo>
                    <a:pt x="8431" y="1391"/>
                  </a:moveTo>
                  <a:cubicBezTo>
                    <a:pt x="8434" y="1391"/>
                    <a:pt x="8437" y="1391"/>
                    <a:pt x="8441" y="1391"/>
                  </a:cubicBezTo>
                  <a:lnTo>
                    <a:pt x="8441" y="1391"/>
                  </a:lnTo>
                  <a:lnTo>
                    <a:pt x="8442" y="1391"/>
                  </a:lnTo>
                  <a:close/>
                  <a:moveTo>
                    <a:pt x="120" y="1"/>
                  </a:moveTo>
                  <a:cubicBezTo>
                    <a:pt x="108" y="1"/>
                    <a:pt x="96" y="4"/>
                    <a:pt x="84" y="10"/>
                  </a:cubicBezTo>
                  <a:cubicBezTo>
                    <a:pt x="13" y="34"/>
                    <a:pt x="1" y="129"/>
                    <a:pt x="60" y="177"/>
                  </a:cubicBezTo>
                  <a:cubicBezTo>
                    <a:pt x="1704" y="891"/>
                    <a:pt x="3430" y="1367"/>
                    <a:pt x="5216" y="1581"/>
                  </a:cubicBezTo>
                  <a:cubicBezTo>
                    <a:pt x="5764" y="1641"/>
                    <a:pt x="6323" y="1629"/>
                    <a:pt x="6871" y="1641"/>
                  </a:cubicBezTo>
                  <a:cubicBezTo>
                    <a:pt x="7067" y="1654"/>
                    <a:pt x="7264" y="1661"/>
                    <a:pt x="7460" y="1661"/>
                  </a:cubicBezTo>
                  <a:cubicBezTo>
                    <a:pt x="7788" y="1661"/>
                    <a:pt x="8115" y="1642"/>
                    <a:pt x="8442" y="1605"/>
                  </a:cubicBezTo>
                  <a:cubicBezTo>
                    <a:pt x="8570" y="1605"/>
                    <a:pt x="8573" y="1401"/>
                    <a:pt x="8441" y="1391"/>
                  </a:cubicBezTo>
                  <a:lnTo>
                    <a:pt x="8441" y="1391"/>
                  </a:lnTo>
                  <a:lnTo>
                    <a:pt x="8383" y="1403"/>
                  </a:lnTo>
                  <a:cubicBezTo>
                    <a:pt x="8050" y="1439"/>
                    <a:pt x="7710" y="1456"/>
                    <a:pt x="7371" y="1456"/>
                  </a:cubicBezTo>
                  <a:cubicBezTo>
                    <a:pt x="7032" y="1456"/>
                    <a:pt x="6692" y="1439"/>
                    <a:pt x="6359" y="1403"/>
                  </a:cubicBezTo>
                  <a:cubicBezTo>
                    <a:pt x="4823" y="1320"/>
                    <a:pt x="3323" y="927"/>
                    <a:pt x="1799" y="558"/>
                  </a:cubicBezTo>
                  <a:cubicBezTo>
                    <a:pt x="1358" y="450"/>
                    <a:pt x="930" y="319"/>
                    <a:pt x="513" y="165"/>
                  </a:cubicBezTo>
                  <a:cubicBezTo>
                    <a:pt x="394" y="117"/>
                    <a:pt x="275" y="69"/>
                    <a:pt x="156" y="10"/>
                  </a:cubicBezTo>
                  <a:cubicBezTo>
                    <a:pt x="144" y="4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3"/>
            <p:cNvSpPr/>
            <p:nvPr/>
          </p:nvSpPr>
          <p:spPr>
            <a:xfrm>
              <a:off x="1501837" y="4389040"/>
              <a:ext cx="146432" cy="61841"/>
            </a:xfrm>
            <a:custGeom>
              <a:avLst/>
              <a:gdLst/>
              <a:ahLst/>
              <a:cxnLst/>
              <a:rect l="l" t="t" r="r" b="b"/>
              <a:pathLst>
                <a:path w="3038" h="1283" extrusionOk="0">
                  <a:moveTo>
                    <a:pt x="2389" y="1"/>
                  </a:moveTo>
                  <a:cubicBezTo>
                    <a:pt x="2359" y="1"/>
                    <a:pt x="2329" y="4"/>
                    <a:pt x="2299" y="10"/>
                  </a:cubicBezTo>
                  <a:cubicBezTo>
                    <a:pt x="1907" y="10"/>
                    <a:pt x="1514" y="57"/>
                    <a:pt x="1133" y="141"/>
                  </a:cubicBezTo>
                  <a:cubicBezTo>
                    <a:pt x="978" y="176"/>
                    <a:pt x="394" y="224"/>
                    <a:pt x="204" y="557"/>
                  </a:cubicBezTo>
                  <a:cubicBezTo>
                    <a:pt x="1" y="1002"/>
                    <a:pt x="206" y="1282"/>
                    <a:pt x="578" y="1282"/>
                  </a:cubicBezTo>
                  <a:cubicBezTo>
                    <a:pt x="664" y="1282"/>
                    <a:pt x="758" y="1267"/>
                    <a:pt x="859" y="1236"/>
                  </a:cubicBezTo>
                  <a:cubicBezTo>
                    <a:pt x="1299" y="1117"/>
                    <a:pt x="1752" y="1022"/>
                    <a:pt x="2204" y="950"/>
                  </a:cubicBezTo>
                  <a:cubicBezTo>
                    <a:pt x="2240" y="950"/>
                    <a:pt x="2335" y="938"/>
                    <a:pt x="2383" y="938"/>
                  </a:cubicBezTo>
                  <a:cubicBezTo>
                    <a:pt x="2454" y="926"/>
                    <a:pt x="2538" y="914"/>
                    <a:pt x="2609" y="891"/>
                  </a:cubicBezTo>
                  <a:cubicBezTo>
                    <a:pt x="2657" y="879"/>
                    <a:pt x="2692" y="867"/>
                    <a:pt x="2728" y="855"/>
                  </a:cubicBezTo>
                  <a:cubicBezTo>
                    <a:pt x="3038" y="700"/>
                    <a:pt x="2978" y="236"/>
                    <a:pt x="2704" y="69"/>
                  </a:cubicBezTo>
                  <a:cubicBezTo>
                    <a:pt x="2669" y="45"/>
                    <a:pt x="2621" y="33"/>
                    <a:pt x="2573" y="21"/>
                  </a:cubicBezTo>
                  <a:cubicBezTo>
                    <a:pt x="2550" y="10"/>
                    <a:pt x="2526" y="10"/>
                    <a:pt x="2502" y="10"/>
                  </a:cubicBezTo>
                  <a:lnTo>
                    <a:pt x="2478" y="10"/>
                  </a:lnTo>
                  <a:cubicBezTo>
                    <a:pt x="2448" y="4"/>
                    <a:pt x="2419" y="1"/>
                    <a:pt x="2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1539772" y="4438736"/>
              <a:ext cx="133755" cy="68492"/>
            </a:xfrm>
            <a:custGeom>
              <a:avLst/>
              <a:gdLst/>
              <a:ahLst/>
              <a:cxnLst/>
              <a:rect l="l" t="t" r="r" b="b"/>
              <a:pathLst>
                <a:path w="2775" h="1421" extrusionOk="0">
                  <a:moveTo>
                    <a:pt x="2104" y="1"/>
                  </a:moveTo>
                  <a:cubicBezTo>
                    <a:pt x="2044" y="1"/>
                    <a:pt x="1985" y="6"/>
                    <a:pt x="1929" y="14"/>
                  </a:cubicBezTo>
                  <a:cubicBezTo>
                    <a:pt x="1727" y="26"/>
                    <a:pt x="1524" y="50"/>
                    <a:pt x="1334" y="110"/>
                  </a:cubicBezTo>
                  <a:cubicBezTo>
                    <a:pt x="1131" y="169"/>
                    <a:pt x="1036" y="205"/>
                    <a:pt x="929" y="253"/>
                  </a:cubicBezTo>
                  <a:cubicBezTo>
                    <a:pt x="822" y="300"/>
                    <a:pt x="750" y="312"/>
                    <a:pt x="643" y="348"/>
                  </a:cubicBezTo>
                  <a:cubicBezTo>
                    <a:pt x="429" y="407"/>
                    <a:pt x="227" y="550"/>
                    <a:pt x="84" y="729"/>
                  </a:cubicBezTo>
                  <a:cubicBezTo>
                    <a:pt x="0" y="895"/>
                    <a:pt x="12" y="1086"/>
                    <a:pt x="119" y="1241"/>
                  </a:cubicBezTo>
                  <a:cubicBezTo>
                    <a:pt x="139" y="1270"/>
                    <a:pt x="151" y="1291"/>
                    <a:pt x="154" y="1291"/>
                  </a:cubicBezTo>
                  <a:cubicBezTo>
                    <a:pt x="155" y="1291"/>
                    <a:pt x="155" y="1290"/>
                    <a:pt x="155" y="1288"/>
                  </a:cubicBezTo>
                  <a:cubicBezTo>
                    <a:pt x="155" y="1300"/>
                    <a:pt x="167" y="1300"/>
                    <a:pt x="179" y="1312"/>
                  </a:cubicBezTo>
                  <a:cubicBezTo>
                    <a:pt x="190" y="1323"/>
                    <a:pt x="201" y="1333"/>
                    <a:pt x="211" y="1342"/>
                  </a:cubicBezTo>
                  <a:lnTo>
                    <a:pt x="211" y="1342"/>
                  </a:lnTo>
                  <a:cubicBezTo>
                    <a:pt x="208" y="1340"/>
                    <a:pt x="206" y="1338"/>
                    <a:pt x="203" y="1336"/>
                  </a:cubicBezTo>
                  <a:lnTo>
                    <a:pt x="203" y="1336"/>
                  </a:lnTo>
                  <a:cubicBezTo>
                    <a:pt x="211" y="1344"/>
                    <a:pt x="220" y="1351"/>
                    <a:pt x="229" y="1358"/>
                  </a:cubicBezTo>
                  <a:lnTo>
                    <a:pt x="229" y="1358"/>
                  </a:lnTo>
                  <a:cubicBezTo>
                    <a:pt x="243" y="1369"/>
                    <a:pt x="252" y="1376"/>
                    <a:pt x="253" y="1376"/>
                  </a:cubicBezTo>
                  <a:cubicBezTo>
                    <a:pt x="253" y="1376"/>
                    <a:pt x="251" y="1373"/>
                    <a:pt x="245" y="1368"/>
                  </a:cubicBezTo>
                  <a:lnTo>
                    <a:pt x="245" y="1368"/>
                  </a:lnTo>
                  <a:cubicBezTo>
                    <a:pt x="305" y="1407"/>
                    <a:pt x="373" y="1420"/>
                    <a:pt x="444" y="1420"/>
                  </a:cubicBezTo>
                  <a:cubicBezTo>
                    <a:pt x="556" y="1420"/>
                    <a:pt x="675" y="1386"/>
                    <a:pt x="774" y="1360"/>
                  </a:cubicBezTo>
                  <a:cubicBezTo>
                    <a:pt x="989" y="1288"/>
                    <a:pt x="1215" y="1229"/>
                    <a:pt x="1429" y="1181"/>
                  </a:cubicBezTo>
                  <a:cubicBezTo>
                    <a:pt x="1679" y="1122"/>
                    <a:pt x="1929" y="1074"/>
                    <a:pt x="2191" y="1026"/>
                  </a:cubicBezTo>
                  <a:cubicBezTo>
                    <a:pt x="2334" y="1026"/>
                    <a:pt x="2489" y="967"/>
                    <a:pt x="2596" y="872"/>
                  </a:cubicBezTo>
                  <a:cubicBezTo>
                    <a:pt x="2775" y="693"/>
                    <a:pt x="2727" y="419"/>
                    <a:pt x="2608" y="229"/>
                  </a:cubicBezTo>
                  <a:cubicBezTo>
                    <a:pt x="2498" y="55"/>
                    <a:pt x="2298" y="1"/>
                    <a:pt x="21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1299827" y="4252149"/>
              <a:ext cx="11568" cy="53309"/>
            </a:xfrm>
            <a:custGeom>
              <a:avLst/>
              <a:gdLst/>
              <a:ahLst/>
              <a:cxnLst/>
              <a:rect l="l" t="t" r="r" b="b"/>
              <a:pathLst>
                <a:path w="240" h="1106" extrusionOk="0">
                  <a:moveTo>
                    <a:pt x="167" y="1"/>
                  </a:moveTo>
                  <a:cubicBezTo>
                    <a:pt x="133" y="1"/>
                    <a:pt x="97" y="22"/>
                    <a:pt x="85" y="63"/>
                  </a:cubicBezTo>
                  <a:cubicBezTo>
                    <a:pt x="61" y="361"/>
                    <a:pt x="37" y="659"/>
                    <a:pt x="25" y="968"/>
                  </a:cubicBezTo>
                  <a:cubicBezTo>
                    <a:pt x="1" y="1043"/>
                    <a:pt x="44" y="1105"/>
                    <a:pt x="97" y="1105"/>
                  </a:cubicBezTo>
                  <a:cubicBezTo>
                    <a:pt x="121" y="1105"/>
                    <a:pt x="146" y="1093"/>
                    <a:pt x="168" y="1064"/>
                  </a:cubicBezTo>
                  <a:cubicBezTo>
                    <a:pt x="216" y="730"/>
                    <a:pt x="204" y="397"/>
                    <a:pt x="240" y="63"/>
                  </a:cubicBezTo>
                  <a:cubicBezTo>
                    <a:pt x="234" y="22"/>
                    <a:pt x="201" y="1"/>
                    <a:pt x="167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3"/>
            <p:cNvSpPr/>
            <p:nvPr/>
          </p:nvSpPr>
          <p:spPr>
            <a:xfrm>
              <a:off x="1337183" y="4259380"/>
              <a:ext cx="11520" cy="49742"/>
            </a:xfrm>
            <a:custGeom>
              <a:avLst/>
              <a:gdLst/>
              <a:ahLst/>
              <a:cxnLst/>
              <a:rect l="l" t="t" r="r" b="b"/>
              <a:pathLst>
                <a:path w="239" h="1032" extrusionOk="0">
                  <a:moveTo>
                    <a:pt x="158" y="0"/>
                  </a:moveTo>
                  <a:cubicBezTo>
                    <a:pt x="110" y="0"/>
                    <a:pt x="60" y="36"/>
                    <a:pt x="60" y="92"/>
                  </a:cubicBezTo>
                  <a:cubicBezTo>
                    <a:pt x="36" y="378"/>
                    <a:pt x="12" y="664"/>
                    <a:pt x="0" y="937"/>
                  </a:cubicBezTo>
                  <a:cubicBezTo>
                    <a:pt x="0" y="996"/>
                    <a:pt x="50" y="1032"/>
                    <a:pt x="99" y="1032"/>
                  </a:cubicBezTo>
                  <a:cubicBezTo>
                    <a:pt x="130" y="1032"/>
                    <a:pt x="161" y="1017"/>
                    <a:pt x="179" y="985"/>
                  </a:cubicBezTo>
                  <a:cubicBezTo>
                    <a:pt x="215" y="818"/>
                    <a:pt x="203" y="640"/>
                    <a:pt x="215" y="473"/>
                  </a:cubicBezTo>
                  <a:cubicBezTo>
                    <a:pt x="239" y="330"/>
                    <a:pt x="239" y="199"/>
                    <a:pt x="239" y="56"/>
                  </a:cubicBezTo>
                  <a:cubicBezTo>
                    <a:pt x="224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1388276" y="4270514"/>
              <a:ext cx="12098" cy="60105"/>
            </a:xfrm>
            <a:custGeom>
              <a:avLst/>
              <a:gdLst/>
              <a:ahLst/>
              <a:cxnLst/>
              <a:rect l="l" t="t" r="r" b="b"/>
              <a:pathLst>
                <a:path w="251" h="1247" extrusionOk="0">
                  <a:moveTo>
                    <a:pt x="107" y="1"/>
                  </a:moveTo>
                  <a:cubicBezTo>
                    <a:pt x="57" y="1"/>
                    <a:pt x="6" y="34"/>
                    <a:pt x="0" y="99"/>
                  </a:cubicBezTo>
                  <a:cubicBezTo>
                    <a:pt x="36" y="456"/>
                    <a:pt x="0" y="825"/>
                    <a:pt x="24" y="1183"/>
                  </a:cubicBezTo>
                  <a:cubicBezTo>
                    <a:pt x="38" y="1226"/>
                    <a:pt x="74" y="1247"/>
                    <a:pt x="113" y="1247"/>
                  </a:cubicBezTo>
                  <a:cubicBezTo>
                    <a:pt x="139" y="1247"/>
                    <a:pt x="167" y="1237"/>
                    <a:pt x="191" y="1218"/>
                  </a:cubicBezTo>
                  <a:cubicBezTo>
                    <a:pt x="250" y="1147"/>
                    <a:pt x="214" y="1040"/>
                    <a:pt x="226" y="945"/>
                  </a:cubicBezTo>
                  <a:cubicBezTo>
                    <a:pt x="226" y="659"/>
                    <a:pt x="238" y="373"/>
                    <a:pt x="214" y="99"/>
                  </a:cubicBezTo>
                  <a:cubicBezTo>
                    <a:pt x="208" y="34"/>
                    <a:pt x="158" y="1"/>
                    <a:pt x="107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>
              <a:off x="1431898" y="4277503"/>
              <a:ext cx="9785" cy="56394"/>
            </a:xfrm>
            <a:custGeom>
              <a:avLst/>
              <a:gdLst/>
              <a:ahLst/>
              <a:cxnLst/>
              <a:rect l="l" t="t" r="r" b="b"/>
              <a:pathLst>
                <a:path w="203" h="1170" extrusionOk="0">
                  <a:moveTo>
                    <a:pt x="108" y="1"/>
                  </a:moveTo>
                  <a:cubicBezTo>
                    <a:pt x="65" y="1"/>
                    <a:pt x="24" y="32"/>
                    <a:pt x="24" y="85"/>
                  </a:cubicBezTo>
                  <a:cubicBezTo>
                    <a:pt x="12" y="395"/>
                    <a:pt x="0" y="704"/>
                    <a:pt x="12" y="1014"/>
                  </a:cubicBezTo>
                  <a:cubicBezTo>
                    <a:pt x="12" y="1061"/>
                    <a:pt x="12" y="1109"/>
                    <a:pt x="36" y="1145"/>
                  </a:cubicBezTo>
                  <a:cubicBezTo>
                    <a:pt x="56" y="1162"/>
                    <a:pt x="77" y="1170"/>
                    <a:pt x="96" y="1170"/>
                  </a:cubicBezTo>
                  <a:cubicBezTo>
                    <a:pt x="154" y="1170"/>
                    <a:pt x="197" y="1100"/>
                    <a:pt x="179" y="1038"/>
                  </a:cubicBezTo>
                  <a:cubicBezTo>
                    <a:pt x="167" y="716"/>
                    <a:pt x="202" y="383"/>
                    <a:pt x="191" y="61"/>
                  </a:cubicBezTo>
                  <a:cubicBezTo>
                    <a:pt x="175" y="20"/>
                    <a:pt x="141" y="1"/>
                    <a:pt x="108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3"/>
            <p:cNvSpPr/>
            <p:nvPr/>
          </p:nvSpPr>
          <p:spPr>
            <a:xfrm>
              <a:off x="1478364" y="4282709"/>
              <a:ext cx="12098" cy="61310"/>
            </a:xfrm>
            <a:custGeom>
              <a:avLst/>
              <a:gdLst/>
              <a:ahLst/>
              <a:cxnLst/>
              <a:rect l="l" t="t" r="r" b="b"/>
              <a:pathLst>
                <a:path w="251" h="1272" extrusionOk="0">
                  <a:moveTo>
                    <a:pt x="108" y="1"/>
                  </a:moveTo>
                  <a:cubicBezTo>
                    <a:pt x="59" y="1"/>
                    <a:pt x="12" y="35"/>
                    <a:pt x="12" y="96"/>
                  </a:cubicBezTo>
                  <a:cubicBezTo>
                    <a:pt x="48" y="465"/>
                    <a:pt x="0" y="965"/>
                    <a:pt x="108" y="1251"/>
                  </a:cubicBezTo>
                  <a:cubicBezTo>
                    <a:pt x="122" y="1265"/>
                    <a:pt x="139" y="1272"/>
                    <a:pt x="158" y="1272"/>
                  </a:cubicBezTo>
                  <a:cubicBezTo>
                    <a:pt x="187" y="1272"/>
                    <a:pt x="217" y="1256"/>
                    <a:pt x="239" y="1227"/>
                  </a:cubicBezTo>
                  <a:cubicBezTo>
                    <a:pt x="250" y="1132"/>
                    <a:pt x="250" y="1025"/>
                    <a:pt x="239" y="918"/>
                  </a:cubicBezTo>
                  <a:cubicBezTo>
                    <a:pt x="215" y="632"/>
                    <a:pt x="239" y="346"/>
                    <a:pt x="203" y="61"/>
                  </a:cubicBezTo>
                  <a:cubicBezTo>
                    <a:pt x="182" y="20"/>
                    <a:pt x="145" y="1"/>
                    <a:pt x="108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1526565" y="4282564"/>
              <a:ext cx="13255" cy="64636"/>
            </a:xfrm>
            <a:custGeom>
              <a:avLst/>
              <a:gdLst/>
              <a:ahLst/>
              <a:cxnLst/>
              <a:rect l="l" t="t" r="r" b="b"/>
              <a:pathLst>
                <a:path w="275" h="1341" extrusionOk="0">
                  <a:moveTo>
                    <a:pt x="115" y="0"/>
                  </a:moveTo>
                  <a:cubicBezTo>
                    <a:pt x="54" y="0"/>
                    <a:pt x="1" y="51"/>
                    <a:pt x="1" y="123"/>
                  </a:cubicBezTo>
                  <a:cubicBezTo>
                    <a:pt x="36" y="504"/>
                    <a:pt x="24" y="897"/>
                    <a:pt x="48" y="1278"/>
                  </a:cubicBezTo>
                  <a:cubicBezTo>
                    <a:pt x="58" y="1317"/>
                    <a:pt x="92" y="1341"/>
                    <a:pt x="131" y="1341"/>
                  </a:cubicBezTo>
                  <a:cubicBezTo>
                    <a:pt x="139" y="1341"/>
                    <a:pt x="147" y="1340"/>
                    <a:pt x="155" y="1337"/>
                  </a:cubicBezTo>
                  <a:cubicBezTo>
                    <a:pt x="274" y="1290"/>
                    <a:pt x="227" y="1159"/>
                    <a:pt x="251" y="1028"/>
                  </a:cubicBezTo>
                  <a:cubicBezTo>
                    <a:pt x="262" y="766"/>
                    <a:pt x="262" y="516"/>
                    <a:pt x="239" y="254"/>
                  </a:cubicBezTo>
                  <a:cubicBezTo>
                    <a:pt x="227" y="183"/>
                    <a:pt x="251" y="99"/>
                    <a:pt x="203" y="40"/>
                  </a:cubicBezTo>
                  <a:cubicBezTo>
                    <a:pt x="176" y="12"/>
                    <a:pt x="145" y="0"/>
                    <a:pt x="115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3"/>
            <p:cNvSpPr/>
            <p:nvPr/>
          </p:nvSpPr>
          <p:spPr>
            <a:xfrm>
              <a:off x="1574187" y="4279720"/>
              <a:ext cx="13255" cy="70227"/>
            </a:xfrm>
            <a:custGeom>
              <a:avLst/>
              <a:gdLst/>
              <a:ahLst/>
              <a:cxnLst/>
              <a:rect l="l" t="t" r="r" b="b"/>
              <a:pathLst>
                <a:path w="275" h="1457" extrusionOk="0">
                  <a:moveTo>
                    <a:pt x="129" y="1"/>
                  </a:moveTo>
                  <a:cubicBezTo>
                    <a:pt x="81" y="1"/>
                    <a:pt x="33" y="41"/>
                    <a:pt x="25" y="99"/>
                  </a:cubicBezTo>
                  <a:cubicBezTo>
                    <a:pt x="84" y="515"/>
                    <a:pt x="72" y="932"/>
                    <a:pt x="1" y="1349"/>
                  </a:cubicBezTo>
                  <a:cubicBezTo>
                    <a:pt x="1" y="1361"/>
                    <a:pt x="1" y="1373"/>
                    <a:pt x="1" y="1385"/>
                  </a:cubicBezTo>
                  <a:cubicBezTo>
                    <a:pt x="7" y="1432"/>
                    <a:pt x="42" y="1456"/>
                    <a:pt x="80" y="1456"/>
                  </a:cubicBezTo>
                  <a:cubicBezTo>
                    <a:pt x="117" y="1456"/>
                    <a:pt x="156" y="1432"/>
                    <a:pt x="167" y="1385"/>
                  </a:cubicBezTo>
                  <a:cubicBezTo>
                    <a:pt x="263" y="1004"/>
                    <a:pt x="275" y="599"/>
                    <a:pt x="227" y="206"/>
                  </a:cubicBezTo>
                  <a:cubicBezTo>
                    <a:pt x="215" y="146"/>
                    <a:pt x="227" y="75"/>
                    <a:pt x="191" y="27"/>
                  </a:cubicBezTo>
                  <a:cubicBezTo>
                    <a:pt x="173" y="9"/>
                    <a:pt x="151" y="1"/>
                    <a:pt x="129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3"/>
            <p:cNvSpPr/>
            <p:nvPr/>
          </p:nvSpPr>
          <p:spPr>
            <a:xfrm>
              <a:off x="1986258" y="4237400"/>
              <a:ext cx="357596" cy="118090"/>
            </a:xfrm>
            <a:custGeom>
              <a:avLst/>
              <a:gdLst/>
              <a:ahLst/>
              <a:cxnLst/>
              <a:rect l="l" t="t" r="r" b="b"/>
              <a:pathLst>
                <a:path w="7419" h="2450" extrusionOk="0">
                  <a:moveTo>
                    <a:pt x="7061" y="0"/>
                  </a:moveTo>
                  <a:cubicBezTo>
                    <a:pt x="6037" y="369"/>
                    <a:pt x="4977" y="596"/>
                    <a:pt x="3894" y="679"/>
                  </a:cubicBezTo>
                  <a:cubicBezTo>
                    <a:pt x="3341" y="715"/>
                    <a:pt x="2788" y="733"/>
                    <a:pt x="2235" y="733"/>
                  </a:cubicBezTo>
                  <a:cubicBezTo>
                    <a:pt x="1490" y="733"/>
                    <a:pt x="745" y="700"/>
                    <a:pt x="0" y="631"/>
                  </a:cubicBezTo>
                  <a:lnTo>
                    <a:pt x="0" y="631"/>
                  </a:lnTo>
                  <a:cubicBezTo>
                    <a:pt x="72" y="1143"/>
                    <a:pt x="143" y="1667"/>
                    <a:pt x="215" y="2179"/>
                  </a:cubicBezTo>
                  <a:cubicBezTo>
                    <a:pt x="1221" y="2360"/>
                    <a:pt x="2239" y="2449"/>
                    <a:pt x="3255" y="2449"/>
                  </a:cubicBezTo>
                  <a:cubicBezTo>
                    <a:pt x="4655" y="2449"/>
                    <a:pt x="6052" y="2279"/>
                    <a:pt x="7418" y="1941"/>
                  </a:cubicBezTo>
                  <a:cubicBezTo>
                    <a:pt x="7251" y="1298"/>
                    <a:pt x="7132" y="655"/>
                    <a:pt x="7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3"/>
            <p:cNvSpPr/>
            <p:nvPr/>
          </p:nvSpPr>
          <p:spPr>
            <a:xfrm>
              <a:off x="1940322" y="3748737"/>
              <a:ext cx="386275" cy="523693"/>
            </a:xfrm>
            <a:custGeom>
              <a:avLst/>
              <a:gdLst/>
              <a:ahLst/>
              <a:cxnLst/>
              <a:rect l="l" t="t" r="r" b="b"/>
              <a:pathLst>
                <a:path w="8014" h="10865" extrusionOk="0">
                  <a:moveTo>
                    <a:pt x="6612" y="0"/>
                  </a:moveTo>
                  <a:cubicBezTo>
                    <a:pt x="6523" y="0"/>
                    <a:pt x="6432" y="9"/>
                    <a:pt x="6347" y="18"/>
                  </a:cubicBezTo>
                  <a:cubicBezTo>
                    <a:pt x="4331" y="237"/>
                    <a:pt x="2324" y="448"/>
                    <a:pt x="672" y="448"/>
                  </a:cubicBezTo>
                  <a:cubicBezTo>
                    <a:pt x="441" y="448"/>
                    <a:pt x="217" y="444"/>
                    <a:pt x="1" y="435"/>
                  </a:cubicBezTo>
                  <a:lnTo>
                    <a:pt x="1" y="435"/>
                  </a:lnTo>
                  <a:cubicBezTo>
                    <a:pt x="180" y="3888"/>
                    <a:pt x="501" y="7329"/>
                    <a:pt x="953" y="10769"/>
                  </a:cubicBezTo>
                  <a:cubicBezTo>
                    <a:pt x="1697" y="10831"/>
                    <a:pt x="2440" y="10865"/>
                    <a:pt x="3183" y="10865"/>
                  </a:cubicBezTo>
                  <a:cubicBezTo>
                    <a:pt x="3737" y="10865"/>
                    <a:pt x="4292" y="10846"/>
                    <a:pt x="4847" y="10805"/>
                  </a:cubicBezTo>
                  <a:cubicBezTo>
                    <a:pt x="5930" y="10734"/>
                    <a:pt x="6990" y="10507"/>
                    <a:pt x="8014" y="10138"/>
                  </a:cubicBezTo>
                  <a:lnTo>
                    <a:pt x="8014" y="10103"/>
                  </a:lnTo>
                  <a:cubicBezTo>
                    <a:pt x="7621" y="7043"/>
                    <a:pt x="7383" y="3971"/>
                    <a:pt x="7288" y="875"/>
                  </a:cubicBezTo>
                  <a:cubicBezTo>
                    <a:pt x="7276" y="602"/>
                    <a:pt x="7252" y="280"/>
                    <a:pt x="7014" y="113"/>
                  </a:cubicBezTo>
                  <a:cubicBezTo>
                    <a:pt x="6903" y="24"/>
                    <a:pt x="6759" y="0"/>
                    <a:pt x="6612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1996573" y="4330958"/>
              <a:ext cx="471782" cy="264618"/>
            </a:xfrm>
            <a:custGeom>
              <a:avLst/>
              <a:gdLst/>
              <a:ahLst/>
              <a:cxnLst/>
              <a:rect l="l" t="t" r="r" b="b"/>
              <a:pathLst>
                <a:path w="9788" h="5490" extrusionOk="0">
                  <a:moveTo>
                    <a:pt x="7204" y="0"/>
                  </a:moveTo>
                  <a:cubicBezTo>
                    <a:pt x="5838" y="338"/>
                    <a:pt x="4441" y="508"/>
                    <a:pt x="3041" y="508"/>
                  </a:cubicBezTo>
                  <a:cubicBezTo>
                    <a:pt x="2025" y="508"/>
                    <a:pt x="1007" y="419"/>
                    <a:pt x="1" y="238"/>
                  </a:cubicBezTo>
                  <a:lnTo>
                    <a:pt x="1" y="238"/>
                  </a:lnTo>
                  <a:cubicBezTo>
                    <a:pt x="167" y="1381"/>
                    <a:pt x="346" y="2524"/>
                    <a:pt x="548" y="3655"/>
                  </a:cubicBezTo>
                  <a:cubicBezTo>
                    <a:pt x="620" y="4096"/>
                    <a:pt x="715" y="4572"/>
                    <a:pt x="1049" y="4870"/>
                  </a:cubicBezTo>
                  <a:cubicBezTo>
                    <a:pt x="1310" y="5108"/>
                    <a:pt x="1680" y="5191"/>
                    <a:pt x="2025" y="5263"/>
                  </a:cubicBezTo>
                  <a:cubicBezTo>
                    <a:pt x="2886" y="5414"/>
                    <a:pt x="3757" y="5490"/>
                    <a:pt x="4626" y="5490"/>
                  </a:cubicBezTo>
                  <a:cubicBezTo>
                    <a:pt x="6220" y="5490"/>
                    <a:pt x="7810" y="5235"/>
                    <a:pt x="9335" y="4727"/>
                  </a:cubicBezTo>
                  <a:cubicBezTo>
                    <a:pt x="9466" y="4691"/>
                    <a:pt x="9597" y="4620"/>
                    <a:pt x="9692" y="4513"/>
                  </a:cubicBezTo>
                  <a:cubicBezTo>
                    <a:pt x="9764" y="4394"/>
                    <a:pt x="9788" y="4239"/>
                    <a:pt x="9752" y="4108"/>
                  </a:cubicBezTo>
                  <a:cubicBezTo>
                    <a:pt x="9609" y="3167"/>
                    <a:pt x="8704" y="2584"/>
                    <a:pt x="8109" y="1857"/>
                  </a:cubicBezTo>
                  <a:cubicBezTo>
                    <a:pt x="7680" y="1310"/>
                    <a:pt x="7371" y="679"/>
                    <a:pt x="72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2036773" y="4521160"/>
              <a:ext cx="418954" cy="38994"/>
            </a:xfrm>
            <a:custGeom>
              <a:avLst/>
              <a:gdLst/>
              <a:ahLst/>
              <a:cxnLst/>
              <a:rect l="l" t="t" r="r" b="b"/>
              <a:pathLst>
                <a:path w="8692" h="809" extrusionOk="0">
                  <a:moveTo>
                    <a:pt x="8565" y="1"/>
                  </a:moveTo>
                  <a:cubicBezTo>
                    <a:pt x="8556" y="1"/>
                    <a:pt x="8547" y="3"/>
                    <a:pt x="8537" y="7"/>
                  </a:cubicBezTo>
                  <a:lnTo>
                    <a:pt x="8549" y="7"/>
                  </a:lnTo>
                  <a:lnTo>
                    <a:pt x="8489" y="19"/>
                  </a:lnTo>
                  <a:cubicBezTo>
                    <a:pt x="7846" y="209"/>
                    <a:pt x="7168" y="328"/>
                    <a:pt x="6501" y="388"/>
                  </a:cubicBezTo>
                  <a:cubicBezTo>
                    <a:pt x="5881" y="470"/>
                    <a:pt x="5257" y="499"/>
                    <a:pt x="4630" y="499"/>
                  </a:cubicBezTo>
                  <a:cubicBezTo>
                    <a:pt x="3714" y="499"/>
                    <a:pt x="2790" y="437"/>
                    <a:pt x="1858" y="388"/>
                  </a:cubicBezTo>
                  <a:cubicBezTo>
                    <a:pt x="1417" y="364"/>
                    <a:pt x="965" y="317"/>
                    <a:pt x="524" y="233"/>
                  </a:cubicBezTo>
                  <a:cubicBezTo>
                    <a:pt x="369" y="209"/>
                    <a:pt x="262" y="186"/>
                    <a:pt x="143" y="162"/>
                  </a:cubicBezTo>
                  <a:cubicBezTo>
                    <a:pt x="131" y="156"/>
                    <a:pt x="119" y="153"/>
                    <a:pt x="107" y="153"/>
                  </a:cubicBezTo>
                  <a:cubicBezTo>
                    <a:pt x="95" y="153"/>
                    <a:pt x="84" y="156"/>
                    <a:pt x="72" y="162"/>
                  </a:cubicBezTo>
                  <a:cubicBezTo>
                    <a:pt x="0" y="197"/>
                    <a:pt x="12" y="293"/>
                    <a:pt x="84" y="328"/>
                  </a:cubicBezTo>
                  <a:cubicBezTo>
                    <a:pt x="1440" y="644"/>
                    <a:pt x="2833" y="808"/>
                    <a:pt x="4229" y="808"/>
                  </a:cubicBezTo>
                  <a:cubicBezTo>
                    <a:pt x="4621" y="808"/>
                    <a:pt x="5014" y="795"/>
                    <a:pt x="5406" y="769"/>
                  </a:cubicBezTo>
                  <a:cubicBezTo>
                    <a:pt x="5953" y="733"/>
                    <a:pt x="6501" y="614"/>
                    <a:pt x="7049" y="531"/>
                  </a:cubicBezTo>
                  <a:cubicBezTo>
                    <a:pt x="7573" y="459"/>
                    <a:pt x="8085" y="352"/>
                    <a:pt x="8573" y="209"/>
                  </a:cubicBezTo>
                  <a:cubicBezTo>
                    <a:pt x="8692" y="199"/>
                    <a:pt x="8653" y="1"/>
                    <a:pt x="85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2245098" y="4360216"/>
              <a:ext cx="140648" cy="78132"/>
            </a:xfrm>
            <a:custGeom>
              <a:avLst/>
              <a:gdLst/>
              <a:ahLst/>
              <a:cxnLst/>
              <a:rect l="l" t="t" r="r" b="b"/>
              <a:pathLst>
                <a:path w="2918" h="1621" extrusionOk="0">
                  <a:moveTo>
                    <a:pt x="2239" y="0"/>
                  </a:moveTo>
                  <a:cubicBezTo>
                    <a:pt x="2179" y="12"/>
                    <a:pt x="2119" y="24"/>
                    <a:pt x="2060" y="36"/>
                  </a:cubicBezTo>
                  <a:cubicBezTo>
                    <a:pt x="1679" y="119"/>
                    <a:pt x="1298" y="227"/>
                    <a:pt x="929" y="381"/>
                  </a:cubicBezTo>
                  <a:cubicBezTo>
                    <a:pt x="798" y="441"/>
                    <a:pt x="226" y="596"/>
                    <a:pt x="95" y="965"/>
                  </a:cubicBezTo>
                  <a:cubicBezTo>
                    <a:pt x="1" y="1386"/>
                    <a:pt x="185" y="1621"/>
                    <a:pt x="483" y="1621"/>
                  </a:cubicBezTo>
                  <a:cubicBezTo>
                    <a:pt x="598" y="1621"/>
                    <a:pt x="730" y="1585"/>
                    <a:pt x="869" y="1512"/>
                  </a:cubicBezTo>
                  <a:cubicBezTo>
                    <a:pt x="1286" y="1310"/>
                    <a:pt x="1715" y="1131"/>
                    <a:pt x="2143" y="989"/>
                  </a:cubicBezTo>
                  <a:cubicBezTo>
                    <a:pt x="2179" y="977"/>
                    <a:pt x="2274" y="953"/>
                    <a:pt x="2310" y="929"/>
                  </a:cubicBezTo>
                  <a:cubicBezTo>
                    <a:pt x="2393" y="917"/>
                    <a:pt x="2465" y="881"/>
                    <a:pt x="2536" y="858"/>
                  </a:cubicBezTo>
                  <a:cubicBezTo>
                    <a:pt x="2572" y="834"/>
                    <a:pt x="2608" y="810"/>
                    <a:pt x="2643" y="786"/>
                  </a:cubicBezTo>
                  <a:cubicBezTo>
                    <a:pt x="2917" y="584"/>
                    <a:pt x="2774" y="143"/>
                    <a:pt x="2477" y="24"/>
                  </a:cubicBezTo>
                  <a:cubicBezTo>
                    <a:pt x="2429" y="12"/>
                    <a:pt x="2381" y="0"/>
                    <a:pt x="23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2289828" y="4404561"/>
              <a:ext cx="129754" cy="83241"/>
            </a:xfrm>
            <a:custGeom>
              <a:avLst/>
              <a:gdLst/>
              <a:ahLst/>
              <a:cxnLst/>
              <a:rect l="l" t="t" r="r" b="b"/>
              <a:pathLst>
                <a:path w="2692" h="1727" extrusionOk="0">
                  <a:moveTo>
                    <a:pt x="2063" y="0"/>
                  </a:moveTo>
                  <a:cubicBezTo>
                    <a:pt x="1950" y="0"/>
                    <a:pt x="1833" y="25"/>
                    <a:pt x="1727" y="57"/>
                  </a:cubicBezTo>
                  <a:cubicBezTo>
                    <a:pt x="1537" y="116"/>
                    <a:pt x="1346" y="176"/>
                    <a:pt x="1168" y="259"/>
                  </a:cubicBezTo>
                  <a:cubicBezTo>
                    <a:pt x="989" y="354"/>
                    <a:pt x="894" y="414"/>
                    <a:pt x="799" y="473"/>
                  </a:cubicBezTo>
                  <a:cubicBezTo>
                    <a:pt x="703" y="545"/>
                    <a:pt x="632" y="569"/>
                    <a:pt x="537" y="628"/>
                  </a:cubicBezTo>
                  <a:cubicBezTo>
                    <a:pt x="334" y="735"/>
                    <a:pt x="156" y="890"/>
                    <a:pt x="48" y="1104"/>
                  </a:cubicBezTo>
                  <a:cubicBezTo>
                    <a:pt x="1" y="1283"/>
                    <a:pt x="48" y="1462"/>
                    <a:pt x="179" y="1604"/>
                  </a:cubicBezTo>
                  <a:cubicBezTo>
                    <a:pt x="206" y="1631"/>
                    <a:pt x="220" y="1645"/>
                    <a:pt x="225" y="1645"/>
                  </a:cubicBezTo>
                  <a:cubicBezTo>
                    <a:pt x="226" y="1645"/>
                    <a:pt x="227" y="1643"/>
                    <a:pt x="227" y="1640"/>
                  </a:cubicBezTo>
                  <a:lnTo>
                    <a:pt x="227" y="1640"/>
                  </a:lnTo>
                  <a:cubicBezTo>
                    <a:pt x="233" y="1646"/>
                    <a:pt x="244" y="1657"/>
                    <a:pt x="251" y="1664"/>
                  </a:cubicBezTo>
                  <a:cubicBezTo>
                    <a:pt x="277" y="1677"/>
                    <a:pt x="303" y="1688"/>
                    <a:pt x="320" y="1695"/>
                  </a:cubicBezTo>
                  <a:lnTo>
                    <a:pt x="320" y="1695"/>
                  </a:lnTo>
                  <a:cubicBezTo>
                    <a:pt x="364" y="1717"/>
                    <a:pt x="410" y="1726"/>
                    <a:pt x="456" y="1726"/>
                  </a:cubicBezTo>
                  <a:cubicBezTo>
                    <a:pt x="591" y="1726"/>
                    <a:pt x="730" y="1651"/>
                    <a:pt x="846" y="1593"/>
                  </a:cubicBezTo>
                  <a:cubicBezTo>
                    <a:pt x="1049" y="1485"/>
                    <a:pt x="1251" y="1390"/>
                    <a:pt x="1453" y="1295"/>
                  </a:cubicBezTo>
                  <a:cubicBezTo>
                    <a:pt x="1692" y="1200"/>
                    <a:pt x="1930" y="1104"/>
                    <a:pt x="2180" y="1021"/>
                  </a:cubicBezTo>
                  <a:cubicBezTo>
                    <a:pt x="2323" y="985"/>
                    <a:pt x="2454" y="902"/>
                    <a:pt x="2549" y="783"/>
                  </a:cubicBezTo>
                  <a:cubicBezTo>
                    <a:pt x="2692" y="581"/>
                    <a:pt x="2596" y="319"/>
                    <a:pt x="2442" y="152"/>
                  </a:cubicBezTo>
                  <a:cubicBezTo>
                    <a:pt x="2342" y="39"/>
                    <a:pt x="2206" y="0"/>
                    <a:pt x="20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2015420" y="4281889"/>
              <a:ext cx="13930" cy="53550"/>
            </a:xfrm>
            <a:custGeom>
              <a:avLst/>
              <a:gdLst/>
              <a:ahLst/>
              <a:cxnLst/>
              <a:rect l="l" t="t" r="r" b="b"/>
              <a:pathLst>
                <a:path w="289" h="1111" extrusionOk="0">
                  <a:moveTo>
                    <a:pt x="101" y="1"/>
                  </a:moveTo>
                  <a:cubicBezTo>
                    <a:pt x="51" y="1"/>
                    <a:pt x="1" y="39"/>
                    <a:pt x="15" y="101"/>
                  </a:cubicBezTo>
                  <a:cubicBezTo>
                    <a:pt x="38" y="399"/>
                    <a:pt x="86" y="697"/>
                    <a:pt x="122" y="994"/>
                  </a:cubicBezTo>
                  <a:cubicBezTo>
                    <a:pt x="122" y="1062"/>
                    <a:pt x="164" y="1110"/>
                    <a:pt x="211" y="1110"/>
                  </a:cubicBezTo>
                  <a:cubicBezTo>
                    <a:pt x="238" y="1110"/>
                    <a:pt x="266" y="1094"/>
                    <a:pt x="288" y="1054"/>
                  </a:cubicBezTo>
                  <a:cubicBezTo>
                    <a:pt x="265" y="732"/>
                    <a:pt x="193" y="399"/>
                    <a:pt x="181" y="66"/>
                  </a:cubicBezTo>
                  <a:cubicBezTo>
                    <a:pt x="171" y="21"/>
                    <a:pt x="136" y="1"/>
                    <a:pt x="10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2053016" y="4283095"/>
              <a:ext cx="14219" cy="49501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112" y="1"/>
                  </a:moveTo>
                  <a:cubicBezTo>
                    <a:pt x="56" y="1"/>
                    <a:pt x="1" y="49"/>
                    <a:pt x="8" y="112"/>
                  </a:cubicBezTo>
                  <a:cubicBezTo>
                    <a:pt x="32" y="398"/>
                    <a:pt x="80" y="672"/>
                    <a:pt x="116" y="957"/>
                  </a:cubicBezTo>
                  <a:cubicBezTo>
                    <a:pt x="122" y="1002"/>
                    <a:pt x="163" y="1026"/>
                    <a:pt x="204" y="1026"/>
                  </a:cubicBezTo>
                  <a:cubicBezTo>
                    <a:pt x="241" y="1026"/>
                    <a:pt x="278" y="1008"/>
                    <a:pt x="294" y="969"/>
                  </a:cubicBezTo>
                  <a:cubicBezTo>
                    <a:pt x="282" y="791"/>
                    <a:pt x="270" y="624"/>
                    <a:pt x="235" y="445"/>
                  </a:cubicBezTo>
                  <a:cubicBezTo>
                    <a:pt x="223" y="314"/>
                    <a:pt x="211" y="183"/>
                    <a:pt x="187" y="41"/>
                  </a:cubicBezTo>
                  <a:cubicBezTo>
                    <a:pt x="167" y="13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2102085" y="4284300"/>
              <a:ext cx="21931" cy="60154"/>
            </a:xfrm>
            <a:custGeom>
              <a:avLst/>
              <a:gdLst/>
              <a:ahLst/>
              <a:cxnLst/>
              <a:rect l="l" t="t" r="r" b="b"/>
              <a:pathLst>
                <a:path w="455" h="1248" extrusionOk="0">
                  <a:moveTo>
                    <a:pt x="130" y="1"/>
                  </a:moveTo>
                  <a:cubicBezTo>
                    <a:pt x="67" y="1"/>
                    <a:pt x="1" y="52"/>
                    <a:pt x="14" y="135"/>
                  </a:cubicBezTo>
                  <a:cubicBezTo>
                    <a:pt x="122" y="480"/>
                    <a:pt x="145" y="849"/>
                    <a:pt x="241" y="1194"/>
                  </a:cubicBezTo>
                  <a:cubicBezTo>
                    <a:pt x="259" y="1230"/>
                    <a:pt x="291" y="1248"/>
                    <a:pt x="324" y="1248"/>
                  </a:cubicBezTo>
                  <a:cubicBezTo>
                    <a:pt x="357" y="1248"/>
                    <a:pt x="389" y="1230"/>
                    <a:pt x="407" y="1194"/>
                  </a:cubicBezTo>
                  <a:cubicBezTo>
                    <a:pt x="455" y="1123"/>
                    <a:pt x="407" y="1016"/>
                    <a:pt x="395" y="932"/>
                  </a:cubicBezTo>
                  <a:cubicBezTo>
                    <a:pt x="348" y="647"/>
                    <a:pt x="300" y="361"/>
                    <a:pt x="229" y="87"/>
                  </a:cubicBezTo>
                  <a:cubicBezTo>
                    <a:pt x="219" y="27"/>
                    <a:pt x="175" y="1"/>
                    <a:pt x="130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2147731" y="4284107"/>
              <a:ext cx="17400" cy="55767"/>
            </a:xfrm>
            <a:custGeom>
              <a:avLst/>
              <a:gdLst/>
              <a:ahLst/>
              <a:cxnLst/>
              <a:rect l="l" t="t" r="r" b="b"/>
              <a:pathLst>
                <a:path w="361" h="1157" extrusionOk="0">
                  <a:moveTo>
                    <a:pt x="93" y="0"/>
                  </a:moveTo>
                  <a:cubicBezTo>
                    <a:pt x="47" y="0"/>
                    <a:pt x="0" y="42"/>
                    <a:pt x="8" y="103"/>
                  </a:cubicBezTo>
                  <a:cubicBezTo>
                    <a:pt x="56" y="401"/>
                    <a:pt x="103" y="722"/>
                    <a:pt x="163" y="1020"/>
                  </a:cubicBezTo>
                  <a:cubicBezTo>
                    <a:pt x="187" y="1055"/>
                    <a:pt x="175" y="1115"/>
                    <a:pt x="222" y="1139"/>
                  </a:cubicBezTo>
                  <a:cubicBezTo>
                    <a:pt x="242" y="1151"/>
                    <a:pt x="259" y="1156"/>
                    <a:pt x="274" y="1156"/>
                  </a:cubicBezTo>
                  <a:cubicBezTo>
                    <a:pt x="334" y="1156"/>
                    <a:pt x="360" y="1074"/>
                    <a:pt x="341" y="1008"/>
                  </a:cubicBezTo>
                  <a:cubicBezTo>
                    <a:pt x="258" y="686"/>
                    <a:pt x="234" y="353"/>
                    <a:pt x="163" y="43"/>
                  </a:cubicBezTo>
                  <a:cubicBezTo>
                    <a:pt x="146" y="13"/>
                    <a:pt x="119" y="0"/>
                    <a:pt x="93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2193812" y="4280443"/>
              <a:ext cx="20919" cy="60154"/>
            </a:xfrm>
            <a:custGeom>
              <a:avLst/>
              <a:gdLst/>
              <a:ahLst/>
              <a:cxnLst/>
              <a:rect l="l" t="t" r="r" b="b"/>
              <a:pathLst>
                <a:path w="434" h="1248" extrusionOk="0">
                  <a:moveTo>
                    <a:pt x="113" y="0"/>
                  </a:moveTo>
                  <a:cubicBezTo>
                    <a:pt x="56" y="0"/>
                    <a:pt x="1" y="50"/>
                    <a:pt x="16" y="119"/>
                  </a:cubicBezTo>
                  <a:cubicBezTo>
                    <a:pt x="112" y="477"/>
                    <a:pt x="159" y="977"/>
                    <a:pt x="314" y="1239"/>
                  </a:cubicBezTo>
                  <a:cubicBezTo>
                    <a:pt x="327" y="1245"/>
                    <a:pt x="340" y="1248"/>
                    <a:pt x="354" y="1248"/>
                  </a:cubicBezTo>
                  <a:cubicBezTo>
                    <a:pt x="390" y="1248"/>
                    <a:pt x="424" y="1226"/>
                    <a:pt x="433" y="1191"/>
                  </a:cubicBezTo>
                  <a:cubicBezTo>
                    <a:pt x="433" y="1084"/>
                    <a:pt x="409" y="989"/>
                    <a:pt x="386" y="893"/>
                  </a:cubicBezTo>
                  <a:cubicBezTo>
                    <a:pt x="314" y="608"/>
                    <a:pt x="278" y="322"/>
                    <a:pt x="195" y="48"/>
                  </a:cubicBezTo>
                  <a:cubicBezTo>
                    <a:pt x="174" y="15"/>
                    <a:pt x="143" y="0"/>
                    <a:pt x="113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2240615" y="4271960"/>
              <a:ext cx="24004" cy="63238"/>
            </a:xfrm>
            <a:custGeom>
              <a:avLst/>
              <a:gdLst/>
              <a:ahLst/>
              <a:cxnLst/>
              <a:rect l="l" t="t" r="r" b="b"/>
              <a:pathLst>
                <a:path w="498" h="1312" extrusionOk="0">
                  <a:moveTo>
                    <a:pt x="129" y="0"/>
                  </a:moveTo>
                  <a:cubicBezTo>
                    <a:pt x="59" y="0"/>
                    <a:pt x="1" y="60"/>
                    <a:pt x="10" y="141"/>
                  </a:cubicBezTo>
                  <a:cubicBezTo>
                    <a:pt x="129" y="510"/>
                    <a:pt x="177" y="891"/>
                    <a:pt x="272" y="1272"/>
                  </a:cubicBezTo>
                  <a:cubicBezTo>
                    <a:pt x="290" y="1299"/>
                    <a:pt x="328" y="1312"/>
                    <a:pt x="361" y="1312"/>
                  </a:cubicBezTo>
                  <a:cubicBezTo>
                    <a:pt x="371" y="1312"/>
                    <a:pt x="382" y="1310"/>
                    <a:pt x="391" y="1307"/>
                  </a:cubicBezTo>
                  <a:cubicBezTo>
                    <a:pt x="498" y="1236"/>
                    <a:pt x="438" y="1117"/>
                    <a:pt x="427" y="974"/>
                  </a:cubicBezTo>
                  <a:cubicBezTo>
                    <a:pt x="391" y="724"/>
                    <a:pt x="343" y="474"/>
                    <a:pt x="284" y="224"/>
                  </a:cubicBezTo>
                  <a:cubicBezTo>
                    <a:pt x="260" y="153"/>
                    <a:pt x="260" y="69"/>
                    <a:pt x="200" y="22"/>
                  </a:cubicBezTo>
                  <a:cubicBezTo>
                    <a:pt x="177" y="7"/>
                    <a:pt x="152" y="0"/>
                    <a:pt x="129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2288286" y="4260103"/>
              <a:ext cx="19376" cy="69794"/>
            </a:xfrm>
            <a:custGeom>
              <a:avLst/>
              <a:gdLst/>
              <a:ahLst/>
              <a:cxnLst/>
              <a:rect l="l" t="t" r="r" b="b"/>
              <a:pathLst>
                <a:path w="402" h="1448" extrusionOk="0">
                  <a:moveTo>
                    <a:pt x="109" y="1"/>
                  </a:moveTo>
                  <a:cubicBezTo>
                    <a:pt x="52" y="1"/>
                    <a:pt x="0" y="50"/>
                    <a:pt x="9" y="113"/>
                  </a:cubicBezTo>
                  <a:cubicBezTo>
                    <a:pt x="140" y="518"/>
                    <a:pt x="211" y="934"/>
                    <a:pt x="211" y="1363"/>
                  </a:cubicBezTo>
                  <a:cubicBezTo>
                    <a:pt x="211" y="1363"/>
                    <a:pt x="211" y="1375"/>
                    <a:pt x="211" y="1387"/>
                  </a:cubicBezTo>
                  <a:cubicBezTo>
                    <a:pt x="227" y="1429"/>
                    <a:pt x="261" y="1447"/>
                    <a:pt x="294" y="1447"/>
                  </a:cubicBezTo>
                  <a:cubicBezTo>
                    <a:pt x="337" y="1447"/>
                    <a:pt x="378" y="1416"/>
                    <a:pt x="378" y="1363"/>
                  </a:cubicBezTo>
                  <a:cubicBezTo>
                    <a:pt x="402" y="970"/>
                    <a:pt x="354" y="565"/>
                    <a:pt x="223" y="184"/>
                  </a:cubicBezTo>
                  <a:cubicBezTo>
                    <a:pt x="211" y="137"/>
                    <a:pt x="211" y="53"/>
                    <a:pt x="164" y="18"/>
                  </a:cubicBezTo>
                  <a:cubicBezTo>
                    <a:pt x="146" y="6"/>
                    <a:pt x="127" y="1"/>
                    <a:pt x="109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1445057" y="1639940"/>
              <a:ext cx="285296" cy="285296"/>
            </a:xfrm>
            <a:custGeom>
              <a:avLst/>
              <a:gdLst/>
              <a:ahLst/>
              <a:cxnLst/>
              <a:rect l="l" t="t" r="r" b="b"/>
              <a:pathLst>
                <a:path w="5919" h="5919" extrusionOk="0">
                  <a:moveTo>
                    <a:pt x="2966" y="1"/>
                  </a:moveTo>
                  <a:cubicBezTo>
                    <a:pt x="1322" y="1"/>
                    <a:pt x="1" y="1322"/>
                    <a:pt x="1" y="2954"/>
                  </a:cubicBezTo>
                  <a:cubicBezTo>
                    <a:pt x="1" y="4597"/>
                    <a:pt x="1322" y="5918"/>
                    <a:pt x="2966" y="5918"/>
                  </a:cubicBezTo>
                  <a:cubicBezTo>
                    <a:pt x="4597" y="5918"/>
                    <a:pt x="5918" y="4597"/>
                    <a:pt x="5918" y="2954"/>
                  </a:cubicBezTo>
                  <a:cubicBezTo>
                    <a:pt x="5918" y="1322"/>
                    <a:pt x="4597" y="1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2063717" y="1617671"/>
              <a:ext cx="313396" cy="285440"/>
            </a:xfrm>
            <a:custGeom>
              <a:avLst/>
              <a:gdLst/>
              <a:ahLst/>
              <a:cxnLst/>
              <a:rect l="l" t="t" r="r" b="b"/>
              <a:pathLst>
                <a:path w="6502" h="5922" extrusionOk="0">
                  <a:moveTo>
                    <a:pt x="3240" y="0"/>
                  </a:moveTo>
                  <a:cubicBezTo>
                    <a:pt x="1898" y="0"/>
                    <a:pt x="685" y="920"/>
                    <a:pt x="370" y="2284"/>
                  </a:cubicBezTo>
                  <a:cubicBezTo>
                    <a:pt x="1" y="3880"/>
                    <a:pt x="989" y="5463"/>
                    <a:pt x="2573" y="5844"/>
                  </a:cubicBezTo>
                  <a:cubicBezTo>
                    <a:pt x="2798" y="5897"/>
                    <a:pt x="3024" y="5922"/>
                    <a:pt x="3246" y="5922"/>
                  </a:cubicBezTo>
                  <a:cubicBezTo>
                    <a:pt x="4595" y="5922"/>
                    <a:pt x="5816" y="5000"/>
                    <a:pt x="6133" y="3630"/>
                  </a:cubicBezTo>
                  <a:cubicBezTo>
                    <a:pt x="6502" y="2046"/>
                    <a:pt x="5525" y="451"/>
                    <a:pt x="3930" y="82"/>
                  </a:cubicBezTo>
                  <a:cubicBezTo>
                    <a:pt x="3699" y="27"/>
                    <a:pt x="3467" y="0"/>
                    <a:pt x="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1156959" y="1163858"/>
              <a:ext cx="315710" cy="514583"/>
            </a:xfrm>
            <a:custGeom>
              <a:avLst/>
              <a:gdLst/>
              <a:ahLst/>
              <a:cxnLst/>
              <a:rect l="l" t="t" r="r" b="b"/>
              <a:pathLst>
                <a:path w="6550" h="10676" extrusionOk="0">
                  <a:moveTo>
                    <a:pt x="4614" y="0"/>
                  </a:moveTo>
                  <a:cubicBezTo>
                    <a:pt x="3662" y="0"/>
                    <a:pt x="2718" y="281"/>
                    <a:pt x="1906" y="817"/>
                  </a:cubicBezTo>
                  <a:cubicBezTo>
                    <a:pt x="1382" y="1151"/>
                    <a:pt x="953" y="1615"/>
                    <a:pt x="644" y="2151"/>
                  </a:cubicBezTo>
                  <a:cubicBezTo>
                    <a:pt x="215" y="2913"/>
                    <a:pt x="108" y="3818"/>
                    <a:pt x="72" y="4699"/>
                  </a:cubicBezTo>
                  <a:cubicBezTo>
                    <a:pt x="1" y="6639"/>
                    <a:pt x="275" y="8568"/>
                    <a:pt x="870" y="10414"/>
                  </a:cubicBezTo>
                  <a:cubicBezTo>
                    <a:pt x="1411" y="10041"/>
                    <a:pt x="2125" y="9906"/>
                    <a:pt x="2719" y="9906"/>
                  </a:cubicBezTo>
                  <a:cubicBezTo>
                    <a:pt x="2922" y="9906"/>
                    <a:pt x="3111" y="9922"/>
                    <a:pt x="3275" y="9949"/>
                  </a:cubicBezTo>
                  <a:cubicBezTo>
                    <a:pt x="3835" y="10021"/>
                    <a:pt x="4347" y="10271"/>
                    <a:pt x="4752" y="10676"/>
                  </a:cubicBezTo>
                  <a:cubicBezTo>
                    <a:pt x="4347" y="8806"/>
                    <a:pt x="5383" y="6913"/>
                    <a:pt x="5942" y="5092"/>
                  </a:cubicBezTo>
                  <a:cubicBezTo>
                    <a:pt x="6371" y="3675"/>
                    <a:pt x="6549" y="2198"/>
                    <a:pt x="6454" y="722"/>
                  </a:cubicBezTo>
                  <a:cubicBezTo>
                    <a:pt x="6454" y="603"/>
                    <a:pt x="6418" y="484"/>
                    <a:pt x="6359" y="389"/>
                  </a:cubicBezTo>
                  <a:cubicBezTo>
                    <a:pt x="6276" y="293"/>
                    <a:pt x="6168" y="246"/>
                    <a:pt x="6061" y="222"/>
                  </a:cubicBezTo>
                  <a:cubicBezTo>
                    <a:pt x="5587" y="73"/>
                    <a:pt x="5099" y="0"/>
                    <a:pt x="4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1905377" y="1348083"/>
              <a:ext cx="116499" cy="335086"/>
            </a:xfrm>
            <a:custGeom>
              <a:avLst/>
              <a:gdLst/>
              <a:ahLst/>
              <a:cxnLst/>
              <a:rect l="l" t="t" r="r" b="b"/>
              <a:pathLst>
                <a:path w="2417" h="6952" extrusionOk="0">
                  <a:moveTo>
                    <a:pt x="1138" y="1"/>
                  </a:moveTo>
                  <a:cubicBezTo>
                    <a:pt x="797" y="1"/>
                    <a:pt x="916" y="900"/>
                    <a:pt x="916" y="1127"/>
                  </a:cubicBezTo>
                  <a:cubicBezTo>
                    <a:pt x="1012" y="2091"/>
                    <a:pt x="1297" y="3044"/>
                    <a:pt x="1512" y="3960"/>
                  </a:cubicBezTo>
                  <a:cubicBezTo>
                    <a:pt x="1607" y="4377"/>
                    <a:pt x="1738" y="4818"/>
                    <a:pt x="1702" y="5234"/>
                  </a:cubicBezTo>
                  <a:cubicBezTo>
                    <a:pt x="1667" y="5484"/>
                    <a:pt x="1476" y="5651"/>
                    <a:pt x="1274" y="5830"/>
                  </a:cubicBezTo>
                  <a:cubicBezTo>
                    <a:pt x="940" y="6151"/>
                    <a:pt x="571" y="6413"/>
                    <a:pt x="178" y="6639"/>
                  </a:cubicBezTo>
                  <a:cubicBezTo>
                    <a:pt x="0" y="6713"/>
                    <a:pt x="71" y="6951"/>
                    <a:pt x="228" y="6951"/>
                  </a:cubicBezTo>
                  <a:cubicBezTo>
                    <a:pt x="250" y="6951"/>
                    <a:pt x="273" y="6947"/>
                    <a:pt x="297" y="6937"/>
                  </a:cubicBezTo>
                  <a:cubicBezTo>
                    <a:pt x="774" y="6794"/>
                    <a:pt x="1226" y="6556"/>
                    <a:pt x="1631" y="6258"/>
                  </a:cubicBezTo>
                  <a:cubicBezTo>
                    <a:pt x="1917" y="6044"/>
                    <a:pt x="2238" y="5746"/>
                    <a:pt x="2309" y="5353"/>
                  </a:cubicBezTo>
                  <a:cubicBezTo>
                    <a:pt x="2417" y="4818"/>
                    <a:pt x="2262" y="4306"/>
                    <a:pt x="2167" y="3806"/>
                  </a:cubicBezTo>
                  <a:cubicBezTo>
                    <a:pt x="1905" y="2603"/>
                    <a:pt x="1345" y="1412"/>
                    <a:pt x="1297" y="198"/>
                  </a:cubicBezTo>
                  <a:lnTo>
                    <a:pt x="1286" y="186"/>
                  </a:lnTo>
                  <a:cubicBezTo>
                    <a:pt x="1309" y="115"/>
                    <a:pt x="1262" y="43"/>
                    <a:pt x="1190" y="7"/>
                  </a:cubicBezTo>
                  <a:cubicBezTo>
                    <a:pt x="1172" y="3"/>
                    <a:pt x="1154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2076924" y="1456294"/>
              <a:ext cx="75819" cy="105076"/>
            </a:xfrm>
            <a:custGeom>
              <a:avLst/>
              <a:gdLst/>
              <a:ahLst/>
              <a:cxnLst/>
              <a:rect l="l" t="t" r="r" b="b"/>
              <a:pathLst>
                <a:path w="1573" h="2180" extrusionOk="0">
                  <a:moveTo>
                    <a:pt x="786" y="1"/>
                  </a:moveTo>
                  <a:cubicBezTo>
                    <a:pt x="358" y="1"/>
                    <a:pt x="1" y="489"/>
                    <a:pt x="1" y="1096"/>
                  </a:cubicBezTo>
                  <a:cubicBezTo>
                    <a:pt x="1" y="1692"/>
                    <a:pt x="358" y="2180"/>
                    <a:pt x="786" y="2180"/>
                  </a:cubicBezTo>
                  <a:cubicBezTo>
                    <a:pt x="1215" y="2180"/>
                    <a:pt x="1572" y="1692"/>
                    <a:pt x="1572" y="1096"/>
                  </a:cubicBezTo>
                  <a:cubicBezTo>
                    <a:pt x="1572" y="489"/>
                    <a:pt x="1215" y="1"/>
                    <a:pt x="7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1655695" y="1486130"/>
              <a:ext cx="75240" cy="105076"/>
            </a:xfrm>
            <a:custGeom>
              <a:avLst/>
              <a:gdLst/>
              <a:ahLst/>
              <a:cxnLst/>
              <a:rect l="l" t="t" r="r" b="b"/>
              <a:pathLst>
                <a:path w="1561" h="2180" extrusionOk="0">
                  <a:moveTo>
                    <a:pt x="774" y="1"/>
                  </a:moveTo>
                  <a:cubicBezTo>
                    <a:pt x="346" y="1"/>
                    <a:pt x="0" y="489"/>
                    <a:pt x="0" y="1096"/>
                  </a:cubicBezTo>
                  <a:cubicBezTo>
                    <a:pt x="0" y="1692"/>
                    <a:pt x="346" y="2180"/>
                    <a:pt x="774" y="2180"/>
                  </a:cubicBezTo>
                  <a:cubicBezTo>
                    <a:pt x="1215" y="2180"/>
                    <a:pt x="1560" y="1692"/>
                    <a:pt x="1560" y="1096"/>
                  </a:cubicBezTo>
                  <a:cubicBezTo>
                    <a:pt x="1560" y="489"/>
                    <a:pt x="1215" y="1"/>
                    <a:pt x="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1194845" y="1755285"/>
              <a:ext cx="627" cy="1783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" y="37"/>
                  </a:moveTo>
                  <a:cubicBezTo>
                    <a:pt x="1" y="25"/>
                    <a:pt x="1" y="13"/>
                    <a:pt x="13" y="1"/>
                  </a:cubicBezTo>
                  <a:cubicBezTo>
                    <a:pt x="1" y="13"/>
                    <a:pt x="1" y="25"/>
                    <a:pt x="1" y="37"/>
                  </a:cubicBezTo>
                  <a:close/>
                </a:path>
              </a:pathLst>
            </a:custGeom>
            <a:solidFill>
              <a:srgbClr val="192C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2355912" y="2015234"/>
              <a:ext cx="863648" cy="821376"/>
            </a:xfrm>
            <a:custGeom>
              <a:avLst/>
              <a:gdLst/>
              <a:ahLst/>
              <a:cxnLst/>
              <a:rect l="l" t="t" r="r" b="b"/>
              <a:pathLst>
                <a:path w="17918" h="17041" extrusionOk="0">
                  <a:moveTo>
                    <a:pt x="10960" y="0"/>
                  </a:moveTo>
                  <a:cubicBezTo>
                    <a:pt x="10950" y="0"/>
                    <a:pt x="10940" y="1"/>
                    <a:pt x="10929" y="1"/>
                  </a:cubicBezTo>
                  <a:cubicBezTo>
                    <a:pt x="10703" y="25"/>
                    <a:pt x="10584" y="275"/>
                    <a:pt x="10524" y="490"/>
                  </a:cubicBezTo>
                  <a:cubicBezTo>
                    <a:pt x="10238" y="1371"/>
                    <a:pt x="10107" y="2299"/>
                    <a:pt x="10131" y="3228"/>
                  </a:cubicBezTo>
                  <a:cubicBezTo>
                    <a:pt x="10143" y="3561"/>
                    <a:pt x="10155" y="3907"/>
                    <a:pt x="10024" y="4204"/>
                  </a:cubicBezTo>
                  <a:cubicBezTo>
                    <a:pt x="9905" y="4407"/>
                    <a:pt x="9762" y="4597"/>
                    <a:pt x="9572" y="4752"/>
                  </a:cubicBezTo>
                  <a:cubicBezTo>
                    <a:pt x="8131" y="6120"/>
                    <a:pt x="6578" y="7914"/>
                    <a:pt x="4395" y="7914"/>
                  </a:cubicBezTo>
                  <a:cubicBezTo>
                    <a:pt x="3728" y="7914"/>
                    <a:pt x="3002" y="7746"/>
                    <a:pt x="2202" y="7348"/>
                  </a:cubicBezTo>
                  <a:cubicBezTo>
                    <a:pt x="2158" y="7326"/>
                    <a:pt x="2115" y="7316"/>
                    <a:pt x="2073" y="7316"/>
                  </a:cubicBezTo>
                  <a:cubicBezTo>
                    <a:pt x="834" y="7316"/>
                    <a:pt x="0" y="16091"/>
                    <a:pt x="380" y="16218"/>
                  </a:cubicBezTo>
                  <a:cubicBezTo>
                    <a:pt x="1773" y="16721"/>
                    <a:pt x="3091" y="17041"/>
                    <a:pt x="4398" y="17041"/>
                  </a:cubicBezTo>
                  <a:cubicBezTo>
                    <a:pt x="7481" y="17041"/>
                    <a:pt x="10496" y="15260"/>
                    <a:pt x="14251" y="9907"/>
                  </a:cubicBezTo>
                  <a:cubicBezTo>
                    <a:pt x="15132" y="8657"/>
                    <a:pt x="17442" y="5728"/>
                    <a:pt x="17680" y="4740"/>
                  </a:cubicBezTo>
                  <a:cubicBezTo>
                    <a:pt x="17918" y="3752"/>
                    <a:pt x="16001" y="2633"/>
                    <a:pt x="15394" y="1835"/>
                  </a:cubicBezTo>
                  <a:cubicBezTo>
                    <a:pt x="15287" y="1692"/>
                    <a:pt x="15168" y="1573"/>
                    <a:pt x="15013" y="1502"/>
                  </a:cubicBezTo>
                  <a:cubicBezTo>
                    <a:pt x="14919" y="1458"/>
                    <a:pt x="14826" y="1439"/>
                    <a:pt x="14735" y="1439"/>
                  </a:cubicBezTo>
                  <a:cubicBezTo>
                    <a:pt x="14089" y="1439"/>
                    <a:pt x="13488" y="2383"/>
                    <a:pt x="12790" y="2383"/>
                  </a:cubicBezTo>
                  <a:cubicBezTo>
                    <a:pt x="12746" y="2383"/>
                    <a:pt x="12701" y="2379"/>
                    <a:pt x="12655" y="2371"/>
                  </a:cubicBezTo>
                  <a:cubicBezTo>
                    <a:pt x="12227" y="2287"/>
                    <a:pt x="11965" y="1847"/>
                    <a:pt x="11822" y="1430"/>
                  </a:cubicBezTo>
                  <a:cubicBezTo>
                    <a:pt x="11691" y="1014"/>
                    <a:pt x="11620" y="549"/>
                    <a:pt x="11346" y="216"/>
                  </a:cubicBezTo>
                  <a:cubicBezTo>
                    <a:pt x="11257" y="82"/>
                    <a:pt x="11115" y="0"/>
                    <a:pt x="10960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1154115" y="3160202"/>
              <a:ext cx="1298749" cy="825329"/>
            </a:xfrm>
            <a:custGeom>
              <a:avLst/>
              <a:gdLst/>
              <a:ahLst/>
              <a:cxnLst/>
              <a:rect l="l" t="t" r="r" b="b"/>
              <a:pathLst>
                <a:path w="26945" h="17123" extrusionOk="0">
                  <a:moveTo>
                    <a:pt x="2465" y="0"/>
                  </a:moveTo>
                  <a:cubicBezTo>
                    <a:pt x="2298" y="477"/>
                    <a:pt x="2179" y="1679"/>
                    <a:pt x="1953" y="1953"/>
                  </a:cubicBezTo>
                  <a:cubicBezTo>
                    <a:pt x="1203" y="6049"/>
                    <a:pt x="262" y="10061"/>
                    <a:pt x="24" y="14216"/>
                  </a:cubicBezTo>
                  <a:cubicBezTo>
                    <a:pt x="12" y="14514"/>
                    <a:pt x="0" y="14824"/>
                    <a:pt x="167" y="15062"/>
                  </a:cubicBezTo>
                  <a:cubicBezTo>
                    <a:pt x="334" y="15312"/>
                    <a:pt x="584" y="15407"/>
                    <a:pt x="834" y="15502"/>
                  </a:cubicBezTo>
                  <a:cubicBezTo>
                    <a:pt x="3304" y="16428"/>
                    <a:pt x="6274" y="17122"/>
                    <a:pt x="9071" y="17122"/>
                  </a:cubicBezTo>
                  <a:cubicBezTo>
                    <a:pt x="10090" y="17122"/>
                    <a:pt x="11085" y="17030"/>
                    <a:pt x="12026" y="16824"/>
                  </a:cubicBezTo>
                  <a:cubicBezTo>
                    <a:pt x="12228" y="16800"/>
                    <a:pt x="12419" y="16705"/>
                    <a:pt x="12573" y="16574"/>
                  </a:cubicBezTo>
                  <a:cubicBezTo>
                    <a:pt x="12681" y="16431"/>
                    <a:pt x="12752" y="16264"/>
                    <a:pt x="12776" y="16098"/>
                  </a:cubicBezTo>
                  <a:cubicBezTo>
                    <a:pt x="13288" y="13835"/>
                    <a:pt x="13181" y="10990"/>
                    <a:pt x="13550" y="8704"/>
                  </a:cubicBezTo>
                  <a:cubicBezTo>
                    <a:pt x="13835" y="8656"/>
                    <a:pt x="14121" y="8632"/>
                    <a:pt x="14407" y="8621"/>
                  </a:cubicBezTo>
                  <a:lnTo>
                    <a:pt x="14967" y="15788"/>
                  </a:lnTo>
                  <a:cubicBezTo>
                    <a:pt x="14955" y="16002"/>
                    <a:pt x="15026" y="16205"/>
                    <a:pt x="15145" y="16383"/>
                  </a:cubicBezTo>
                  <a:cubicBezTo>
                    <a:pt x="15312" y="16526"/>
                    <a:pt x="15514" y="16622"/>
                    <a:pt x="15729" y="16633"/>
                  </a:cubicBezTo>
                  <a:cubicBezTo>
                    <a:pt x="17074" y="16876"/>
                    <a:pt x="18435" y="16997"/>
                    <a:pt x="19795" y="16997"/>
                  </a:cubicBezTo>
                  <a:cubicBezTo>
                    <a:pt x="22033" y="16997"/>
                    <a:pt x="24270" y="16671"/>
                    <a:pt x="26432" y="16026"/>
                  </a:cubicBezTo>
                  <a:cubicBezTo>
                    <a:pt x="26599" y="15990"/>
                    <a:pt x="26766" y="15895"/>
                    <a:pt x="26873" y="15752"/>
                  </a:cubicBezTo>
                  <a:cubicBezTo>
                    <a:pt x="26932" y="15621"/>
                    <a:pt x="26944" y="15467"/>
                    <a:pt x="26920" y="15324"/>
                  </a:cubicBezTo>
                  <a:cubicBezTo>
                    <a:pt x="26408" y="10335"/>
                    <a:pt x="25599" y="5382"/>
                    <a:pt x="24492" y="489"/>
                  </a:cubicBezTo>
                  <a:lnTo>
                    <a:pt x="9252" y="298"/>
                  </a:lnTo>
                  <a:cubicBezTo>
                    <a:pt x="6835" y="262"/>
                    <a:pt x="4858" y="298"/>
                    <a:pt x="24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1241600" y="3304805"/>
              <a:ext cx="266642" cy="228613"/>
            </a:xfrm>
            <a:custGeom>
              <a:avLst/>
              <a:gdLst/>
              <a:ahLst/>
              <a:cxnLst/>
              <a:rect l="l" t="t" r="r" b="b"/>
              <a:pathLst>
                <a:path w="5532" h="4743" extrusionOk="0">
                  <a:moveTo>
                    <a:pt x="5162" y="1"/>
                  </a:moveTo>
                  <a:cubicBezTo>
                    <a:pt x="4972" y="1"/>
                    <a:pt x="4805" y="144"/>
                    <a:pt x="4781" y="346"/>
                  </a:cubicBezTo>
                  <a:cubicBezTo>
                    <a:pt x="4734" y="489"/>
                    <a:pt x="4674" y="632"/>
                    <a:pt x="4603" y="775"/>
                  </a:cubicBezTo>
                  <a:cubicBezTo>
                    <a:pt x="4353" y="1287"/>
                    <a:pt x="4019" y="1763"/>
                    <a:pt x="3615" y="2180"/>
                  </a:cubicBezTo>
                  <a:cubicBezTo>
                    <a:pt x="3365" y="2465"/>
                    <a:pt x="3091" y="2739"/>
                    <a:pt x="2793" y="2989"/>
                  </a:cubicBezTo>
                  <a:cubicBezTo>
                    <a:pt x="2615" y="3120"/>
                    <a:pt x="2424" y="3251"/>
                    <a:pt x="2234" y="3370"/>
                  </a:cubicBezTo>
                  <a:cubicBezTo>
                    <a:pt x="1972" y="3513"/>
                    <a:pt x="1686" y="3656"/>
                    <a:pt x="1400" y="3763"/>
                  </a:cubicBezTo>
                  <a:cubicBezTo>
                    <a:pt x="1162" y="3858"/>
                    <a:pt x="912" y="3942"/>
                    <a:pt x="662" y="3989"/>
                  </a:cubicBezTo>
                  <a:cubicBezTo>
                    <a:pt x="531" y="4025"/>
                    <a:pt x="376" y="4013"/>
                    <a:pt x="281" y="4108"/>
                  </a:cubicBezTo>
                  <a:cubicBezTo>
                    <a:pt x="0" y="4303"/>
                    <a:pt x="180" y="4742"/>
                    <a:pt x="491" y="4742"/>
                  </a:cubicBezTo>
                  <a:cubicBezTo>
                    <a:pt x="523" y="4742"/>
                    <a:pt x="556" y="4738"/>
                    <a:pt x="590" y="4728"/>
                  </a:cubicBezTo>
                  <a:cubicBezTo>
                    <a:pt x="1638" y="4537"/>
                    <a:pt x="2626" y="4085"/>
                    <a:pt x="3448" y="3394"/>
                  </a:cubicBezTo>
                  <a:cubicBezTo>
                    <a:pt x="4162" y="2715"/>
                    <a:pt x="4865" y="1953"/>
                    <a:pt x="5282" y="1049"/>
                  </a:cubicBezTo>
                  <a:cubicBezTo>
                    <a:pt x="5353" y="882"/>
                    <a:pt x="5424" y="727"/>
                    <a:pt x="5484" y="560"/>
                  </a:cubicBezTo>
                  <a:cubicBezTo>
                    <a:pt x="5520" y="489"/>
                    <a:pt x="5532" y="394"/>
                    <a:pt x="5520" y="310"/>
                  </a:cubicBezTo>
                  <a:cubicBezTo>
                    <a:pt x="5496" y="132"/>
                    <a:pt x="5341" y="1"/>
                    <a:pt x="51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1830713" y="3223635"/>
              <a:ext cx="125127" cy="243073"/>
            </a:xfrm>
            <a:custGeom>
              <a:avLst/>
              <a:gdLst/>
              <a:ahLst/>
              <a:cxnLst/>
              <a:rect l="l" t="t" r="r" b="b"/>
              <a:pathLst>
                <a:path w="2596" h="5043" extrusionOk="0">
                  <a:moveTo>
                    <a:pt x="2108" y="1"/>
                  </a:moveTo>
                  <a:cubicBezTo>
                    <a:pt x="2086" y="1"/>
                    <a:pt x="2062" y="2"/>
                    <a:pt x="2037" y="6"/>
                  </a:cubicBezTo>
                  <a:cubicBezTo>
                    <a:pt x="1918" y="42"/>
                    <a:pt x="1834" y="149"/>
                    <a:pt x="1834" y="280"/>
                  </a:cubicBezTo>
                  <a:lnTo>
                    <a:pt x="1834" y="280"/>
                  </a:lnTo>
                  <a:cubicBezTo>
                    <a:pt x="1834" y="279"/>
                    <a:pt x="1834" y="232"/>
                    <a:pt x="1846" y="208"/>
                  </a:cubicBezTo>
                  <a:lnTo>
                    <a:pt x="1846" y="208"/>
                  </a:lnTo>
                  <a:cubicBezTo>
                    <a:pt x="1834" y="268"/>
                    <a:pt x="1834" y="339"/>
                    <a:pt x="1834" y="399"/>
                  </a:cubicBezTo>
                  <a:cubicBezTo>
                    <a:pt x="1799" y="1137"/>
                    <a:pt x="1715" y="1863"/>
                    <a:pt x="1644" y="2590"/>
                  </a:cubicBezTo>
                  <a:cubicBezTo>
                    <a:pt x="1596" y="3245"/>
                    <a:pt x="1513" y="4054"/>
                    <a:pt x="1358" y="4399"/>
                  </a:cubicBezTo>
                  <a:cubicBezTo>
                    <a:pt x="1346" y="4423"/>
                    <a:pt x="1334" y="4447"/>
                    <a:pt x="1322" y="4483"/>
                  </a:cubicBezTo>
                  <a:lnTo>
                    <a:pt x="1215" y="4483"/>
                  </a:lnTo>
                  <a:cubicBezTo>
                    <a:pt x="1199" y="4485"/>
                    <a:pt x="1171" y="4486"/>
                    <a:pt x="1136" y="4486"/>
                  </a:cubicBezTo>
                  <a:cubicBezTo>
                    <a:pt x="997" y="4486"/>
                    <a:pt x="751" y="4471"/>
                    <a:pt x="703" y="4471"/>
                  </a:cubicBezTo>
                  <a:lnTo>
                    <a:pt x="644" y="4471"/>
                  </a:lnTo>
                  <a:cubicBezTo>
                    <a:pt x="632" y="4221"/>
                    <a:pt x="644" y="3971"/>
                    <a:pt x="644" y="3721"/>
                  </a:cubicBezTo>
                  <a:cubicBezTo>
                    <a:pt x="620" y="3114"/>
                    <a:pt x="584" y="2506"/>
                    <a:pt x="537" y="1899"/>
                  </a:cubicBezTo>
                  <a:cubicBezTo>
                    <a:pt x="477" y="1363"/>
                    <a:pt x="501" y="816"/>
                    <a:pt x="441" y="292"/>
                  </a:cubicBezTo>
                  <a:cubicBezTo>
                    <a:pt x="401" y="195"/>
                    <a:pt x="317" y="151"/>
                    <a:pt x="234" y="151"/>
                  </a:cubicBezTo>
                  <a:cubicBezTo>
                    <a:pt x="123" y="151"/>
                    <a:pt x="13" y="232"/>
                    <a:pt x="13" y="375"/>
                  </a:cubicBezTo>
                  <a:cubicBezTo>
                    <a:pt x="1" y="1423"/>
                    <a:pt x="13" y="2459"/>
                    <a:pt x="48" y="3506"/>
                  </a:cubicBezTo>
                  <a:cubicBezTo>
                    <a:pt x="60" y="3780"/>
                    <a:pt x="84" y="4054"/>
                    <a:pt x="96" y="4328"/>
                  </a:cubicBezTo>
                  <a:cubicBezTo>
                    <a:pt x="120" y="4507"/>
                    <a:pt x="108" y="4721"/>
                    <a:pt x="251" y="4852"/>
                  </a:cubicBezTo>
                  <a:cubicBezTo>
                    <a:pt x="394" y="4947"/>
                    <a:pt x="560" y="5007"/>
                    <a:pt x="739" y="5007"/>
                  </a:cubicBezTo>
                  <a:cubicBezTo>
                    <a:pt x="930" y="5030"/>
                    <a:pt x="1120" y="5042"/>
                    <a:pt x="1311" y="5042"/>
                  </a:cubicBezTo>
                  <a:cubicBezTo>
                    <a:pt x="1316" y="5042"/>
                    <a:pt x="1321" y="5043"/>
                    <a:pt x="1326" y="5043"/>
                  </a:cubicBezTo>
                  <a:cubicBezTo>
                    <a:pt x="1825" y="5043"/>
                    <a:pt x="1966" y="4455"/>
                    <a:pt x="2061" y="4054"/>
                  </a:cubicBezTo>
                  <a:cubicBezTo>
                    <a:pt x="2204" y="3137"/>
                    <a:pt x="2251" y="2209"/>
                    <a:pt x="2358" y="1292"/>
                  </a:cubicBezTo>
                  <a:cubicBezTo>
                    <a:pt x="2336" y="848"/>
                    <a:pt x="2596" y="1"/>
                    <a:pt x="2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1134015" y="3522722"/>
              <a:ext cx="816797" cy="486820"/>
            </a:xfrm>
            <a:custGeom>
              <a:avLst/>
              <a:gdLst/>
              <a:ahLst/>
              <a:cxnLst/>
              <a:rect l="l" t="t" r="r" b="b"/>
              <a:pathLst>
                <a:path w="16946" h="10100" extrusionOk="0">
                  <a:moveTo>
                    <a:pt x="12276" y="6326"/>
                  </a:moveTo>
                  <a:lnTo>
                    <a:pt x="11788" y="6338"/>
                  </a:lnTo>
                  <a:lnTo>
                    <a:pt x="11693" y="6338"/>
                  </a:lnTo>
                  <a:lnTo>
                    <a:pt x="12062" y="6326"/>
                  </a:lnTo>
                  <a:close/>
                  <a:moveTo>
                    <a:pt x="16665" y="0"/>
                  </a:moveTo>
                  <a:cubicBezTo>
                    <a:pt x="16627" y="0"/>
                    <a:pt x="16588" y="9"/>
                    <a:pt x="16550" y="28"/>
                  </a:cubicBezTo>
                  <a:cubicBezTo>
                    <a:pt x="16026" y="278"/>
                    <a:pt x="16110" y="290"/>
                    <a:pt x="15526" y="433"/>
                  </a:cubicBezTo>
                  <a:cubicBezTo>
                    <a:pt x="15086" y="516"/>
                    <a:pt x="14610" y="564"/>
                    <a:pt x="14169" y="695"/>
                  </a:cubicBezTo>
                  <a:cubicBezTo>
                    <a:pt x="13193" y="861"/>
                    <a:pt x="13443" y="1981"/>
                    <a:pt x="13359" y="2707"/>
                  </a:cubicBezTo>
                  <a:cubicBezTo>
                    <a:pt x="13324" y="3112"/>
                    <a:pt x="13264" y="3326"/>
                    <a:pt x="13169" y="3886"/>
                  </a:cubicBezTo>
                  <a:cubicBezTo>
                    <a:pt x="13098" y="4326"/>
                    <a:pt x="13062" y="4767"/>
                    <a:pt x="13002" y="5207"/>
                  </a:cubicBezTo>
                  <a:cubicBezTo>
                    <a:pt x="12990" y="5350"/>
                    <a:pt x="12931" y="5719"/>
                    <a:pt x="12919" y="6064"/>
                  </a:cubicBezTo>
                  <a:cubicBezTo>
                    <a:pt x="12788" y="6063"/>
                    <a:pt x="12657" y="6062"/>
                    <a:pt x="12526" y="6062"/>
                  </a:cubicBezTo>
                  <a:cubicBezTo>
                    <a:pt x="11936" y="6062"/>
                    <a:pt x="11346" y="6074"/>
                    <a:pt x="10756" y="6074"/>
                  </a:cubicBezTo>
                  <a:cubicBezTo>
                    <a:pt x="10370" y="6074"/>
                    <a:pt x="9983" y="6069"/>
                    <a:pt x="9597" y="6053"/>
                  </a:cubicBezTo>
                  <a:cubicBezTo>
                    <a:pt x="8776" y="6005"/>
                    <a:pt x="7954" y="5957"/>
                    <a:pt x="6918" y="5838"/>
                  </a:cubicBezTo>
                  <a:cubicBezTo>
                    <a:pt x="6371" y="5791"/>
                    <a:pt x="5692" y="5743"/>
                    <a:pt x="5204" y="5695"/>
                  </a:cubicBezTo>
                  <a:cubicBezTo>
                    <a:pt x="4085" y="5517"/>
                    <a:pt x="2918" y="5314"/>
                    <a:pt x="1929" y="5124"/>
                  </a:cubicBezTo>
                  <a:cubicBezTo>
                    <a:pt x="1727" y="5052"/>
                    <a:pt x="1525" y="4993"/>
                    <a:pt x="1322" y="4933"/>
                  </a:cubicBezTo>
                  <a:cubicBezTo>
                    <a:pt x="1215" y="4921"/>
                    <a:pt x="1108" y="4850"/>
                    <a:pt x="989" y="4838"/>
                  </a:cubicBezTo>
                  <a:lnTo>
                    <a:pt x="953" y="4814"/>
                  </a:lnTo>
                  <a:cubicBezTo>
                    <a:pt x="848" y="4746"/>
                    <a:pt x="749" y="4716"/>
                    <a:pt x="660" y="4716"/>
                  </a:cubicBezTo>
                  <a:cubicBezTo>
                    <a:pt x="408" y="4716"/>
                    <a:pt x="229" y="4959"/>
                    <a:pt x="167" y="5267"/>
                  </a:cubicBezTo>
                  <a:cubicBezTo>
                    <a:pt x="84" y="5672"/>
                    <a:pt x="108" y="6112"/>
                    <a:pt x="60" y="6529"/>
                  </a:cubicBezTo>
                  <a:cubicBezTo>
                    <a:pt x="1" y="7160"/>
                    <a:pt x="96" y="7874"/>
                    <a:pt x="703" y="8196"/>
                  </a:cubicBezTo>
                  <a:cubicBezTo>
                    <a:pt x="1834" y="8839"/>
                    <a:pt x="3108" y="9089"/>
                    <a:pt x="4382" y="9315"/>
                  </a:cubicBezTo>
                  <a:cubicBezTo>
                    <a:pt x="6049" y="9672"/>
                    <a:pt x="7740" y="9910"/>
                    <a:pt x="9442" y="10029"/>
                  </a:cubicBezTo>
                  <a:cubicBezTo>
                    <a:pt x="9866" y="10079"/>
                    <a:pt x="10301" y="10100"/>
                    <a:pt x="10735" y="10100"/>
                  </a:cubicBezTo>
                  <a:cubicBezTo>
                    <a:pt x="10924" y="10100"/>
                    <a:pt x="11112" y="10096"/>
                    <a:pt x="11300" y="10089"/>
                  </a:cubicBezTo>
                  <a:cubicBezTo>
                    <a:pt x="11740" y="10029"/>
                    <a:pt x="11800" y="10041"/>
                    <a:pt x="12216" y="9958"/>
                  </a:cubicBezTo>
                  <a:cubicBezTo>
                    <a:pt x="12383" y="9910"/>
                    <a:pt x="12550" y="9839"/>
                    <a:pt x="12717" y="9755"/>
                  </a:cubicBezTo>
                  <a:cubicBezTo>
                    <a:pt x="13050" y="9589"/>
                    <a:pt x="13359" y="9101"/>
                    <a:pt x="13550" y="8565"/>
                  </a:cubicBezTo>
                  <a:cubicBezTo>
                    <a:pt x="13657" y="8231"/>
                    <a:pt x="13740" y="7898"/>
                    <a:pt x="13788" y="7541"/>
                  </a:cubicBezTo>
                  <a:cubicBezTo>
                    <a:pt x="13824" y="7184"/>
                    <a:pt x="13907" y="6803"/>
                    <a:pt x="13860" y="6434"/>
                  </a:cubicBezTo>
                  <a:cubicBezTo>
                    <a:pt x="13824" y="6303"/>
                    <a:pt x="13717" y="6207"/>
                    <a:pt x="13586" y="6172"/>
                  </a:cubicBezTo>
                  <a:cubicBezTo>
                    <a:pt x="13586" y="6100"/>
                    <a:pt x="13598" y="6029"/>
                    <a:pt x="13610" y="5945"/>
                  </a:cubicBezTo>
                  <a:cubicBezTo>
                    <a:pt x="13669" y="5517"/>
                    <a:pt x="13729" y="5219"/>
                    <a:pt x="13788" y="4624"/>
                  </a:cubicBezTo>
                  <a:cubicBezTo>
                    <a:pt x="13788" y="4564"/>
                    <a:pt x="13800" y="4529"/>
                    <a:pt x="13800" y="4529"/>
                  </a:cubicBezTo>
                  <a:lnTo>
                    <a:pt x="13800" y="4517"/>
                  </a:lnTo>
                  <a:lnTo>
                    <a:pt x="13800" y="4481"/>
                  </a:lnTo>
                  <a:cubicBezTo>
                    <a:pt x="13800" y="4445"/>
                    <a:pt x="13812" y="4421"/>
                    <a:pt x="13812" y="4386"/>
                  </a:cubicBezTo>
                  <a:cubicBezTo>
                    <a:pt x="13919" y="3624"/>
                    <a:pt x="14121" y="2862"/>
                    <a:pt x="14110" y="2076"/>
                  </a:cubicBezTo>
                  <a:cubicBezTo>
                    <a:pt x="14110" y="1695"/>
                    <a:pt x="14121" y="1600"/>
                    <a:pt x="14193" y="1457"/>
                  </a:cubicBezTo>
                  <a:lnTo>
                    <a:pt x="14205" y="1445"/>
                  </a:lnTo>
                  <a:cubicBezTo>
                    <a:pt x="14931" y="1195"/>
                    <a:pt x="15693" y="1064"/>
                    <a:pt x="16372" y="683"/>
                  </a:cubicBezTo>
                  <a:cubicBezTo>
                    <a:pt x="16491" y="623"/>
                    <a:pt x="16598" y="564"/>
                    <a:pt x="16717" y="492"/>
                  </a:cubicBezTo>
                  <a:cubicBezTo>
                    <a:pt x="16800" y="468"/>
                    <a:pt x="16872" y="397"/>
                    <a:pt x="16908" y="302"/>
                  </a:cubicBezTo>
                  <a:cubicBezTo>
                    <a:pt x="16946" y="140"/>
                    <a:pt x="16816" y="0"/>
                    <a:pt x="166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1843920" y="3752063"/>
              <a:ext cx="629588" cy="233625"/>
            </a:xfrm>
            <a:custGeom>
              <a:avLst/>
              <a:gdLst/>
              <a:ahLst/>
              <a:cxnLst/>
              <a:rect l="l" t="t" r="r" b="b"/>
              <a:pathLst>
                <a:path w="13062" h="4847" extrusionOk="0">
                  <a:moveTo>
                    <a:pt x="12425" y="1"/>
                  </a:moveTo>
                  <a:cubicBezTo>
                    <a:pt x="12404" y="1"/>
                    <a:pt x="12382" y="3"/>
                    <a:pt x="12359" y="9"/>
                  </a:cubicBezTo>
                  <a:lnTo>
                    <a:pt x="12240" y="68"/>
                  </a:lnTo>
                  <a:cubicBezTo>
                    <a:pt x="12205" y="68"/>
                    <a:pt x="12169" y="80"/>
                    <a:pt x="12145" y="104"/>
                  </a:cubicBezTo>
                  <a:cubicBezTo>
                    <a:pt x="11026" y="521"/>
                    <a:pt x="9228" y="794"/>
                    <a:pt x="8668" y="842"/>
                  </a:cubicBezTo>
                  <a:cubicBezTo>
                    <a:pt x="7383" y="985"/>
                    <a:pt x="6085" y="1092"/>
                    <a:pt x="4799" y="1116"/>
                  </a:cubicBezTo>
                  <a:cubicBezTo>
                    <a:pt x="4185" y="1116"/>
                    <a:pt x="3562" y="1154"/>
                    <a:pt x="2946" y="1154"/>
                  </a:cubicBezTo>
                  <a:cubicBezTo>
                    <a:pt x="2869" y="1154"/>
                    <a:pt x="2792" y="1153"/>
                    <a:pt x="2715" y="1152"/>
                  </a:cubicBezTo>
                  <a:cubicBezTo>
                    <a:pt x="2013" y="1152"/>
                    <a:pt x="1298" y="1068"/>
                    <a:pt x="596" y="1033"/>
                  </a:cubicBezTo>
                  <a:cubicBezTo>
                    <a:pt x="1" y="1140"/>
                    <a:pt x="167" y="1890"/>
                    <a:pt x="167" y="2414"/>
                  </a:cubicBezTo>
                  <a:cubicBezTo>
                    <a:pt x="215" y="3009"/>
                    <a:pt x="155" y="3652"/>
                    <a:pt x="441" y="4188"/>
                  </a:cubicBezTo>
                  <a:cubicBezTo>
                    <a:pt x="869" y="4786"/>
                    <a:pt x="1977" y="4846"/>
                    <a:pt x="2928" y="4846"/>
                  </a:cubicBezTo>
                  <a:cubicBezTo>
                    <a:pt x="3170" y="4846"/>
                    <a:pt x="3401" y="4843"/>
                    <a:pt x="3608" y="4843"/>
                  </a:cubicBezTo>
                  <a:cubicBezTo>
                    <a:pt x="4632" y="4843"/>
                    <a:pt x="5656" y="4807"/>
                    <a:pt x="6680" y="4735"/>
                  </a:cubicBezTo>
                  <a:cubicBezTo>
                    <a:pt x="7942" y="4712"/>
                    <a:pt x="9514" y="4688"/>
                    <a:pt x="10454" y="4509"/>
                  </a:cubicBezTo>
                  <a:cubicBezTo>
                    <a:pt x="11014" y="4473"/>
                    <a:pt x="11562" y="4343"/>
                    <a:pt x="12086" y="4128"/>
                  </a:cubicBezTo>
                  <a:cubicBezTo>
                    <a:pt x="12490" y="3985"/>
                    <a:pt x="12859" y="3700"/>
                    <a:pt x="12967" y="3271"/>
                  </a:cubicBezTo>
                  <a:cubicBezTo>
                    <a:pt x="13062" y="2878"/>
                    <a:pt x="12979" y="2485"/>
                    <a:pt x="12919" y="2092"/>
                  </a:cubicBezTo>
                  <a:cubicBezTo>
                    <a:pt x="12764" y="1354"/>
                    <a:pt x="12693" y="1092"/>
                    <a:pt x="12693" y="413"/>
                  </a:cubicBezTo>
                  <a:cubicBezTo>
                    <a:pt x="12693" y="390"/>
                    <a:pt x="12693" y="354"/>
                    <a:pt x="12693" y="330"/>
                  </a:cubicBezTo>
                  <a:cubicBezTo>
                    <a:pt x="12725" y="161"/>
                    <a:pt x="12596" y="1"/>
                    <a:pt x="124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3037041" y="2210352"/>
              <a:ext cx="170483" cy="101895"/>
            </a:xfrm>
            <a:custGeom>
              <a:avLst/>
              <a:gdLst/>
              <a:ahLst/>
              <a:cxnLst/>
              <a:rect l="l" t="t" r="r" b="b"/>
              <a:pathLst>
                <a:path w="3537" h="2114" extrusionOk="0">
                  <a:moveTo>
                    <a:pt x="2822" y="0"/>
                  </a:moveTo>
                  <a:cubicBezTo>
                    <a:pt x="2602" y="0"/>
                    <a:pt x="2376" y="59"/>
                    <a:pt x="2180" y="168"/>
                  </a:cubicBezTo>
                  <a:cubicBezTo>
                    <a:pt x="1322" y="573"/>
                    <a:pt x="477" y="1073"/>
                    <a:pt x="1" y="1919"/>
                  </a:cubicBezTo>
                  <a:cubicBezTo>
                    <a:pt x="222" y="2046"/>
                    <a:pt x="474" y="2113"/>
                    <a:pt x="726" y="2113"/>
                  </a:cubicBezTo>
                  <a:cubicBezTo>
                    <a:pt x="922" y="2113"/>
                    <a:pt x="1117" y="2073"/>
                    <a:pt x="1299" y="1990"/>
                  </a:cubicBezTo>
                  <a:cubicBezTo>
                    <a:pt x="1703" y="1811"/>
                    <a:pt x="2072" y="1538"/>
                    <a:pt x="2370" y="1192"/>
                  </a:cubicBezTo>
                  <a:cubicBezTo>
                    <a:pt x="2482" y="1134"/>
                    <a:pt x="2568" y="1110"/>
                    <a:pt x="2635" y="1110"/>
                  </a:cubicBezTo>
                  <a:cubicBezTo>
                    <a:pt x="2919" y="1110"/>
                    <a:pt x="2864" y="1538"/>
                    <a:pt x="3077" y="1538"/>
                  </a:cubicBezTo>
                  <a:cubicBezTo>
                    <a:pt x="3080" y="1538"/>
                    <a:pt x="3082" y="1538"/>
                    <a:pt x="3085" y="1538"/>
                  </a:cubicBezTo>
                  <a:cubicBezTo>
                    <a:pt x="3120" y="1538"/>
                    <a:pt x="3168" y="1526"/>
                    <a:pt x="3204" y="1502"/>
                  </a:cubicBezTo>
                  <a:cubicBezTo>
                    <a:pt x="3239" y="1478"/>
                    <a:pt x="3263" y="1442"/>
                    <a:pt x="3275" y="1407"/>
                  </a:cubicBezTo>
                  <a:cubicBezTo>
                    <a:pt x="3406" y="1133"/>
                    <a:pt x="3537" y="835"/>
                    <a:pt x="3477" y="549"/>
                  </a:cubicBezTo>
                  <a:cubicBezTo>
                    <a:pt x="3418" y="264"/>
                    <a:pt x="3180" y="37"/>
                    <a:pt x="2882" y="2"/>
                  </a:cubicBezTo>
                  <a:cubicBezTo>
                    <a:pt x="2862" y="1"/>
                    <a:pt x="2842" y="0"/>
                    <a:pt x="2822" y="0"/>
                  </a:cubicBezTo>
                  <a:close/>
                </a:path>
              </a:pathLst>
            </a:custGeom>
            <a:solidFill>
              <a:srgbClr val="E9B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2841923" y="1765552"/>
              <a:ext cx="334074" cy="540418"/>
            </a:xfrm>
            <a:custGeom>
              <a:avLst/>
              <a:gdLst/>
              <a:ahLst/>
              <a:cxnLst/>
              <a:rect l="l" t="t" r="r" b="b"/>
              <a:pathLst>
                <a:path w="6931" h="11212" extrusionOk="0">
                  <a:moveTo>
                    <a:pt x="4345" y="0"/>
                  </a:moveTo>
                  <a:cubicBezTo>
                    <a:pt x="4261" y="0"/>
                    <a:pt x="4178" y="1"/>
                    <a:pt x="4096" y="2"/>
                  </a:cubicBezTo>
                  <a:cubicBezTo>
                    <a:pt x="2918" y="38"/>
                    <a:pt x="1406" y="217"/>
                    <a:pt x="394" y="621"/>
                  </a:cubicBezTo>
                  <a:cubicBezTo>
                    <a:pt x="120" y="729"/>
                    <a:pt x="1" y="1038"/>
                    <a:pt x="13" y="1324"/>
                  </a:cubicBezTo>
                  <a:cubicBezTo>
                    <a:pt x="144" y="4158"/>
                    <a:pt x="501" y="7194"/>
                    <a:pt x="858" y="10015"/>
                  </a:cubicBezTo>
                  <a:cubicBezTo>
                    <a:pt x="870" y="10230"/>
                    <a:pt x="929" y="10444"/>
                    <a:pt x="1048" y="10635"/>
                  </a:cubicBezTo>
                  <a:cubicBezTo>
                    <a:pt x="1203" y="10825"/>
                    <a:pt x="1429" y="10956"/>
                    <a:pt x="1679" y="11004"/>
                  </a:cubicBezTo>
                  <a:cubicBezTo>
                    <a:pt x="2338" y="11107"/>
                    <a:pt x="3022" y="11212"/>
                    <a:pt x="3677" y="11212"/>
                  </a:cubicBezTo>
                  <a:cubicBezTo>
                    <a:pt x="4834" y="11212"/>
                    <a:pt x="5901" y="10885"/>
                    <a:pt x="6585" y="9646"/>
                  </a:cubicBezTo>
                  <a:cubicBezTo>
                    <a:pt x="6930" y="9039"/>
                    <a:pt x="6418" y="1836"/>
                    <a:pt x="6168" y="824"/>
                  </a:cubicBezTo>
                  <a:cubicBezTo>
                    <a:pt x="5985" y="82"/>
                    <a:pt x="5132" y="0"/>
                    <a:pt x="43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2925166" y="2006654"/>
              <a:ext cx="249676" cy="299226"/>
            </a:xfrm>
            <a:custGeom>
              <a:avLst/>
              <a:gdLst/>
              <a:ahLst/>
              <a:cxnLst/>
              <a:rect l="l" t="t" r="r" b="b"/>
              <a:pathLst>
                <a:path w="5180" h="6208" extrusionOk="0">
                  <a:moveTo>
                    <a:pt x="4822" y="1"/>
                  </a:moveTo>
                  <a:cubicBezTo>
                    <a:pt x="3489" y="263"/>
                    <a:pt x="1846" y="894"/>
                    <a:pt x="822" y="2346"/>
                  </a:cubicBezTo>
                  <a:cubicBezTo>
                    <a:pt x="0" y="3501"/>
                    <a:pt x="131" y="4132"/>
                    <a:pt x="822" y="4311"/>
                  </a:cubicBezTo>
                  <a:cubicBezTo>
                    <a:pt x="834" y="4335"/>
                    <a:pt x="524" y="4763"/>
                    <a:pt x="1084" y="5204"/>
                  </a:cubicBezTo>
                  <a:cubicBezTo>
                    <a:pt x="1476" y="5525"/>
                    <a:pt x="1750" y="5454"/>
                    <a:pt x="1822" y="5525"/>
                  </a:cubicBezTo>
                  <a:cubicBezTo>
                    <a:pt x="1846" y="5549"/>
                    <a:pt x="1738" y="6085"/>
                    <a:pt x="2429" y="6204"/>
                  </a:cubicBezTo>
                  <a:cubicBezTo>
                    <a:pt x="2441" y="6206"/>
                    <a:pt x="2454" y="6207"/>
                    <a:pt x="2467" y="6207"/>
                  </a:cubicBezTo>
                  <a:cubicBezTo>
                    <a:pt x="2944" y="6207"/>
                    <a:pt x="4614" y="5039"/>
                    <a:pt x="4822" y="4692"/>
                  </a:cubicBezTo>
                  <a:cubicBezTo>
                    <a:pt x="5084" y="4275"/>
                    <a:pt x="5179" y="2704"/>
                    <a:pt x="4822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2871759" y="1807487"/>
              <a:ext cx="129754" cy="140310"/>
            </a:xfrm>
            <a:custGeom>
              <a:avLst/>
              <a:gdLst/>
              <a:ahLst/>
              <a:cxnLst/>
              <a:rect l="l" t="t" r="r" b="b"/>
              <a:pathLst>
                <a:path w="2692" h="2911" extrusionOk="0">
                  <a:moveTo>
                    <a:pt x="1560" y="0"/>
                  </a:moveTo>
                  <a:cubicBezTo>
                    <a:pt x="1221" y="0"/>
                    <a:pt x="890" y="56"/>
                    <a:pt x="572" y="168"/>
                  </a:cubicBezTo>
                  <a:cubicBezTo>
                    <a:pt x="418" y="216"/>
                    <a:pt x="287" y="299"/>
                    <a:pt x="179" y="418"/>
                  </a:cubicBezTo>
                  <a:cubicBezTo>
                    <a:pt x="48" y="597"/>
                    <a:pt x="1" y="823"/>
                    <a:pt x="25" y="1037"/>
                  </a:cubicBezTo>
                  <a:cubicBezTo>
                    <a:pt x="25" y="1490"/>
                    <a:pt x="96" y="1930"/>
                    <a:pt x="215" y="2359"/>
                  </a:cubicBezTo>
                  <a:cubicBezTo>
                    <a:pt x="251" y="2490"/>
                    <a:pt x="298" y="2597"/>
                    <a:pt x="382" y="2692"/>
                  </a:cubicBezTo>
                  <a:cubicBezTo>
                    <a:pt x="489" y="2788"/>
                    <a:pt x="620" y="2847"/>
                    <a:pt x="751" y="2871"/>
                  </a:cubicBezTo>
                  <a:cubicBezTo>
                    <a:pt x="897" y="2897"/>
                    <a:pt x="1042" y="2910"/>
                    <a:pt x="1187" y="2910"/>
                  </a:cubicBezTo>
                  <a:cubicBezTo>
                    <a:pt x="1503" y="2910"/>
                    <a:pt x="1814" y="2847"/>
                    <a:pt x="2108" y="2716"/>
                  </a:cubicBezTo>
                  <a:cubicBezTo>
                    <a:pt x="2251" y="2668"/>
                    <a:pt x="2370" y="2573"/>
                    <a:pt x="2465" y="2454"/>
                  </a:cubicBezTo>
                  <a:cubicBezTo>
                    <a:pt x="2549" y="2335"/>
                    <a:pt x="2608" y="2180"/>
                    <a:pt x="2620" y="2037"/>
                  </a:cubicBezTo>
                  <a:cubicBezTo>
                    <a:pt x="2692" y="1514"/>
                    <a:pt x="2620" y="978"/>
                    <a:pt x="2418" y="490"/>
                  </a:cubicBezTo>
                  <a:cubicBezTo>
                    <a:pt x="2323" y="299"/>
                    <a:pt x="2203" y="61"/>
                    <a:pt x="1953" y="25"/>
                  </a:cubicBezTo>
                  <a:cubicBezTo>
                    <a:pt x="1821" y="9"/>
                    <a:pt x="1690" y="0"/>
                    <a:pt x="1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2950954" y="2012872"/>
              <a:ext cx="287561" cy="294165"/>
            </a:xfrm>
            <a:custGeom>
              <a:avLst/>
              <a:gdLst/>
              <a:ahLst/>
              <a:cxnLst/>
              <a:rect l="l" t="t" r="r" b="b"/>
              <a:pathLst>
                <a:path w="5966" h="6103" extrusionOk="0">
                  <a:moveTo>
                    <a:pt x="4179" y="1"/>
                  </a:moveTo>
                  <a:cubicBezTo>
                    <a:pt x="3663" y="1"/>
                    <a:pt x="3153" y="113"/>
                    <a:pt x="2680" y="336"/>
                  </a:cubicBezTo>
                  <a:cubicBezTo>
                    <a:pt x="2037" y="646"/>
                    <a:pt x="1442" y="1039"/>
                    <a:pt x="906" y="1527"/>
                  </a:cubicBezTo>
                  <a:cubicBezTo>
                    <a:pt x="572" y="1825"/>
                    <a:pt x="227" y="2158"/>
                    <a:pt x="108" y="2598"/>
                  </a:cubicBezTo>
                  <a:cubicBezTo>
                    <a:pt x="1" y="3039"/>
                    <a:pt x="227" y="3599"/>
                    <a:pt x="680" y="3682"/>
                  </a:cubicBezTo>
                  <a:cubicBezTo>
                    <a:pt x="513" y="4027"/>
                    <a:pt x="572" y="4432"/>
                    <a:pt x="822" y="4718"/>
                  </a:cubicBezTo>
                  <a:cubicBezTo>
                    <a:pt x="1084" y="5003"/>
                    <a:pt x="1442" y="5158"/>
                    <a:pt x="1823" y="5170"/>
                  </a:cubicBezTo>
                  <a:cubicBezTo>
                    <a:pt x="1761" y="5446"/>
                    <a:pt x="1910" y="5924"/>
                    <a:pt x="2401" y="5924"/>
                  </a:cubicBezTo>
                  <a:cubicBezTo>
                    <a:pt x="2759" y="5924"/>
                    <a:pt x="3300" y="5670"/>
                    <a:pt x="4073" y="4896"/>
                  </a:cubicBezTo>
                  <a:cubicBezTo>
                    <a:pt x="4073" y="4896"/>
                    <a:pt x="4187" y="4844"/>
                    <a:pt x="4314" y="4844"/>
                  </a:cubicBezTo>
                  <a:cubicBezTo>
                    <a:pt x="4428" y="4844"/>
                    <a:pt x="4552" y="4887"/>
                    <a:pt x="4609" y="5051"/>
                  </a:cubicBezTo>
                  <a:cubicBezTo>
                    <a:pt x="4705" y="5363"/>
                    <a:pt x="4540" y="6102"/>
                    <a:pt x="4621" y="6102"/>
                  </a:cubicBezTo>
                  <a:cubicBezTo>
                    <a:pt x="4630" y="6102"/>
                    <a:pt x="4641" y="6094"/>
                    <a:pt x="4656" y="6075"/>
                  </a:cubicBezTo>
                  <a:cubicBezTo>
                    <a:pt x="5144" y="5480"/>
                    <a:pt x="5371" y="5218"/>
                    <a:pt x="5680" y="4563"/>
                  </a:cubicBezTo>
                  <a:cubicBezTo>
                    <a:pt x="5966" y="3980"/>
                    <a:pt x="5954" y="3313"/>
                    <a:pt x="5906" y="2670"/>
                  </a:cubicBezTo>
                  <a:cubicBezTo>
                    <a:pt x="5894" y="2182"/>
                    <a:pt x="5811" y="1717"/>
                    <a:pt x="5656" y="1265"/>
                  </a:cubicBezTo>
                  <a:cubicBezTo>
                    <a:pt x="5502" y="812"/>
                    <a:pt x="5335" y="170"/>
                    <a:pt x="4775" y="50"/>
                  </a:cubicBezTo>
                  <a:cubicBezTo>
                    <a:pt x="4577" y="17"/>
                    <a:pt x="4377" y="1"/>
                    <a:pt x="4179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1128858" y="3230769"/>
              <a:ext cx="165326" cy="163157"/>
            </a:xfrm>
            <a:custGeom>
              <a:avLst/>
              <a:gdLst/>
              <a:ahLst/>
              <a:cxnLst/>
              <a:rect l="l" t="t" r="r" b="b"/>
              <a:pathLst>
                <a:path w="3430" h="3385" extrusionOk="0">
                  <a:moveTo>
                    <a:pt x="3096" y="1"/>
                  </a:moveTo>
                  <a:cubicBezTo>
                    <a:pt x="2824" y="137"/>
                    <a:pt x="1514" y="842"/>
                    <a:pt x="433" y="842"/>
                  </a:cubicBezTo>
                  <a:cubicBezTo>
                    <a:pt x="283" y="842"/>
                    <a:pt x="138" y="829"/>
                    <a:pt x="1" y="799"/>
                  </a:cubicBezTo>
                  <a:lnTo>
                    <a:pt x="1" y="799"/>
                  </a:lnTo>
                  <a:cubicBezTo>
                    <a:pt x="1" y="1084"/>
                    <a:pt x="274" y="1918"/>
                    <a:pt x="739" y="2561"/>
                  </a:cubicBezTo>
                  <a:cubicBezTo>
                    <a:pt x="953" y="2906"/>
                    <a:pt x="1274" y="3168"/>
                    <a:pt x="1655" y="3323"/>
                  </a:cubicBezTo>
                  <a:cubicBezTo>
                    <a:pt x="1786" y="3364"/>
                    <a:pt x="1920" y="3384"/>
                    <a:pt x="2053" y="3384"/>
                  </a:cubicBezTo>
                  <a:cubicBezTo>
                    <a:pt x="2454" y="3384"/>
                    <a:pt x="2846" y="3201"/>
                    <a:pt x="3096" y="2870"/>
                  </a:cubicBezTo>
                  <a:cubicBezTo>
                    <a:pt x="3430" y="2442"/>
                    <a:pt x="3358" y="2239"/>
                    <a:pt x="3370" y="1680"/>
                  </a:cubicBezTo>
                  <a:cubicBezTo>
                    <a:pt x="3370" y="1108"/>
                    <a:pt x="3275" y="549"/>
                    <a:pt x="3096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758674" y="2569112"/>
              <a:ext cx="557867" cy="574930"/>
            </a:xfrm>
            <a:custGeom>
              <a:avLst/>
              <a:gdLst/>
              <a:ahLst/>
              <a:cxnLst/>
              <a:rect l="l" t="t" r="r" b="b"/>
              <a:pathLst>
                <a:path w="11574" h="11928" extrusionOk="0">
                  <a:moveTo>
                    <a:pt x="5121" y="0"/>
                  </a:moveTo>
                  <a:cubicBezTo>
                    <a:pt x="4382" y="1060"/>
                    <a:pt x="3370" y="2607"/>
                    <a:pt x="2751" y="3739"/>
                  </a:cubicBezTo>
                  <a:cubicBezTo>
                    <a:pt x="2061" y="5024"/>
                    <a:pt x="1" y="9334"/>
                    <a:pt x="2942" y="11644"/>
                  </a:cubicBezTo>
                  <a:cubicBezTo>
                    <a:pt x="3182" y="11830"/>
                    <a:pt x="3611" y="11928"/>
                    <a:pt x="4128" y="11928"/>
                  </a:cubicBezTo>
                  <a:cubicBezTo>
                    <a:pt x="5198" y="11928"/>
                    <a:pt x="6642" y="11508"/>
                    <a:pt x="7550" y="10585"/>
                  </a:cubicBezTo>
                  <a:cubicBezTo>
                    <a:pt x="8752" y="9370"/>
                    <a:pt x="10407" y="7299"/>
                    <a:pt x="10979" y="5679"/>
                  </a:cubicBezTo>
                  <a:cubicBezTo>
                    <a:pt x="11062" y="5441"/>
                    <a:pt x="11574" y="4751"/>
                    <a:pt x="11550" y="4501"/>
                  </a:cubicBezTo>
                  <a:cubicBezTo>
                    <a:pt x="11502" y="4191"/>
                    <a:pt x="6407" y="1274"/>
                    <a:pt x="5121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1113915" y="2214015"/>
              <a:ext cx="191161" cy="174339"/>
            </a:xfrm>
            <a:custGeom>
              <a:avLst/>
              <a:gdLst/>
              <a:ahLst/>
              <a:cxnLst/>
              <a:rect l="l" t="t" r="r" b="b"/>
              <a:pathLst>
                <a:path w="3966" h="3617" extrusionOk="0">
                  <a:moveTo>
                    <a:pt x="2925" y="0"/>
                  </a:moveTo>
                  <a:cubicBezTo>
                    <a:pt x="2555" y="0"/>
                    <a:pt x="2188" y="80"/>
                    <a:pt x="1846" y="235"/>
                  </a:cubicBezTo>
                  <a:cubicBezTo>
                    <a:pt x="1358" y="414"/>
                    <a:pt x="918" y="711"/>
                    <a:pt x="572" y="1092"/>
                  </a:cubicBezTo>
                  <a:cubicBezTo>
                    <a:pt x="227" y="1473"/>
                    <a:pt x="25" y="1962"/>
                    <a:pt x="1" y="2474"/>
                  </a:cubicBezTo>
                  <a:cubicBezTo>
                    <a:pt x="1" y="2866"/>
                    <a:pt x="84" y="3259"/>
                    <a:pt x="239" y="3617"/>
                  </a:cubicBezTo>
                  <a:cubicBezTo>
                    <a:pt x="977" y="3236"/>
                    <a:pt x="1573" y="2640"/>
                    <a:pt x="2227" y="2128"/>
                  </a:cubicBezTo>
                  <a:cubicBezTo>
                    <a:pt x="2656" y="1807"/>
                    <a:pt x="3108" y="1521"/>
                    <a:pt x="3585" y="1283"/>
                  </a:cubicBezTo>
                  <a:cubicBezTo>
                    <a:pt x="3740" y="1200"/>
                    <a:pt x="3918" y="1104"/>
                    <a:pt x="3954" y="938"/>
                  </a:cubicBezTo>
                  <a:cubicBezTo>
                    <a:pt x="3966" y="878"/>
                    <a:pt x="3966" y="807"/>
                    <a:pt x="3942" y="747"/>
                  </a:cubicBezTo>
                  <a:cubicBezTo>
                    <a:pt x="3870" y="473"/>
                    <a:pt x="3763" y="128"/>
                    <a:pt x="3513" y="68"/>
                  </a:cubicBezTo>
                  <a:cubicBezTo>
                    <a:pt x="3319" y="23"/>
                    <a:pt x="3121" y="0"/>
                    <a:pt x="2925" y="0"/>
                  </a:cubicBezTo>
                  <a:close/>
                </a:path>
              </a:pathLst>
            </a:custGeom>
            <a:solidFill>
              <a:srgbClr val="BF80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1153537" y="788950"/>
              <a:ext cx="1044494" cy="750040"/>
            </a:xfrm>
            <a:custGeom>
              <a:avLst/>
              <a:gdLst/>
              <a:ahLst/>
              <a:cxnLst/>
              <a:rect l="l" t="t" r="r" b="b"/>
              <a:pathLst>
                <a:path w="21670" h="15561" extrusionOk="0">
                  <a:moveTo>
                    <a:pt x="13418" y="0"/>
                  </a:moveTo>
                  <a:cubicBezTo>
                    <a:pt x="12826" y="0"/>
                    <a:pt x="12224" y="85"/>
                    <a:pt x="11621" y="273"/>
                  </a:cubicBezTo>
                  <a:cubicBezTo>
                    <a:pt x="5835" y="2059"/>
                    <a:pt x="2132" y="5345"/>
                    <a:pt x="822" y="7928"/>
                  </a:cubicBezTo>
                  <a:cubicBezTo>
                    <a:pt x="108" y="9321"/>
                    <a:pt x="0" y="13774"/>
                    <a:pt x="274" y="15560"/>
                  </a:cubicBezTo>
                  <a:cubicBezTo>
                    <a:pt x="7097" y="9702"/>
                    <a:pt x="13383" y="7833"/>
                    <a:pt x="20574" y="7083"/>
                  </a:cubicBezTo>
                  <a:cubicBezTo>
                    <a:pt x="20979" y="7035"/>
                    <a:pt x="21467" y="6940"/>
                    <a:pt x="21610" y="6559"/>
                  </a:cubicBezTo>
                  <a:cubicBezTo>
                    <a:pt x="21670" y="6381"/>
                    <a:pt x="21670" y="6190"/>
                    <a:pt x="21610" y="6012"/>
                  </a:cubicBezTo>
                  <a:cubicBezTo>
                    <a:pt x="21384" y="5000"/>
                    <a:pt x="20729" y="4142"/>
                    <a:pt x="20027" y="3380"/>
                  </a:cubicBezTo>
                  <a:cubicBezTo>
                    <a:pt x="18437" y="1635"/>
                    <a:pt x="16017" y="0"/>
                    <a:pt x="13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1194845" y="809725"/>
              <a:ext cx="1591998" cy="706323"/>
            </a:xfrm>
            <a:custGeom>
              <a:avLst/>
              <a:gdLst/>
              <a:ahLst/>
              <a:cxnLst/>
              <a:rect l="l" t="t" r="r" b="b"/>
              <a:pathLst>
                <a:path w="33029" h="14654" extrusionOk="0">
                  <a:moveTo>
                    <a:pt x="29610" y="0"/>
                  </a:moveTo>
                  <a:cubicBezTo>
                    <a:pt x="28308" y="0"/>
                    <a:pt x="26997" y="249"/>
                    <a:pt x="25730" y="580"/>
                  </a:cubicBezTo>
                  <a:cubicBezTo>
                    <a:pt x="23087" y="1270"/>
                    <a:pt x="20551" y="2306"/>
                    <a:pt x="18074" y="3461"/>
                  </a:cubicBezTo>
                  <a:cubicBezTo>
                    <a:pt x="12868" y="5877"/>
                    <a:pt x="7979" y="8826"/>
                    <a:pt x="3332" y="12164"/>
                  </a:cubicBezTo>
                  <a:lnTo>
                    <a:pt x="3332" y="12164"/>
                  </a:lnTo>
                  <a:cubicBezTo>
                    <a:pt x="5192" y="11017"/>
                    <a:pt x="7200" y="10142"/>
                    <a:pt x="9609" y="9295"/>
                  </a:cubicBezTo>
                  <a:cubicBezTo>
                    <a:pt x="14923" y="7415"/>
                    <a:pt x="18088" y="6889"/>
                    <a:pt x="19943" y="6889"/>
                  </a:cubicBezTo>
                  <a:cubicBezTo>
                    <a:pt x="20931" y="6889"/>
                    <a:pt x="21548" y="7038"/>
                    <a:pt x="21920" y="7212"/>
                  </a:cubicBezTo>
                  <a:cubicBezTo>
                    <a:pt x="23801" y="6771"/>
                    <a:pt x="30302" y="4973"/>
                    <a:pt x="32493" y="2687"/>
                  </a:cubicBezTo>
                  <a:cubicBezTo>
                    <a:pt x="32933" y="2211"/>
                    <a:pt x="33029" y="1509"/>
                    <a:pt x="32731" y="937"/>
                  </a:cubicBezTo>
                  <a:cubicBezTo>
                    <a:pt x="32481" y="485"/>
                    <a:pt x="31945" y="294"/>
                    <a:pt x="31457" y="187"/>
                  </a:cubicBezTo>
                  <a:cubicBezTo>
                    <a:pt x="30847" y="57"/>
                    <a:pt x="30229" y="0"/>
                    <a:pt x="29610" y="0"/>
                  </a:cubicBezTo>
                  <a:close/>
                  <a:moveTo>
                    <a:pt x="3332" y="12164"/>
                  </a:moveTo>
                  <a:lnTo>
                    <a:pt x="3332" y="12164"/>
                  </a:lnTo>
                  <a:cubicBezTo>
                    <a:pt x="2185" y="12871"/>
                    <a:pt x="1095" y="13682"/>
                    <a:pt x="1" y="14653"/>
                  </a:cubicBezTo>
                  <a:cubicBezTo>
                    <a:pt x="1098" y="13802"/>
                    <a:pt x="2208" y="12972"/>
                    <a:pt x="3332" y="121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1166744" y="801964"/>
              <a:ext cx="1622990" cy="737026"/>
            </a:xfrm>
            <a:custGeom>
              <a:avLst/>
              <a:gdLst/>
              <a:ahLst/>
              <a:cxnLst/>
              <a:rect l="l" t="t" r="r" b="b"/>
              <a:pathLst>
                <a:path w="33672" h="15291" extrusionOk="0">
                  <a:moveTo>
                    <a:pt x="29849" y="0"/>
                  </a:moveTo>
                  <a:cubicBezTo>
                    <a:pt x="28340" y="0"/>
                    <a:pt x="26444" y="264"/>
                    <a:pt x="22539" y="1574"/>
                  </a:cubicBezTo>
                  <a:cubicBezTo>
                    <a:pt x="17133" y="3396"/>
                    <a:pt x="12121" y="6230"/>
                    <a:pt x="7275" y="9242"/>
                  </a:cubicBezTo>
                  <a:cubicBezTo>
                    <a:pt x="4715" y="10825"/>
                    <a:pt x="1774" y="13123"/>
                    <a:pt x="0" y="15290"/>
                  </a:cubicBezTo>
                  <a:cubicBezTo>
                    <a:pt x="7037" y="10230"/>
                    <a:pt x="16360" y="5325"/>
                    <a:pt x="23599" y="2848"/>
                  </a:cubicBezTo>
                  <a:cubicBezTo>
                    <a:pt x="25859" y="2075"/>
                    <a:pt x="29095" y="1066"/>
                    <a:pt x="31356" y="1066"/>
                  </a:cubicBezTo>
                  <a:cubicBezTo>
                    <a:pt x="32263" y="1066"/>
                    <a:pt x="33014" y="1228"/>
                    <a:pt x="33481" y="1634"/>
                  </a:cubicBezTo>
                  <a:cubicBezTo>
                    <a:pt x="33671" y="1372"/>
                    <a:pt x="33540" y="193"/>
                    <a:pt x="31338" y="62"/>
                  </a:cubicBezTo>
                  <a:cubicBezTo>
                    <a:pt x="30843" y="32"/>
                    <a:pt x="30369" y="0"/>
                    <a:pt x="29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941211" y="2117998"/>
              <a:ext cx="1634462" cy="1288049"/>
            </a:xfrm>
            <a:custGeom>
              <a:avLst/>
              <a:gdLst/>
              <a:ahLst/>
              <a:cxnLst/>
              <a:rect l="l" t="t" r="r" b="b"/>
              <a:pathLst>
                <a:path w="33910" h="26723" extrusionOk="0">
                  <a:moveTo>
                    <a:pt x="13407" y="1"/>
                  </a:moveTo>
                  <a:lnTo>
                    <a:pt x="13407" y="1"/>
                  </a:lnTo>
                  <a:cubicBezTo>
                    <a:pt x="10680" y="1144"/>
                    <a:pt x="7608" y="1632"/>
                    <a:pt x="5275" y="3442"/>
                  </a:cubicBezTo>
                  <a:cubicBezTo>
                    <a:pt x="4227" y="4251"/>
                    <a:pt x="3382" y="5299"/>
                    <a:pt x="2548" y="6335"/>
                  </a:cubicBezTo>
                  <a:cubicBezTo>
                    <a:pt x="1762" y="7323"/>
                    <a:pt x="976" y="8323"/>
                    <a:pt x="214" y="9335"/>
                  </a:cubicBezTo>
                  <a:cubicBezTo>
                    <a:pt x="95" y="9466"/>
                    <a:pt x="24" y="9633"/>
                    <a:pt x="0" y="9811"/>
                  </a:cubicBezTo>
                  <a:cubicBezTo>
                    <a:pt x="24" y="9990"/>
                    <a:pt x="119" y="10169"/>
                    <a:pt x="250" y="10288"/>
                  </a:cubicBezTo>
                  <a:cubicBezTo>
                    <a:pt x="2191" y="12443"/>
                    <a:pt x="4644" y="14062"/>
                    <a:pt x="7382" y="15003"/>
                  </a:cubicBezTo>
                  <a:cubicBezTo>
                    <a:pt x="6870" y="18193"/>
                    <a:pt x="6584" y="21420"/>
                    <a:pt x="6513" y="24659"/>
                  </a:cubicBezTo>
                  <a:cubicBezTo>
                    <a:pt x="6489" y="24920"/>
                    <a:pt x="6525" y="25194"/>
                    <a:pt x="6632" y="25456"/>
                  </a:cubicBezTo>
                  <a:cubicBezTo>
                    <a:pt x="6858" y="25885"/>
                    <a:pt x="7406" y="26028"/>
                    <a:pt x="7882" y="26123"/>
                  </a:cubicBezTo>
                  <a:cubicBezTo>
                    <a:pt x="9384" y="26428"/>
                    <a:pt x="10914" y="26723"/>
                    <a:pt x="12447" y="26723"/>
                  </a:cubicBezTo>
                  <a:cubicBezTo>
                    <a:pt x="12652" y="26723"/>
                    <a:pt x="12856" y="26718"/>
                    <a:pt x="13061" y="26706"/>
                  </a:cubicBezTo>
                  <a:cubicBezTo>
                    <a:pt x="14800" y="26611"/>
                    <a:pt x="16586" y="26016"/>
                    <a:pt x="17931" y="24468"/>
                  </a:cubicBezTo>
                  <a:cubicBezTo>
                    <a:pt x="17959" y="25257"/>
                    <a:pt x="20677" y="25882"/>
                    <a:pt x="23666" y="25882"/>
                  </a:cubicBezTo>
                  <a:cubicBezTo>
                    <a:pt x="25816" y="25882"/>
                    <a:pt x="28106" y="25559"/>
                    <a:pt x="29635" y="24742"/>
                  </a:cubicBezTo>
                  <a:cubicBezTo>
                    <a:pt x="28670" y="20420"/>
                    <a:pt x="28647" y="17943"/>
                    <a:pt x="28051" y="14205"/>
                  </a:cubicBezTo>
                  <a:lnTo>
                    <a:pt x="28051" y="14205"/>
                  </a:lnTo>
                  <a:cubicBezTo>
                    <a:pt x="29126" y="14748"/>
                    <a:pt x="30257" y="15493"/>
                    <a:pt x="30692" y="15493"/>
                  </a:cubicBezTo>
                  <a:cubicBezTo>
                    <a:pt x="30706" y="15493"/>
                    <a:pt x="30718" y="15492"/>
                    <a:pt x="30730" y="15491"/>
                  </a:cubicBezTo>
                  <a:cubicBezTo>
                    <a:pt x="31647" y="14419"/>
                    <a:pt x="33909" y="8764"/>
                    <a:pt x="32909" y="5525"/>
                  </a:cubicBezTo>
                  <a:cubicBezTo>
                    <a:pt x="29980" y="3382"/>
                    <a:pt x="27408" y="1953"/>
                    <a:pt x="25063" y="1179"/>
                  </a:cubicBezTo>
                  <a:cubicBezTo>
                    <a:pt x="24527" y="999"/>
                    <a:pt x="24033" y="979"/>
                    <a:pt x="23572" y="979"/>
                  </a:cubicBezTo>
                  <a:cubicBezTo>
                    <a:pt x="23445" y="979"/>
                    <a:pt x="23321" y="981"/>
                    <a:pt x="23199" y="981"/>
                  </a:cubicBezTo>
                  <a:cubicBezTo>
                    <a:pt x="22770" y="981"/>
                    <a:pt x="22371" y="963"/>
                    <a:pt x="21991" y="798"/>
                  </a:cubicBezTo>
                  <a:cubicBezTo>
                    <a:pt x="20669" y="3061"/>
                    <a:pt x="19003" y="5954"/>
                    <a:pt x="17979" y="7573"/>
                  </a:cubicBezTo>
                  <a:cubicBezTo>
                    <a:pt x="15240" y="5228"/>
                    <a:pt x="13288" y="1501"/>
                    <a:pt x="134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2016143" y="2355533"/>
              <a:ext cx="235312" cy="277969"/>
            </a:xfrm>
            <a:custGeom>
              <a:avLst/>
              <a:gdLst/>
              <a:ahLst/>
              <a:cxnLst/>
              <a:rect l="l" t="t" r="r" b="b"/>
              <a:pathLst>
                <a:path w="4882" h="5767" extrusionOk="0">
                  <a:moveTo>
                    <a:pt x="2342" y="5138"/>
                  </a:moveTo>
                  <a:cubicBezTo>
                    <a:pt x="2339" y="5140"/>
                    <a:pt x="2336" y="5143"/>
                    <a:pt x="2333" y="5145"/>
                  </a:cubicBezTo>
                  <a:cubicBezTo>
                    <a:pt x="2339" y="5141"/>
                    <a:pt x="2342" y="5138"/>
                    <a:pt x="2342" y="5138"/>
                  </a:cubicBezTo>
                  <a:close/>
                  <a:moveTo>
                    <a:pt x="3002" y="1"/>
                  </a:moveTo>
                  <a:cubicBezTo>
                    <a:pt x="2986" y="1"/>
                    <a:pt x="2969" y="1"/>
                    <a:pt x="2952" y="2"/>
                  </a:cubicBezTo>
                  <a:cubicBezTo>
                    <a:pt x="2571" y="38"/>
                    <a:pt x="2190" y="109"/>
                    <a:pt x="1821" y="240"/>
                  </a:cubicBezTo>
                  <a:cubicBezTo>
                    <a:pt x="1571" y="288"/>
                    <a:pt x="1321" y="347"/>
                    <a:pt x="1083" y="419"/>
                  </a:cubicBezTo>
                  <a:cubicBezTo>
                    <a:pt x="893" y="502"/>
                    <a:pt x="714" y="585"/>
                    <a:pt x="535" y="704"/>
                  </a:cubicBezTo>
                  <a:lnTo>
                    <a:pt x="488" y="728"/>
                  </a:lnTo>
                  <a:cubicBezTo>
                    <a:pt x="464" y="740"/>
                    <a:pt x="440" y="752"/>
                    <a:pt x="416" y="764"/>
                  </a:cubicBezTo>
                  <a:cubicBezTo>
                    <a:pt x="238" y="847"/>
                    <a:pt x="166" y="859"/>
                    <a:pt x="119" y="990"/>
                  </a:cubicBezTo>
                  <a:lnTo>
                    <a:pt x="95" y="1014"/>
                  </a:lnTo>
                  <a:cubicBezTo>
                    <a:pt x="23" y="1073"/>
                    <a:pt x="11" y="1169"/>
                    <a:pt x="59" y="1240"/>
                  </a:cubicBezTo>
                  <a:cubicBezTo>
                    <a:pt x="6" y="1631"/>
                    <a:pt x="0" y="1947"/>
                    <a:pt x="332" y="1947"/>
                  </a:cubicBezTo>
                  <a:cubicBezTo>
                    <a:pt x="374" y="1947"/>
                    <a:pt x="422" y="1941"/>
                    <a:pt x="476" y="1931"/>
                  </a:cubicBezTo>
                  <a:cubicBezTo>
                    <a:pt x="820" y="1851"/>
                    <a:pt x="1079" y="1785"/>
                    <a:pt x="1253" y="1785"/>
                  </a:cubicBezTo>
                  <a:cubicBezTo>
                    <a:pt x="1314" y="1785"/>
                    <a:pt x="1364" y="1793"/>
                    <a:pt x="1405" y="1812"/>
                  </a:cubicBezTo>
                  <a:cubicBezTo>
                    <a:pt x="1405" y="1812"/>
                    <a:pt x="1405" y="1812"/>
                    <a:pt x="1405" y="1824"/>
                  </a:cubicBezTo>
                  <a:lnTo>
                    <a:pt x="1405" y="1835"/>
                  </a:lnTo>
                  <a:cubicBezTo>
                    <a:pt x="1393" y="1871"/>
                    <a:pt x="1369" y="1895"/>
                    <a:pt x="1345" y="1931"/>
                  </a:cubicBezTo>
                  <a:cubicBezTo>
                    <a:pt x="1309" y="1990"/>
                    <a:pt x="1262" y="2026"/>
                    <a:pt x="1202" y="2038"/>
                  </a:cubicBezTo>
                  <a:cubicBezTo>
                    <a:pt x="571" y="2252"/>
                    <a:pt x="250" y="2074"/>
                    <a:pt x="119" y="2907"/>
                  </a:cubicBezTo>
                  <a:cubicBezTo>
                    <a:pt x="50" y="3310"/>
                    <a:pt x="147" y="3461"/>
                    <a:pt x="357" y="3461"/>
                  </a:cubicBezTo>
                  <a:cubicBezTo>
                    <a:pt x="475" y="3461"/>
                    <a:pt x="629" y="3413"/>
                    <a:pt x="809" y="3336"/>
                  </a:cubicBezTo>
                  <a:cubicBezTo>
                    <a:pt x="1077" y="3240"/>
                    <a:pt x="1277" y="3193"/>
                    <a:pt x="1415" y="3193"/>
                  </a:cubicBezTo>
                  <a:cubicBezTo>
                    <a:pt x="1553" y="3193"/>
                    <a:pt x="1631" y="3240"/>
                    <a:pt x="1655" y="3336"/>
                  </a:cubicBezTo>
                  <a:cubicBezTo>
                    <a:pt x="1690" y="3431"/>
                    <a:pt x="1619" y="3538"/>
                    <a:pt x="1476" y="3633"/>
                  </a:cubicBezTo>
                  <a:cubicBezTo>
                    <a:pt x="1333" y="3740"/>
                    <a:pt x="643" y="3848"/>
                    <a:pt x="690" y="4300"/>
                  </a:cubicBezTo>
                  <a:cubicBezTo>
                    <a:pt x="702" y="4407"/>
                    <a:pt x="726" y="4502"/>
                    <a:pt x="773" y="4610"/>
                  </a:cubicBezTo>
                  <a:cubicBezTo>
                    <a:pt x="773" y="4633"/>
                    <a:pt x="785" y="4657"/>
                    <a:pt x="797" y="4681"/>
                  </a:cubicBezTo>
                  <a:cubicBezTo>
                    <a:pt x="881" y="4872"/>
                    <a:pt x="976" y="5038"/>
                    <a:pt x="1059" y="5217"/>
                  </a:cubicBezTo>
                  <a:cubicBezTo>
                    <a:pt x="1119" y="5336"/>
                    <a:pt x="1166" y="5443"/>
                    <a:pt x="1214" y="5562"/>
                  </a:cubicBezTo>
                  <a:cubicBezTo>
                    <a:pt x="1226" y="5634"/>
                    <a:pt x="1262" y="5693"/>
                    <a:pt x="1321" y="5741"/>
                  </a:cubicBezTo>
                  <a:cubicBezTo>
                    <a:pt x="1356" y="5758"/>
                    <a:pt x="1393" y="5766"/>
                    <a:pt x="1429" y="5766"/>
                  </a:cubicBezTo>
                  <a:cubicBezTo>
                    <a:pt x="1490" y="5766"/>
                    <a:pt x="1550" y="5743"/>
                    <a:pt x="1595" y="5705"/>
                  </a:cubicBezTo>
                  <a:lnTo>
                    <a:pt x="1607" y="5705"/>
                  </a:lnTo>
                  <a:lnTo>
                    <a:pt x="1643" y="5669"/>
                  </a:lnTo>
                  <a:cubicBezTo>
                    <a:pt x="1702" y="5634"/>
                    <a:pt x="1750" y="5586"/>
                    <a:pt x="1797" y="5550"/>
                  </a:cubicBezTo>
                  <a:cubicBezTo>
                    <a:pt x="1821" y="5526"/>
                    <a:pt x="1833" y="5526"/>
                    <a:pt x="1821" y="5526"/>
                  </a:cubicBezTo>
                  <a:lnTo>
                    <a:pt x="1952" y="5431"/>
                  </a:lnTo>
                  <a:cubicBezTo>
                    <a:pt x="2017" y="5388"/>
                    <a:pt x="2338" y="5138"/>
                    <a:pt x="2342" y="5138"/>
                  </a:cubicBezTo>
                  <a:lnTo>
                    <a:pt x="2342" y="5138"/>
                  </a:lnTo>
                  <a:cubicBezTo>
                    <a:pt x="2342" y="5138"/>
                    <a:pt x="2342" y="5138"/>
                    <a:pt x="2342" y="5138"/>
                  </a:cubicBezTo>
                  <a:lnTo>
                    <a:pt x="2342" y="5138"/>
                  </a:lnTo>
                  <a:cubicBezTo>
                    <a:pt x="2435" y="5057"/>
                    <a:pt x="2538" y="4976"/>
                    <a:pt x="2631" y="4884"/>
                  </a:cubicBezTo>
                  <a:lnTo>
                    <a:pt x="2631" y="4884"/>
                  </a:lnTo>
                  <a:cubicBezTo>
                    <a:pt x="2610" y="4904"/>
                    <a:pt x="2605" y="4912"/>
                    <a:pt x="2607" y="4912"/>
                  </a:cubicBezTo>
                  <a:cubicBezTo>
                    <a:pt x="2613" y="4912"/>
                    <a:pt x="2670" y="4865"/>
                    <a:pt x="2678" y="4848"/>
                  </a:cubicBezTo>
                  <a:cubicBezTo>
                    <a:pt x="2714" y="4800"/>
                    <a:pt x="2738" y="4752"/>
                    <a:pt x="2738" y="4693"/>
                  </a:cubicBezTo>
                  <a:cubicBezTo>
                    <a:pt x="2714" y="4217"/>
                    <a:pt x="2548" y="3657"/>
                    <a:pt x="2857" y="3657"/>
                  </a:cubicBezTo>
                  <a:cubicBezTo>
                    <a:pt x="3024" y="3776"/>
                    <a:pt x="3083" y="4252"/>
                    <a:pt x="3226" y="4467"/>
                  </a:cubicBezTo>
                  <a:cubicBezTo>
                    <a:pt x="3275" y="4501"/>
                    <a:pt x="3331" y="4520"/>
                    <a:pt x="3387" y="4520"/>
                  </a:cubicBezTo>
                  <a:cubicBezTo>
                    <a:pt x="3426" y="4520"/>
                    <a:pt x="3465" y="4510"/>
                    <a:pt x="3500" y="4491"/>
                  </a:cubicBezTo>
                  <a:cubicBezTo>
                    <a:pt x="3607" y="4455"/>
                    <a:pt x="3714" y="4395"/>
                    <a:pt x="3821" y="4336"/>
                  </a:cubicBezTo>
                  <a:cubicBezTo>
                    <a:pt x="3929" y="4264"/>
                    <a:pt x="4048" y="4193"/>
                    <a:pt x="4143" y="4110"/>
                  </a:cubicBezTo>
                  <a:cubicBezTo>
                    <a:pt x="4238" y="4050"/>
                    <a:pt x="4310" y="3967"/>
                    <a:pt x="4369" y="3883"/>
                  </a:cubicBezTo>
                  <a:cubicBezTo>
                    <a:pt x="4512" y="3598"/>
                    <a:pt x="4369" y="3300"/>
                    <a:pt x="4226" y="3050"/>
                  </a:cubicBezTo>
                  <a:cubicBezTo>
                    <a:pt x="4107" y="2836"/>
                    <a:pt x="3988" y="2621"/>
                    <a:pt x="3857" y="2419"/>
                  </a:cubicBezTo>
                  <a:cubicBezTo>
                    <a:pt x="3762" y="2300"/>
                    <a:pt x="3691" y="2169"/>
                    <a:pt x="3631" y="2038"/>
                  </a:cubicBezTo>
                  <a:lnTo>
                    <a:pt x="3631" y="2038"/>
                  </a:lnTo>
                  <a:cubicBezTo>
                    <a:pt x="3798" y="2169"/>
                    <a:pt x="3941" y="2324"/>
                    <a:pt x="4083" y="2478"/>
                  </a:cubicBezTo>
                  <a:cubicBezTo>
                    <a:pt x="4167" y="2550"/>
                    <a:pt x="4250" y="2621"/>
                    <a:pt x="4333" y="2681"/>
                  </a:cubicBezTo>
                  <a:cubicBezTo>
                    <a:pt x="4387" y="2707"/>
                    <a:pt x="4434" y="2718"/>
                    <a:pt x="4475" y="2718"/>
                  </a:cubicBezTo>
                  <a:cubicBezTo>
                    <a:pt x="4661" y="2718"/>
                    <a:pt x="4730" y="2483"/>
                    <a:pt x="4798" y="2288"/>
                  </a:cubicBezTo>
                  <a:cubicBezTo>
                    <a:pt x="4857" y="2121"/>
                    <a:pt x="4881" y="1943"/>
                    <a:pt x="4857" y="1764"/>
                  </a:cubicBezTo>
                  <a:cubicBezTo>
                    <a:pt x="4837" y="1674"/>
                    <a:pt x="4826" y="1601"/>
                    <a:pt x="4815" y="1601"/>
                  </a:cubicBezTo>
                  <a:cubicBezTo>
                    <a:pt x="4814" y="1601"/>
                    <a:pt x="4812" y="1604"/>
                    <a:pt x="4810" y="1609"/>
                  </a:cubicBezTo>
                  <a:cubicBezTo>
                    <a:pt x="4774" y="1312"/>
                    <a:pt x="4310" y="752"/>
                    <a:pt x="3893" y="466"/>
                  </a:cubicBezTo>
                  <a:cubicBezTo>
                    <a:pt x="3893" y="454"/>
                    <a:pt x="3893" y="431"/>
                    <a:pt x="3881" y="419"/>
                  </a:cubicBezTo>
                  <a:cubicBezTo>
                    <a:pt x="3857" y="347"/>
                    <a:pt x="3810" y="300"/>
                    <a:pt x="3762" y="264"/>
                  </a:cubicBezTo>
                  <a:cubicBezTo>
                    <a:pt x="3537" y="95"/>
                    <a:pt x="3280" y="1"/>
                    <a:pt x="30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2102760" y="2621314"/>
              <a:ext cx="1205" cy="1205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4" y="0"/>
                  </a:moveTo>
                  <a:lnTo>
                    <a:pt x="0" y="24"/>
                  </a:ln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2205476" y="2541541"/>
              <a:ext cx="48" cy="4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2156118" y="2384888"/>
              <a:ext cx="1205" cy="48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lnTo>
                    <a:pt x="1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638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2047570" y="2314080"/>
              <a:ext cx="176316" cy="281729"/>
            </a:xfrm>
            <a:custGeom>
              <a:avLst/>
              <a:gdLst/>
              <a:ahLst/>
              <a:cxnLst/>
              <a:rect l="l" t="t" r="r" b="b"/>
              <a:pathLst>
                <a:path w="3658" h="5845" extrusionOk="0">
                  <a:moveTo>
                    <a:pt x="3391" y="0"/>
                  </a:moveTo>
                  <a:cubicBezTo>
                    <a:pt x="3362" y="0"/>
                    <a:pt x="3333" y="16"/>
                    <a:pt x="3324" y="52"/>
                  </a:cubicBezTo>
                  <a:cubicBezTo>
                    <a:pt x="2991" y="505"/>
                    <a:pt x="2669" y="969"/>
                    <a:pt x="2384" y="1445"/>
                  </a:cubicBezTo>
                  <a:lnTo>
                    <a:pt x="2277" y="1457"/>
                  </a:lnTo>
                  <a:lnTo>
                    <a:pt x="2253" y="1457"/>
                  </a:lnTo>
                  <a:cubicBezTo>
                    <a:pt x="2169" y="1469"/>
                    <a:pt x="2074" y="1493"/>
                    <a:pt x="2003" y="1529"/>
                  </a:cubicBezTo>
                  <a:cubicBezTo>
                    <a:pt x="1574" y="1695"/>
                    <a:pt x="1157" y="1850"/>
                    <a:pt x="729" y="1993"/>
                  </a:cubicBezTo>
                  <a:cubicBezTo>
                    <a:pt x="669" y="2017"/>
                    <a:pt x="586" y="2017"/>
                    <a:pt x="550" y="2076"/>
                  </a:cubicBezTo>
                  <a:cubicBezTo>
                    <a:pt x="519" y="2129"/>
                    <a:pt x="561" y="2200"/>
                    <a:pt x="620" y="2200"/>
                  </a:cubicBezTo>
                  <a:cubicBezTo>
                    <a:pt x="628" y="2200"/>
                    <a:pt x="637" y="2198"/>
                    <a:pt x="645" y="2195"/>
                  </a:cubicBezTo>
                  <a:cubicBezTo>
                    <a:pt x="1050" y="2076"/>
                    <a:pt x="1443" y="1945"/>
                    <a:pt x="1824" y="1791"/>
                  </a:cubicBezTo>
                  <a:cubicBezTo>
                    <a:pt x="1967" y="1731"/>
                    <a:pt x="2110" y="1683"/>
                    <a:pt x="2253" y="1660"/>
                  </a:cubicBezTo>
                  <a:lnTo>
                    <a:pt x="2253" y="1660"/>
                  </a:lnTo>
                  <a:cubicBezTo>
                    <a:pt x="2038" y="2029"/>
                    <a:pt x="1848" y="2410"/>
                    <a:pt x="1681" y="2803"/>
                  </a:cubicBezTo>
                  <a:cubicBezTo>
                    <a:pt x="1645" y="2815"/>
                    <a:pt x="1598" y="2826"/>
                    <a:pt x="1562" y="2838"/>
                  </a:cubicBezTo>
                  <a:cubicBezTo>
                    <a:pt x="1336" y="2945"/>
                    <a:pt x="1122" y="3053"/>
                    <a:pt x="895" y="3172"/>
                  </a:cubicBezTo>
                  <a:cubicBezTo>
                    <a:pt x="598" y="3326"/>
                    <a:pt x="312" y="3505"/>
                    <a:pt x="50" y="3707"/>
                  </a:cubicBezTo>
                  <a:cubicBezTo>
                    <a:pt x="1" y="3767"/>
                    <a:pt x="49" y="3850"/>
                    <a:pt x="115" y="3850"/>
                  </a:cubicBezTo>
                  <a:cubicBezTo>
                    <a:pt x="129" y="3850"/>
                    <a:pt x="143" y="3847"/>
                    <a:pt x="157" y="3838"/>
                  </a:cubicBezTo>
                  <a:cubicBezTo>
                    <a:pt x="610" y="3553"/>
                    <a:pt x="1086" y="3303"/>
                    <a:pt x="1574" y="3088"/>
                  </a:cubicBezTo>
                  <a:lnTo>
                    <a:pt x="1574" y="3088"/>
                  </a:lnTo>
                  <a:cubicBezTo>
                    <a:pt x="1288" y="3958"/>
                    <a:pt x="1086" y="4850"/>
                    <a:pt x="979" y="5767"/>
                  </a:cubicBezTo>
                  <a:cubicBezTo>
                    <a:pt x="979" y="5767"/>
                    <a:pt x="979" y="5803"/>
                    <a:pt x="1003" y="5827"/>
                  </a:cubicBezTo>
                  <a:cubicBezTo>
                    <a:pt x="1014" y="5839"/>
                    <a:pt x="1029" y="5845"/>
                    <a:pt x="1044" y="5845"/>
                  </a:cubicBezTo>
                  <a:cubicBezTo>
                    <a:pt x="1059" y="5845"/>
                    <a:pt x="1074" y="5839"/>
                    <a:pt x="1086" y="5827"/>
                  </a:cubicBezTo>
                  <a:cubicBezTo>
                    <a:pt x="1110" y="5767"/>
                    <a:pt x="1134" y="5708"/>
                    <a:pt x="1134" y="5636"/>
                  </a:cubicBezTo>
                  <a:cubicBezTo>
                    <a:pt x="1300" y="4803"/>
                    <a:pt x="1526" y="3981"/>
                    <a:pt x="1812" y="3172"/>
                  </a:cubicBezTo>
                  <a:cubicBezTo>
                    <a:pt x="1836" y="3231"/>
                    <a:pt x="1860" y="3291"/>
                    <a:pt x="1896" y="3350"/>
                  </a:cubicBezTo>
                  <a:cubicBezTo>
                    <a:pt x="2086" y="3696"/>
                    <a:pt x="2241" y="4077"/>
                    <a:pt x="2538" y="4362"/>
                  </a:cubicBezTo>
                  <a:cubicBezTo>
                    <a:pt x="2634" y="4446"/>
                    <a:pt x="2717" y="4541"/>
                    <a:pt x="2812" y="4624"/>
                  </a:cubicBezTo>
                  <a:cubicBezTo>
                    <a:pt x="2823" y="4629"/>
                    <a:pt x="2834" y="4631"/>
                    <a:pt x="2844" y="4631"/>
                  </a:cubicBezTo>
                  <a:cubicBezTo>
                    <a:pt x="2891" y="4631"/>
                    <a:pt x="2929" y="4590"/>
                    <a:pt x="2919" y="4541"/>
                  </a:cubicBezTo>
                  <a:cubicBezTo>
                    <a:pt x="2765" y="4339"/>
                    <a:pt x="2586" y="4208"/>
                    <a:pt x="2479" y="4017"/>
                  </a:cubicBezTo>
                  <a:cubicBezTo>
                    <a:pt x="2300" y="3719"/>
                    <a:pt x="2157" y="3410"/>
                    <a:pt x="2003" y="3088"/>
                  </a:cubicBezTo>
                  <a:cubicBezTo>
                    <a:pt x="1967" y="3029"/>
                    <a:pt x="1955" y="2945"/>
                    <a:pt x="1919" y="2886"/>
                  </a:cubicBezTo>
                  <a:cubicBezTo>
                    <a:pt x="2038" y="2564"/>
                    <a:pt x="2193" y="2243"/>
                    <a:pt x="2348" y="1945"/>
                  </a:cubicBezTo>
                  <a:cubicBezTo>
                    <a:pt x="2396" y="1850"/>
                    <a:pt x="2455" y="1755"/>
                    <a:pt x="2503" y="1660"/>
                  </a:cubicBezTo>
                  <a:cubicBezTo>
                    <a:pt x="2527" y="1719"/>
                    <a:pt x="2550" y="1779"/>
                    <a:pt x="2574" y="1850"/>
                  </a:cubicBezTo>
                  <a:cubicBezTo>
                    <a:pt x="2741" y="2303"/>
                    <a:pt x="2931" y="2743"/>
                    <a:pt x="3158" y="3172"/>
                  </a:cubicBezTo>
                  <a:cubicBezTo>
                    <a:pt x="3229" y="3338"/>
                    <a:pt x="3420" y="3934"/>
                    <a:pt x="3503" y="4136"/>
                  </a:cubicBezTo>
                  <a:cubicBezTo>
                    <a:pt x="3515" y="4172"/>
                    <a:pt x="3548" y="4190"/>
                    <a:pt x="3580" y="4190"/>
                  </a:cubicBezTo>
                  <a:cubicBezTo>
                    <a:pt x="3613" y="4190"/>
                    <a:pt x="3646" y="4172"/>
                    <a:pt x="3658" y="4136"/>
                  </a:cubicBezTo>
                  <a:cubicBezTo>
                    <a:pt x="3610" y="3862"/>
                    <a:pt x="3503" y="3588"/>
                    <a:pt x="3431" y="3315"/>
                  </a:cubicBezTo>
                  <a:cubicBezTo>
                    <a:pt x="3241" y="2755"/>
                    <a:pt x="2991" y="2338"/>
                    <a:pt x="2824" y="1814"/>
                  </a:cubicBezTo>
                  <a:cubicBezTo>
                    <a:pt x="2765" y="1695"/>
                    <a:pt x="2729" y="1541"/>
                    <a:pt x="2610" y="1469"/>
                  </a:cubicBezTo>
                  <a:cubicBezTo>
                    <a:pt x="2765" y="1195"/>
                    <a:pt x="2931" y="921"/>
                    <a:pt x="3098" y="659"/>
                  </a:cubicBezTo>
                  <a:cubicBezTo>
                    <a:pt x="3217" y="469"/>
                    <a:pt x="3360" y="290"/>
                    <a:pt x="3467" y="100"/>
                  </a:cubicBezTo>
                  <a:cubicBezTo>
                    <a:pt x="3489" y="41"/>
                    <a:pt x="3439" y="0"/>
                    <a:pt x="33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2001469" y="2135741"/>
              <a:ext cx="456261" cy="948721"/>
            </a:xfrm>
            <a:custGeom>
              <a:avLst/>
              <a:gdLst/>
              <a:ahLst/>
              <a:cxnLst/>
              <a:rect l="l" t="t" r="r" b="b"/>
              <a:pathLst>
                <a:path w="9466" h="19683" extrusionOk="0">
                  <a:moveTo>
                    <a:pt x="863" y="0"/>
                  </a:moveTo>
                  <a:cubicBezTo>
                    <a:pt x="506" y="0"/>
                    <a:pt x="200" y="46"/>
                    <a:pt x="0" y="144"/>
                  </a:cubicBezTo>
                  <a:cubicBezTo>
                    <a:pt x="4132" y="3133"/>
                    <a:pt x="5870" y="12872"/>
                    <a:pt x="6811" y="19682"/>
                  </a:cubicBezTo>
                  <a:cubicBezTo>
                    <a:pt x="9466" y="15825"/>
                    <a:pt x="6358" y="3502"/>
                    <a:pt x="3775" y="918"/>
                  </a:cubicBezTo>
                  <a:cubicBezTo>
                    <a:pt x="3215" y="350"/>
                    <a:pt x="1848" y="0"/>
                    <a:pt x="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1107601" y="2140653"/>
              <a:ext cx="470095" cy="1293399"/>
            </a:xfrm>
            <a:custGeom>
              <a:avLst/>
              <a:gdLst/>
              <a:ahLst/>
              <a:cxnLst/>
              <a:rect l="l" t="t" r="r" b="b"/>
              <a:pathLst>
                <a:path w="9753" h="26834" extrusionOk="0">
                  <a:moveTo>
                    <a:pt x="6590" y="0"/>
                  </a:moveTo>
                  <a:cubicBezTo>
                    <a:pt x="6453" y="0"/>
                    <a:pt x="6316" y="14"/>
                    <a:pt x="6180" y="43"/>
                  </a:cubicBezTo>
                  <a:cubicBezTo>
                    <a:pt x="5073" y="186"/>
                    <a:pt x="3978" y="400"/>
                    <a:pt x="2906" y="698"/>
                  </a:cubicBezTo>
                  <a:cubicBezTo>
                    <a:pt x="2370" y="840"/>
                    <a:pt x="1835" y="1007"/>
                    <a:pt x="1394" y="1352"/>
                  </a:cubicBezTo>
                  <a:cubicBezTo>
                    <a:pt x="477" y="2079"/>
                    <a:pt x="1" y="3245"/>
                    <a:pt x="156" y="4424"/>
                  </a:cubicBezTo>
                  <a:cubicBezTo>
                    <a:pt x="322" y="3615"/>
                    <a:pt x="775" y="2626"/>
                    <a:pt x="1787" y="2210"/>
                  </a:cubicBezTo>
                  <a:cubicBezTo>
                    <a:pt x="2117" y="2078"/>
                    <a:pt x="2461" y="2014"/>
                    <a:pt x="2801" y="2014"/>
                  </a:cubicBezTo>
                  <a:cubicBezTo>
                    <a:pt x="3542" y="2014"/>
                    <a:pt x="4265" y="2317"/>
                    <a:pt x="4787" y="2888"/>
                  </a:cubicBezTo>
                  <a:cubicBezTo>
                    <a:pt x="5383" y="3555"/>
                    <a:pt x="5597" y="4472"/>
                    <a:pt x="5764" y="5341"/>
                  </a:cubicBezTo>
                  <a:cubicBezTo>
                    <a:pt x="7633" y="15628"/>
                    <a:pt x="4406" y="24010"/>
                    <a:pt x="2466" y="25189"/>
                  </a:cubicBezTo>
                  <a:cubicBezTo>
                    <a:pt x="2321" y="25277"/>
                    <a:pt x="2182" y="25316"/>
                    <a:pt x="2049" y="25316"/>
                  </a:cubicBezTo>
                  <a:cubicBezTo>
                    <a:pt x="1307" y="25316"/>
                    <a:pt x="755" y="24093"/>
                    <a:pt x="442" y="23427"/>
                  </a:cubicBezTo>
                  <a:lnTo>
                    <a:pt x="442" y="23427"/>
                  </a:lnTo>
                  <a:cubicBezTo>
                    <a:pt x="823" y="25046"/>
                    <a:pt x="858" y="26582"/>
                    <a:pt x="2406" y="26808"/>
                  </a:cubicBezTo>
                  <a:cubicBezTo>
                    <a:pt x="2512" y="26823"/>
                    <a:pt x="2630" y="26833"/>
                    <a:pt x="2758" y="26833"/>
                  </a:cubicBezTo>
                  <a:cubicBezTo>
                    <a:pt x="4119" y="26833"/>
                    <a:pt x="6624" y="25724"/>
                    <a:pt x="8681" y="18378"/>
                  </a:cubicBezTo>
                  <a:cubicBezTo>
                    <a:pt x="9609" y="15080"/>
                    <a:pt x="9752" y="12032"/>
                    <a:pt x="9693" y="8603"/>
                  </a:cubicBezTo>
                  <a:cubicBezTo>
                    <a:pt x="9633" y="6043"/>
                    <a:pt x="9300" y="3424"/>
                    <a:pt x="8145" y="1138"/>
                  </a:cubicBezTo>
                  <a:cubicBezTo>
                    <a:pt x="7931" y="709"/>
                    <a:pt x="7633" y="257"/>
                    <a:pt x="7180" y="78"/>
                  </a:cubicBezTo>
                  <a:cubicBezTo>
                    <a:pt x="6989" y="29"/>
                    <a:pt x="6790" y="0"/>
                    <a:pt x="6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826396" y="2518453"/>
              <a:ext cx="785901" cy="670317"/>
            </a:xfrm>
            <a:custGeom>
              <a:avLst/>
              <a:gdLst/>
              <a:ahLst/>
              <a:cxnLst/>
              <a:rect l="l" t="t" r="r" b="b"/>
              <a:pathLst>
                <a:path w="16305" h="13907" extrusionOk="0">
                  <a:moveTo>
                    <a:pt x="14190" y="1"/>
                  </a:moveTo>
                  <a:cubicBezTo>
                    <a:pt x="13529" y="1"/>
                    <a:pt x="12562" y="1315"/>
                    <a:pt x="12348" y="1325"/>
                  </a:cubicBezTo>
                  <a:lnTo>
                    <a:pt x="12098" y="432"/>
                  </a:lnTo>
                  <a:cubicBezTo>
                    <a:pt x="12086" y="372"/>
                    <a:pt x="12050" y="325"/>
                    <a:pt x="12002" y="289"/>
                  </a:cubicBezTo>
                  <a:cubicBezTo>
                    <a:pt x="11984" y="277"/>
                    <a:pt x="11965" y="272"/>
                    <a:pt x="11946" y="272"/>
                  </a:cubicBezTo>
                  <a:cubicBezTo>
                    <a:pt x="11890" y="272"/>
                    <a:pt x="11832" y="316"/>
                    <a:pt x="11788" y="360"/>
                  </a:cubicBezTo>
                  <a:cubicBezTo>
                    <a:pt x="8752" y="2944"/>
                    <a:pt x="4120" y="5933"/>
                    <a:pt x="2239" y="8409"/>
                  </a:cubicBezTo>
                  <a:cubicBezTo>
                    <a:pt x="1954" y="8790"/>
                    <a:pt x="1" y="10993"/>
                    <a:pt x="1489" y="12600"/>
                  </a:cubicBezTo>
                  <a:cubicBezTo>
                    <a:pt x="2292" y="13462"/>
                    <a:pt x="3351" y="13907"/>
                    <a:pt x="4564" y="13907"/>
                  </a:cubicBezTo>
                  <a:cubicBezTo>
                    <a:pt x="6301" y="13907"/>
                    <a:pt x="8356" y="12995"/>
                    <a:pt x="10431" y="11088"/>
                  </a:cubicBezTo>
                  <a:cubicBezTo>
                    <a:pt x="13169" y="8588"/>
                    <a:pt x="15289" y="4325"/>
                    <a:pt x="16074" y="2896"/>
                  </a:cubicBezTo>
                  <a:cubicBezTo>
                    <a:pt x="16304" y="2469"/>
                    <a:pt x="16222" y="1992"/>
                    <a:pt x="15782" y="1992"/>
                  </a:cubicBezTo>
                  <a:cubicBezTo>
                    <a:pt x="15743" y="1992"/>
                    <a:pt x="15702" y="1996"/>
                    <a:pt x="15658" y="2004"/>
                  </a:cubicBezTo>
                  <a:cubicBezTo>
                    <a:pt x="15446" y="2037"/>
                    <a:pt x="15090" y="2330"/>
                    <a:pt x="15044" y="2330"/>
                  </a:cubicBezTo>
                  <a:cubicBezTo>
                    <a:pt x="15040" y="2330"/>
                    <a:pt x="15039" y="2328"/>
                    <a:pt x="15039" y="2325"/>
                  </a:cubicBezTo>
                  <a:cubicBezTo>
                    <a:pt x="15503" y="1765"/>
                    <a:pt x="15812" y="1027"/>
                    <a:pt x="15491" y="753"/>
                  </a:cubicBezTo>
                  <a:cubicBezTo>
                    <a:pt x="15419" y="691"/>
                    <a:pt x="15327" y="659"/>
                    <a:pt x="15222" y="659"/>
                  </a:cubicBezTo>
                  <a:cubicBezTo>
                    <a:pt x="14967" y="659"/>
                    <a:pt x="14638" y="851"/>
                    <a:pt x="14351" y="1278"/>
                  </a:cubicBezTo>
                  <a:lnTo>
                    <a:pt x="14351" y="1278"/>
                  </a:lnTo>
                  <a:cubicBezTo>
                    <a:pt x="14626" y="815"/>
                    <a:pt x="14710" y="353"/>
                    <a:pt x="14491" y="122"/>
                  </a:cubicBezTo>
                  <a:cubicBezTo>
                    <a:pt x="14402" y="37"/>
                    <a:pt x="14301" y="1"/>
                    <a:pt x="14190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1455998" y="2110527"/>
              <a:ext cx="359235" cy="476939"/>
            </a:xfrm>
            <a:custGeom>
              <a:avLst/>
              <a:gdLst/>
              <a:ahLst/>
              <a:cxnLst/>
              <a:rect l="l" t="t" r="r" b="b"/>
              <a:pathLst>
                <a:path w="7453" h="9895" extrusionOk="0">
                  <a:moveTo>
                    <a:pt x="2822" y="1"/>
                  </a:moveTo>
                  <a:lnTo>
                    <a:pt x="2822" y="1"/>
                  </a:lnTo>
                  <a:cubicBezTo>
                    <a:pt x="2179" y="310"/>
                    <a:pt x="1453" y="644"/>
                    <a:pt x="1048" y="1239"/>
                  </a:cubicBezTo>
                  <a:cubicBezTo>
                    <a:pt x="810" y="1620"/>
                    <a:pt x="643" y="2049"/>
                    <a:pt x="560" y="2501"/>
                  </a:cubicBezTo>
                  <a:cubicBezTo>
                    <a:pt x="286" y="3573"/>
                    <a:pt x="107" y="4656"/>
                    <a:pt x="0" y="5764"/>
                  </a:cubicBezTo>
                  <a:lnTo>
                    <a:pt x="2881" y="5823"/>
                  </a:lnTo>
                  <a:cubicBezTo>
                    <a:pt x="2900" y="5821"/>
                    <a:pt x="2918" y="5820"/>
                    <a:pt x="2936" y="5820"/>
                  </a:cubicBezTo>
                  <a:cubicBezTo>
                    <a:pt x="3021" y="5820"/>
                    <a:pt x="3100" y="5843"/>
                    <a:pt x="3179" y="5883"/>
                  </a:cubicBezTo>
                  <a:cubicBezTo>
                    <a:pt x="3274" y="5942"/>
                    <a:pt x="3262" y="7811"/>
                    <a:pt x="3667" y="8145"/>
                  </a:cubicBezTo>
                  <a:cubicBezTo>
                    <a:pt x="3858" y="8311"/>
                    <a:pt x="4644" y="8157"/>
                    <a:pt x="5203" y="8311"/>
                  </a:cubicBezTo>
                  <a:cubicBezTo>
                    <a:pt x="6293" y="8610"/>
                    <a:pt x="7239" y="9571"/>
                    <a:pt x="7243" y="9864"/>
                  </a:cubicBezTo>
                  <a:lnTo>
                    <a:pt x="7243" y="9864"/>
                  </a:lnTo>
                  <a:cubicBezTo>
                    <a:pt x="7452" y="8115"/>
                    <a:pt x="7350" y="7633"/>
                    <a:pt x="6013" y="5585"/>
                  </a:cubicBezTo>
                  <a:cubicBezTo>
                    <a:pt x="5251" y="4394"/>
                    <a:pt x="4310" y="3335"/>
                    <a:pt x="3536" y="2144"/>
                  </a:cubicBezTo>
                  <a:cubicBezTo>
                    <a:pt x="3120" y="1501"/>
                    <a:pt x="2786" y="787"/>
                    <a:pt x="2822" y="1"/>
                  </a:cubicBezTo>
                  <a:close/>
                  <a:moveTo>
                    <a:pt x="7243" y="9864"/>
                  </a:moveTo>
                  <a:cubicBezTo>
                    <a:pt x="7242" y="9875"/>
                    <a:pt x="7240" y="9885"/>
                    <a:pt x="7239" y="9895"/>
                  </a:cubicBezTo>
                  <a:cubicBezTo>
                    <a:pt x="7242" y="9886"/>
                    <a:pt x="7243" y="9876"/>
                    <a:pt x="7243" y="98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3"/>
            <p:cNvSpPr/>
            <p:nvPr/>
          </p:nvSpPr>
          <p:spPr>
            <a:xfrm>
              <a:off x="1799238" y="2151305"/>
              <a:ext cx="319614" cy="507353"/>
            </a:xfrm>
            <a:custGeom>
              <a:avLst/>
              <a:gdLst/>
              <a:ahLst/>
              <a:cxnLst/>
              <a:rect l="l" t="t" r="r" b="b"/>
              <a:pathLst>
                <a:path w="6631" h="10526" extrusionOk="0">
                  <a:moveTo>
                    <a:pt x="4154" y="0"/>
                  </a:moveTo>
                  <a:cubicBezTo>
                    <a:pt x="3571" y="1512"/>
                    <a:pt x="2547" y="2608"/>
                    <a:pt x="1690" y="3989"/>
                  </a:cubicBezTo>
                  <a:cubicBezTo>
                    <a:pt x="832" y="5370"/>
                    <a:pt x="94" y="6525"/>
                    <a:pt x="178" y="6882"/>
                  </a:cubicBezTo>
                  <a:cubicBezTo>
                    <a:pt x="1" y="7377"/>
                    <a:pt x="255" y="9758"/>
                    <a:pt x="261" y="10501"/>
                  </a:cubicBezTo>
                  <a:lnTo>
                    <a:pt x="261" y="10501"/>
                  </a:lnTo>
                  <a:cubicBezTo>
                    <a:pt x="261" y="9009"/>
                    <a:pt x="1376" y="7475"/>
                    <a:pt x="2880" y="7061"/>
                  </a:cubicBezTo>
                  <a:cubicBezTo>
                    <a:pt x="3011" y="7025"/>
                    <a:pt x="3166" y="6977"/>
                    <a:pt x="3214" y="6846"/>
                  </a:cubicBezTo>
                  <a:cubicBezTo>
                    <a:pt x="3226" y="6775"/>
                    <a:pt x="3214" y="6692"/>
                    <a:pt x="3190" y="6632"/>
                  </a:cubicBezTo>
                  <a:cubicBezTo>
                    <a:pt x="3035" y="6120"/>
                    <a:pt x="2821" y="5632"/>
                    <a:pt x="2535" y="5179"/>
                  </a:cubicBezTo>
                  <a:lnTo>
                    <a:pt x="6357" y="4227"/>
                  </a:lnTo>
                  <a:cubicBezTo>
                    <a:pt x="6512" y="4215"/>
                    <a:pt x="6631" y="4060"/>
                    <a:pt x="6583" y="3917"/>
                  </a:cubicBezTo>
                  <a:cubicBezTo>
                    <a:pt x="6512" y="2893"/>
                    <a:pt x="6202" y="1905"/>
                    <a:pt x="5678" y="1024"/>
                  </a:cubicBezTo>
                  <a:cubicBezTo>
                    <a:pt x="5345" y="465"/>
                    <a:pt x="4821" y="48"/>
                    <a:pt x="4154" y="0"/>
                  </a:cubicBezTo>
                  <a:close/>
                  <a:moveTo>
                    <a:pt x="261" y="10501"/>
                  </a:moveTo>
                  <a:cubicBezTo>
                    <a:pt x="261" y="10509"/>
                    <a:pt x="261" y="10517"/>
                    <a:pt x="261" y="10525"/>
                  </a:cubicBezTo>
                  <a:cubicBezTo>
                    <a:pt x="261" y="10518"/>
                    <a:pt x="261" y="10509"/>
                    <a:pt x="261" y="105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3"/>
            <p:cNvSpPr/>
            <p:nvPr/>
          </p:nvSpPr>
          <p:spPr>
            <a:xfrm>
              <a:off x="1195423" y="1798907"/>
              <a:ext cx="48" cy="1783"/>
            </a:xfrm>
            <a:custGeom>
              <a:avLst/>
              <a:gdLst/>
              <a:ahLst/>
              <a:cxnLst/>
              <a:rect l="l" t="t" r="r" b="b"/>
              <a:pathLst>
                <a:path w="1" h="37" extrusionOk="0">
                  <a:moveTo>
                    <a:pt x="1" y="37"/>
                  </a:moveTo>
                  <a:cubicBezTo>
                    <a:pt x="1" y="25"/>
                    <a:pt x="1" y="13"/>
                    <a:pt x="1" y="1"/>
                  </a:cubicBezTo>
                  <a:cubicBezTo>
                    <a:pt x="1" y="13"/>
                    <a:pt x="1" y="25"/>
                    <a:pt x="1" y="37"/>
                  </a:cubicBezTo>
                  <a:close/>
                </a:path>
              </a:pathLst>
            </a:custGeom>
            <a:solidFill>
              <a:srgbClr val="B47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1194026" y="1710217"/>
              <a:ext cx="158819" cy="105221"/>
            </a:xfrm>
            <a:custGeom>
              <a:avLst/>
              <a:gdLst/>
              <a:ahLst/>
              <a:cxnLst/>
              <a:rect l="l" t="t" r="r" b="b"/>
              <a:pathLst>
                <a:path w="3295" h="2183" extrusionOk="0">
                  <a:moveTo>
                    <a:pt x="564" y="1741"/>
                  </a:moveTo>
                  <a:lnTo>
                    <a:pt x="564" y="1741"/>
                  </a:lnTo>
                  <a:cubicBezTo>
                    <a:pt x="561" y="1774"/>
                    <a:pt x="560" y="1787"/>
                    <a:pt x="560" y="1787"/>
                  </a:cubicBezTo>
                  <a:cubicBezTo>
                    <a:pt x="560" y="1787"/>
                    <a:pt x="562" y="1767"/>
                    <a:pt x="564" y="1741"/>
                  </a:cubicBezTo>
                  <a:close/>
                  <a:moveTo>
                    <a:pt x="1611" y="1"/>
                  </a:moveTo>
                  <a:cubicBezTo>
                    <a:pt x="1278" y="1"/>
                    <a:pt x="946" y="111"/>
                    <a:pt x="673" y="329"/>
                  </a:cubicBezTo>
                  <a:cubicBezTo>
                    <a:pt x="237" y="672"/>
                    <a:pt x="0" y="1192"/>
                    <a:pt x="25" y="1740"/>
                  </a:cubicBezTo>
                  <a:lnTo>
                    <a:pt x="25" y="1740"/>
                  </a:lnTo>
                  <a:cubicBezTo>
                    <a:pt x="24" y="1732"/>
                    <a:pt x="21" y="1725"/>
                    <a:pt x="18" y="1722"/>
                  </a:cubicBezTo>
                  <a:lnTo>
                    <a:pt x="18" y="1817"/>
                  </a:lnTo>
                  <a:lnTo>
                    <a:pt x="18" y="1841"/>
                  </a:lnTo>
                  <a:lnTo>
                    <a:pt x="18" y="1900"/>
                  </a:lnTo>
                  <a:cubicBezTo>
                    <a:pt x="18" y="1909"/>
                    <a:pt x="18" y="1920"/>
                    <a:pt x="18" y="1936"/>
                  </a:cubicBezTo>
                  <a:cubicBezTo>
                    <a:pt x="18" y="1996"/>
                    <a:pt x="42" y="2055"/>
                    <a:pt x="89" y="2103"/>
                  </a:cubicBezTo>
                  <a:cubicBezTo>
                    <a:pt x="144" y="2157"/>
                    <a:pt x="212" y="2182"/>
                    <a:pt x="278" y="2182"/>
                  </a:cubicBezTo>
                  <a:cubicBezTo>
                    <a:pt x="399" y="2182"/>
                    <a:pt x="514" y="2099"/>
                    <a:pt x="530" y="1960"/>
                  </a:cubicBezTo>
                  <a:cubicBezTo>
                    <a:pt x="530" y="1936"/>
                    <a:pt x="530" y="1912"/>
                    <a:pt x="542" y="1888"/>
                  </a:cubicBezTo>
                  <a:cubicBezTo>
                    <a:pt x="553" y="1842"/>
                    <a:pt x="553" y="1785"/>
                    <a:pt x="564" y="1727"/>
                  </a:cubicBezTo>
                  <a:lnTo>
                    <a:pt x="564" y="1727"/>
                  </a:lnTo>
                  <a:cubicBezTo>
                    <a:pt x="564" y="1732"/>
                    <a:pt x="564" y="1736"/>
                    <a:pt x="564" y="1741"/>
                  </a:cubicBezTo>
                  <a:lnTo>
                    <a:pt x="564" y="1741"/>
                  </a:lnTo>
                  <a:cubicBezTo>
                    <a:pt x="564" y="1735"/>
                    <a:pt x="565" y="1729"/>
                    <a:pt x="565" y="1722"/>
                  </a:cubicBezTo>
                  <a:lnTo>
                    <a:pt x="565" y="1722"/>
                  </a:lnTo>
                  <a:cubicBezTo>
                    <a:pt x="565" y="1724"/>
                    <a:pt x="565" y="1725"/>
                    <a:pt x="564" y="1727"/>
                  </a:cubicBezTo>
                  <a:lnTo>
                    <a:pt x="564" y="1727"/>
                  </a:lnTo>
                  <a:cubicBezTo>
                    <a:pt x="565" y="1714"/>
                    <a:pt x="565" y="1699"/>
                    <a:pt x="565" y="1686"/>
                  </a:cubicBezTo>
                  <a:cubicBezTo>
                    <a:pt x="565" y="1638"/>
                    <a:pt x="577" y="1603"/>
                    <a:pt x="577" y="1555"/>
                  </a:cubicBezTo>
                  <a:cubicBezTo>
                    <a:pt x="577" y="1543"/>
                    <a:pt x="589" y="1507"/>
                    <a:pt x="589" y="1484"/>
                  </a:cubicBezTo>
                  <a:cubicBezTo>
                    <a:pt x="625" y="1377"/>
                    <a:pt x="661" y="1269"/>
                    <a:pt x="720" y="1174"/>
                  </a:cubicBezTo>
                  <a:cubicBezTo>
                    <a:pt x="780" y="1067"/>
                    <a:pt x="851" y="972"/>
                    <a:pt x="935" y="900"/>
                  </a:cubicBezTo>
                  <a:cubicBezTo>
                    <a:pt x="1161" y="698"/>
                    <a:pt x="1446" y="567"/>
                    <a:pt x="1756" y="519"/>
                  </a:cubicBezTo>
                  <a:cubicBezTo>
                    <a:pt x="1811" y="510"/>
                    <a:pt x="1867" y="505"/>
                    <a:pt x="1923" y="505"/>
                  </a:cubicBezTo>
                  <a:cubicBezTo>
                    <a:pt x="2143" y="505"/>
                    <a:pt x="2361" y="579"/>
                    <a:pt x="2542" y="722"/>
                  </a:cubicBezTo>
                  <a:cubicBezTo>
                    <a:pt x="2756" y="841"/>
                    <a:pt x="2875" y="1031"/>
                    <a:pt x="3101" y="1234"/>
                  </a:cubicBezTo>
                  <a:cubicBezTo>
                    <a:pt x="3113" y="1237"/>
                    <a:pt x="3124" y="1239"/>
                    <a:pt x="3135" y="1239"/>
                  </a:cubicBezTo>
                  <a:cubicBezTo>
                    <a:pt x="3227" y="1239"/>
                    <a:pt x="3295" y="1117"/>
                    <a:pt x="3221" y="1043"/>
                  </a:cubicBezTo>
                  <a:cubicBezTo>
                    <a:pt x="2994" y="769"/>
                    <a:pt x="2780" y="460"/>
                    <a:pt x="2482" y="281"/>
                  </a:cubicBezTo>
                  <a:cubicBezTo>
                    <a:pt x="2221" y="93"/>
                    <a:pt x="1915" y="1"/>
                    <a:pt x="16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1757158" y="2489870"/>
              <a:ext cx="94279" cy="857767"/>
            </a:xfrm>
            <a:custGeom>
              <a:avLst/>
              <a:gdLst/>
              <a:ahLst/>
              <a:cxnLst/>
              <a:rect l="l" t="t" r="r" b="b"/>
              <a:pathLst>
                <a:path w="1956" h="17796" extrusionOk="0">
                  <a:moveTo>
                    <a:pt x="1003" y="1"/>
                  </a:moveTo>
                  <a:cubicBezTo>
                    <a:pt x="967" y="1"/>
                    <a:pt x="932" y="37"/>
                    <a:pt x="932" y="72"/>
                  </a:cubicBezTo>
                  <a:cubicBezTo>
                    <a:pt x="967" y="620"/>
                    <a:pt x="955" y="1168"/>
                    <a:pt x="991" y="1704"/>
                  </a:cubicBezTo>
                  <a:cubicBezTo>
                    <a:pt x="1003" y="2204"/>
                    <a:pt x="1074" y="2680"/>
                    <a:pt x="1074" y="3180"/>
                  </a:cubicBezTo>
                  <a:cubicBezTo>
                    <a:pt x="1051" y="4192"/>
                    <a:pt x="932" y="5192"/>
                    <a:pt x="979" y="6204"/>
                  </a:cubicBezTo>
                  <a:cubicBezTo>
                    <a:pt x="1003" y="7692"/>
                    <a:pt x="1158" y="9157"/>
                    <a:pt x="1336" y="10633"/>
                  </a:cubicBezTo>
                  <a:cubicBezTo>
                    <a:pt x="1408" y="11657"/>
                    <a:pt x="1384" y="12693"/>
                    <a:pt x="1455" y="13729"/>
                  </a:cubicBezTo>
                  <a:cubicBezTo>
                    <a:pt x="1455" y="14062"/>
                    <a:pt x="1491" y="14407"/>
                    <a:pt x="1467" y="14741"/>
                  </a:cubicBezTo>
                  <a:cubicBezTo>
                    <a:pt x="1455" y="15050"/>
                    <a:pt x="1420" y="15348"/>
                    <a:pt x="1360" y="15646"/>
                  </a:cubicBezTo>
                  <a:cubicBezTo>
                    <a:pt x="1324" y="15943"/>
                    <a:pt x="1229" y="16241"/>
                    <a:pt x="1063" y="16491"/>
                  </a:cubicBezTo>
                  <a:cubicBezTo>
                    <a:pt x="884" y="16848"/>
                    <a:pt x="622" y="17158"/>
                    <a:pt x="324" y="17408"/>
                  </a:cubicBezTo>
                  <a:cubicBezTo>
                    <a:pt x="205" y="17503"/>
                    <a:pt x="110" y="17610"/>
                    <a:pt x="3" y="17717"/>
                  </a:cubicBezTo>
                  <a:cubicBezTo>
                    <a:pt x="0" y="17773"/>
                    <a:pt x="18" y="17795"/>
                    <a:pt x="49" y="17795"/>
                  </a:cubicBezTo>
                  <a:cubicBezTo>
                    <a:pt x="148" y="17795"/>
                    <a:pt x="374" y="17566"/>
                    <a:pt x="420" y="17539"/>
                  </a:cubicBezTo>
                  <a:cubicBezTo>
                    <a:pt x="658" y="17348"/>
                    <a:pt x="884" y="17146"/>
                    <a:pt x="1086" y="16932"/>
                  </a:cubicBezTo>
                  <a:cubicBezTo>
                    <a:pt x="1372" y="16610"/>
                    <a:pt x="1574" y="16217"/>
                    <a:pt x="1682" y="15812"/>
                  </a:cubicBezTo>
                  <a:cubicBezTo>
                    <a:pt x="1884" y="15050"/>
                    <a:pt x="1955" y="14277"/>
                    <a:pt x="1908" y="13503"/>
                  </a:cubicBezTo>
                  <a:cubicBezTo>
                    <a:pt x="1872" y="12657"/>
                    <a:pt x="1848" y="11812"/>
                    <a:pt x="1825" y="10967"/>
                  </a:cubicBezTo>
                  <a:cubicBezTo>
                    <a:pt x="1694" y="9526"/>
                    <a:pt x="1515" y="8085"/>
                    <a:pt x="1467" y="6645"/>
                  </a:cubicBezTo>
                  <a:cubicBezTo>
                    <a:pt x="1420" y="5514"/>
                    <a:pt x="1432" y="4382"/>
                    <a:pt x="1396" y="3263"/>
                  </a:cubicBezTo>
                  <a:cubicBezTo>
                    <a:pt x="1336" y="2561"/>
                    <a:pt x="1229" y="2096"/>
                    <a:pt x="1170" y="1370"/>
                  </a:cubicBezTo>
                  <a:cubicBezTo>
                    <a:pt x="1134" y="942"/>
                    <a:pt x="1122" y="501"/>
                    <a:pt x="1074" y="72"/>
                  </a:cubicBezTo>
                  <a:cubicBezTo>
                    <a:pt x="1074" y="25"/>
                    <a:pt x="1039" y="1"/>
                    <a:pt x="1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1458842" y="2641414"/>
              <a:ext cx="48" cy="4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B47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1458264" y="2516284"/>
              <a:ext cx="159012" cy="257243"/>
            </a:xfrm>
            <a:custGeom>
              <a:avLst/>
              <a:gdLst/>
              <a:ahLst/>
              <a:cxnLst/>
              <a:rect l="l" t="t" r="r" b="b"/>
              <a:pathLst>
                <a:path w="3299" h="5337" extrusionOk="0">
                  <a:moveTo>
                    <a:pt x="1108" y="1"/>
                  </a:moveTo>
                  <a:cubicBezTo>
                    <a:pt x="989" y="1"/>
                    <a:pt x="882" y="24"/>
                    <a:pt x="775" y="60"/>
                  </a:cubicBezTo>
                  <a:cubicBezTo>
                    <a:pt x="727" y="72"/>
                    <a:pt x="667" y="72"/>
                    <a:pt x="644" y="120"/>
                  </a:cubicBezTo>
                  <a:cubicBezTo>
                    <a:pt x="611" y="163"/>
                    <a:pt x="648" y="216"/>
                    <a:pt x="700" y="216"/>
                  </a:cubicBezTo>
                  <a:cubicBezTo>
                    <a:pt x="705" y="216"/>
                    <a:pt x="710" y="216"/>
                    <a:pt x="715" y="215"/>
                  </a:cubicBezTo>
                  <a:cubicBezTo>
                    <a:pt x="840" y="190"/>
                    <a:pt x="936" y="159"/>
                    <a:pt x="1035" y="159"/>
                  </a:cubicBezTo>
                  <a:cubicBezTo>
                    <a:pt x="1078" y="159"/>
                    <a:pt x="1121" y="165"/>
                    <a:pt x="1168" y="179"/>
                  </a:cubicBezTo>
                  <a:cubicBezTo>
                    <a:pt x="1394" y="310"/>
                    <a:pt x="1346" y="560"/>
                    <a:pt x="1310" y="751"/>
                  </a:cubicBezTo>
                  <a:cubicBezTo>
                    <a:pt x="1239" y="1013"/>
                    <a:pt x="1120" y="1251"/>
                    <a:pt x="941" y="1453"/>
                  </a:cubicBezTo>
                  <a:cubicBezTo>
                    <a:pt x="739" y="1691"/>
                    <a:pt x="667" y="1798"/>
                    <a:pt x="489" y="2025"/>
                  </a:cubicBezTo>
                  <a:cubicBezTo>
                    <a:pt x="346" y="2215"/>
                    <a:pt x="179" y="2394"/>
                    <a:pt x="25" y="2596"/>
                  </a:cubicBezTo>
                  <a:cubicBezTo>
                    <a:pt x="13" y="2608"/>
                    <a:pt x="1" y="2632"/>
                    <a:pt x="1" y="2656"/>
                  </a:cubicBezTo>
                  <a:cubicBezTo>
                    <a:pt x="1" y="2719"/>
                    <a:pt x="59" y="2762"/>
                    <a:pt x="119" y="2762"/>
                  </a:cubicBezTo>
                  <a:cubicBezTo>
                    <a:pt x="149" y="2762"/>
                    <a:pt x="179" y="2751"/>
                    <a:pt x="203" y="2727"/>
                  </a:cubicBezTo>
                  <a:cubicBezTo>
                    <a:pt x="394" y="2560"/>
                    <a:pt x="584" y="2382"/>
                    <a:pt x="751" y="2191"/>
                  </a:cubicBezTo>
                  <a:cubicBezTo>
                    <a:pt x="1025" y="1906"/>
                    <a:pt x="1263" y="1584"/>
                    <a:pt x="1465" y="1251"/>
                  </a:cubicBezTo>
                  <a:cubicBezTo>
                    <a:pt x="1489" y="1191"/>
                    <a:pt x="1513" y="1120"/>
                    <a:pt x="1537" y="1060"/>
                  </a:cubicBezTo>
                  <a:cubicBezTo>
                    <a:pt x="1713" y="955"/>
                    <a:pt x="1843" y="894"/>
                    <a:pt x="1981" y="894"/>
                  </a:cubicBezTo>
                  <a:cubicBezTo>
                    <a:pt x="2030" y="894"/>
                    <a:pt x="2079" y="902"/>
                    <a:pt x="2132" y="917"/>
                  </a:cubicBezTo>
                  <a:cubicBezTo>
                    <a:pt x="2358" y="965"/>
                    <a:pt x="2370" y="1215"/>
                    <a:pt x="2322" y="1429"/>
                  </a:cubicBezTo>
                  <a:cubicBezTo>
                    <a:pt x="2203" y="1918"/>
                    <a:pt x="1691" y="2441"/>
                    <a:pt x="1453" y="2787"/>
                  </a:cubicBezTo>
                  <a:cubicBezTo>
                    <a:pt x="1346" y="2918"/>
                    <a:pt x="1251" y="3037"/>
                    <a:pt x="1144" y="3156"/>
                  </a:cubicBezTo>
                  <a:cubicBezTo>
                    <a:pt x="1108" y="3203"/>
                    <a:pt x="1120" y="3156"/>
                    <a:pt x="1096" y="3251"/>
                  </a:cubicBezTo>
                  <a:cubicBezTo>
                    <a:pt x="1096" y="3326"/>
                    <a:pt x="1154" y="3372"/>
                    <a:pt x="1226" y="3372"/>
                  </a:cubicBezTo>
                  <a:cubicBezTo>
                    <a:pt x="1234" y="3372"/>
                    <a:pt x="1242" y="3371"/>
                    <a:pt x="1251" y="3370"/>
                  </a:cubicBezTo>
                  <a:cubicBezTo>
                    <a:pt x="1298" y="3358"/>
                    <a:pt x="1322" y="3311"/>
                    <a:pt x="1358" y="3275"/>
                  </a:cubicBezTo>
                  <a:cubicBezTo>
                    <a:pt x="1560" y="3084"/>
                    <a:pt x="1751" y="2870"/>
                    <a:pt x="1906" y="2632"/>
                  </a:cubicBezTo>
                  <a:lnTo>
                    <a:pt x="2060" y="2430"/>
                  </a:lnTo>
                  <a:cubicBezTo>
                    <a:pt x="2295" y="2264"/>
                    <a:pt x="2514" y="2183"/>
                    <a:pt x="2682" y="2183"/>
                  </a:cubicBezTo>
                  <a:cubicBezTo>
                    <a:pt x="2975" y="2183"/>
                    <a:pt x="3114" y="2429"/>
                    <a:pt x="2918" y="2906"/>
                  </a:cubicBezTo>
                  <a:cubicBezTo>
                    <a:pt x="2775" y="3227"/>
                    <a:pt x="2334" y="3823"/>
                    <a:pt x="2096" y="4239"/>
                  </a:cubicBezTo>
                  <a:cubicBezTo>
                    <a:pt x="1906" y="4549"/>
                    <a:pt x="1751" y="4966"/>
                    <a:pt x="1596" y="5239"/>
                  </a:cubicBezTo>
                  <a:cubicBezTo>
                    <a:pt x="1574" y="5283"/>
                    <a:pt x="1602" y="5336"/>
                    <a:pt x="1652" y="5336"/>
                  </a:cubicBezTo>
                  <a:cubicBezTo>
                    <a:pt x="1657" y="5336"/>
                    <a:pt x="1662" y="5336"/>
                    <a:pt x="1668" y="5335"/>
                  </a:cubicBezTo>
                  <a:cubicBezTo>
                    <a:pt x="1679" y="5323"/>
                    <a:pt x="1691" y="5311"/>
                    <a:pt x="1703" y="5299"/>
                  </a:cubicBezTo>
                  <a:cubicBezTo>
                    <a:pt x="1763" y="5192"/>
                    <a:pt x="1822" y="5097"/>
                    <a:pt x="1882" y="5001"/>
                  </a:cubicBezTo>
                  <a:cubicBezTo>
                    <a:pt x="2049" y="4692"/>
                    <a:pt x="2227" y="4394"/>
                    <a:pt x="2430" y="4108"/>
                  </a:cubicBezTo>
                  <a:cubicBezTo>
                    <a:pt x="2668" y="3739"/>
                    <a:pt x="3239" y="3180"/>
                    <a:pt x="3275" y="2560"/>
                  </a:cubicBezTo>
                  <a:cubicBezTo>
                    <a:pt x="3299" y="2299"/>
                    <a:pt x="3132" y="2049"/>
                    <a:pt x="2882" y="1965"/>
                  </a:cubicBezTo>
                  <a:cubicBezTo>
                    <a:pt x="2837" y="1960"/>
                    <a:pt x="2791" y="1957"/>
                    <a:pt x="2746" y="1957"/>
                  </a:cubicBezTo>
                  <a:cubicBezTo>
                    <a:pt x="2597" y="1957"/>
                    <a:pt x="2447" y="1988"/>
                    <a:pt x="2311" y="2060"/>
                  </a:cubicBezTo>
                  <a:cubicBezTo>
                    <a:pt x="2418" y="1894"/>
                    <a:pt x="2501" y="1715"/>
                    <a:pt x="2549" y="1525"/>
                  </a:cubicBezTo>
                  <a:cubicBezTo>
                    <a:pt x="2668" y="1096"/>
                    <a:pt x="2513" y="667"/>
                    <a:pt x="2025" y="644"/>
                  </a:cubicBezTo>
                  <a:cubicBezTo>
                    <a:pt x="1870" y="644"/>
                    <a:pt x="1715" y="691"/>
                    <a:pt x="1584" y="763"/>
                  </a:cubicBezTo>
                  <a:cubicBezTo>
                    <a:pt x="1608" y="644"/>
                    <a:pt x="1596" y="513"/>
                    <a:pt x="1572" y="382"/>
                  </a:cubicBezTo>
                  <a:cubicBezTo>
                    <a:pt x="1513" y="167"/>
                    <a:pt x="1322" y="13"/>
                    <a:pt x="1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1458842" y="2640836"/>
              <a:ext cx="48" cy="4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B47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956828" y="2524623"/>
              <a:ext cx="452261" cy="389456"/>
            </a:xfrm>
            <a:custGeom>
              <a:avLst/>
              <a:gdLst/>
              <a:ahLst/>
              <a:cxnLst/>
              <a:rect l="l" t="t" r="r" b="b"/>
              <a:pathLst>
                <a:path w="9383" h="8080" extrusionOk="0">
                  <a:moveTo>
                    <a:pt x="9237" y="0"/>
                  </a:moveTo>
                  <a:cubicBezTo>
                    <a:pt x="9214" y="0"/>
                    <a:pt x="9189" y="9"/>
                    <a:pt x="9165" y="30"/>
                  </a:cubicBezTo>
                  <a:cubicBezTo>
                    <a:pt x="8237" y="804"/>
                    <a:pt x="7403" y="1399"/>
                    <a:pt x="6439" y="2185"/>
                  </a:cubicBezTo>
                  <a:cubicBezTo>
                    <a:pt x="6094" y="2471"/>
                    <a:pt x="5653" y="2780"/>
                    <a:pt x="5224" y="3102"/>
                  </a:cubicBezTo>
                  <a:cubicBezTo>
                    <a:pt x="4843" y="3400"/>
                    <a:pt x="4558" y="3638"/>
                    <a:pt x="4081" y="3959"/>
                  </a:cubicBezTo>
                  <a:cubicBezTo>
                    <a:pt x="3736" y="4221"/>
                    <a:pt x="3379" y="4495"/>
                    <a:pt x="3022" y="4769"/>
                  </a:cubicBezTo>
                  <a:cubicBezTo>
                    <a:pt x="2593" y="4995"/>
                    <a:pt x="2176" y="5257"/>
                    <a:pt x="1760" y="5507"/>
                  </a:cubicBezTo>
                  <a:cubicBezTo>
                    <a:pt x="1343" y="5745"/>
                    <a:pt x="974" y="6043"/>
                    <a:pt x="664" y="6388"/>
                  </a:cubicBezTo>
                  <a:cubicBezTo>
                    <a:pt x="605" y="6459"/>
                    <a:pt x="510" y="6519"/>
                    <a:pt x="498" y="6602"/>
                  </a:cubicBezTo>
                  <a:cubicBezTo>
                    <a:pt x="498" y="6669"/>
                    <a:pt x="548" y="6708"/>
                    <a:pt x="598" y="6708"/>
                  </a:cubicBezTo>
                  <a:cubicBezTo>
                    <a:pt x="628" y="6708"/>
                    <a:pt x="658" y="6693"/>
                    <a:pt x="676" y="6662"/>
                  </a:cubicBezTo>
                  <a:cubicBezTo>
                    <a:pt x="1081" y="6221"/>
                    <a:pt x="1545" y="5840"/>
                    <a:pt x="2069" y="5555"/>
                  </a:cubicBezTo>
                  <a:lnTo>
                    <a:pt x="2093" y="5543"/>
                  </a:lnTo>
                  <a:lnTo>
                    <a:pt x="2093" y="5543"/>
                  </a:lnTo>
                  <a:cubicBezTo>
                    <a:pt x="1438" y="6090"/>
                    <a:pt x="843" y="6733"/>
                    <a:pt x="355" y="7448"/>
                  </a:cubicBezTo>
                  <a:cubicBezTo>
                    <a:pt x="248" y="7602"/>
                    <a:pt x="152" y="7769"/>
                    <a:pt x="57" y="7924"/>
                  </a:cubicBezTo>
                  <a:cubicBezTo>
                    <a:pt x="1" y="8004"/>
                    <a:pt x="69" y="8079"/>
                    <a:pt x="134" y="8079"/>
                  </a:cubicBezTo>
                  <a:cubicBezTo>
                    <a:pt x="166" y="8079"/>
                    <a:pt x="196" y="8062"/>
                    <a:pt x="212" y="8019"/>
                  </a:cubicBezTo>
                  <a:cubicBezTo>
                    <a:pt x="343" y="7841"/>
                    <a:pt x="462" y="7650"/>
                    <a:pt x="593" y="7483"/>
                  </a:cubicBezTo>
                  <a:cubicBezTo>
                    <a:pt x="1653" y="6043"/>
                    <a:pt x="3189" y="4959"/>
                    <a:pt x="4713" y="3911"/>
                  </a:cubicBezTo>
                  <a:cubicBezTo>
                    <a:pt x="5379" y="3411"/>
                    <a:pt x="5832" y="3078"/>
                    <a:pt x="6344" y="2661"/>
                  </a:cubicBezTo>
                  <a:cubicBezTo>
                    <a:pt x="6820" y="2280"/>
                    <a:pt x="7260" y="1852"/>
                    <a:pt x="7737" y="1471"/>
                  </a:cubicBezTo>
                  <a:cubicBezTo>
                    <a:pt x="8272" y="1042"/>
                    <a:pt x="8796" y="625"/>
                    <a:pt x="9308" y="185"/>
                  </a:cubicBezTo>
                  <a:cubicBezTo>
                    <a:pt x="9383" y="111"/>
                    <a:pt x="9319" y="0"/>
                    <a:pt x="92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966999" y="2911147"/>
              <a:ext cx="627" cy="627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12"/>
                    <a:pt x="1" y="12"/>
                    <a:pt x="13" y="0"/>
                  </a:cubicBezTo>
                  <a:close/>
                </a:path>
              </a:pathLst>
            </a:custGeom>
            <a:solidFill>
              <a:srgbClr val="B47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2940060" y="2006316"/>
              <a:ext cx="242783" cy="297587"/>
            </a:xfrm>
            <a:custGeom>
              <a:avLst/>
              <a:gdLst/>
              <a:ahLst/>
              <a:cxnLst/>
              <a:rect l="l" t="t" r="r" b="b"/>
              <a:pathLst>
                <a:path w="5037" h="6174" extrusionOk="0">
                  <a:moveTo>
                    <a:pt x="4155" y="0"/>
                  </a:moveTo>
                  <a:cubicBezTo>
                    <a:pt x="3284" y="0"/>
                    <a:pt x="2427" y="411"/>
                    <a:pt x="1739" y="937"/>
                  </a:cubicBezTo>
                  <a:cubicBezTo>
                    <a:pt x="1060" y="1449"/>
                    <a:pt x="1" y="2175"/>
                    <a:pt x="48" y="3115"/>
                  </a:cubicBezTo>
                  <a:cubicBezTo>
                    <a:pt x="84" y="3294"/>
                    <a:pt x="179" y="3461"/>
                    <a:pt x="334" y="3580"/>
                  </a:cubicBezTo>
                  <a:cubicBezTo>
                    <a:pt x="465" y="3711"/>
                    <a:pt x="644" y="3782"/>
                    <a:pt x="834" y="3806"/>
                  </a:cubicBezTo>
                  <a:cubicBezTo>
                    <a:pt x="715" y="4032"/>
                    <a:pt x="679" y="4294"/>
                    <a:pt x="751" y="4544"/>
                  </a:cubicBezTo>
                  <a:cubicBezTo>
                    <a:pt x="846" y="4806"/>
                    <a:pt x="1096" y="4961"/>
                    <a:pt x="1310" y="5116"/>
                  </a:cubicBezTo>
                  <a:cubicBezTo>
                    <a:pt x="1406" y="5199"/>
                    <a:pt x="1525" y="5259"/>
                    <a:pt x="1656" y="5306"/>
                  </a:cubicBezTo>
                  <a:cubicBezTo>
                    <a:pt x="1715" y="5318"/>
                    <a:pt x="1775" y="5318"/>
                    <a:pt x="1846" y="5318"/>
                  </a:cubicBezTo>
                  <a:cubicBezTo>
                    <a:pt x="1834" y="5401"/>
                    <a:pt x="1834" y="5473"/>
                    <a:pt x="1858" y="5556"/>
                  </a:cubicBezTo>
                  <a:cubicBezTo>
                    <a:pt x="1880" y="5785"/>
                    <a:pt x="2161" y="6174"/>
                    <a:pt x="2565" y="6174"/>
                  </a:cubicBezTo>
                  <a:cubicBezTo>
                    <a:pt x="2602" y="6174"/>
                    <a:pt x="2640" y="6170"/>
                    <a:pt x="2680" y="6163"/>
                  </a:cubicBezTo>
                  <a:cubicBezTo>
                    <a:pt x="3049" y="6104"/>
                    <a:pt x="3394" y="5925"/>
                    <a:pt x="3668" y="5675"/>
                  </a:cubicBezTo>
                  <a:cubicBezTo>
                    <a:pt x="3918" y="5473"/>
                    <a:pt x="4144" y="5247"/>
                    <a:pt x="4335" y="4985"/>
                  </a:cubicBezTo>
                  <a:cubicBezTo>
                    <a:pt x="4379" y="4929"/>
                    <a:pt x="4340" y="4853"/>
                    <a:pt x="4277" y="4853"/>
                  </a:cubicBezTo>
                  <a:cubicBezTo>
                    <a:pt x="4272" y="4853"/>
                    <a:pt x="4268" y="4853"/>
                    <a:pt x="4263" y="4854"/>
                  </a:cubicBezTo>
                  <a:cubicBezTo>
                    <a:pt x="4239" y="4866"/>
                    <a:pt x="4227" y="4878"/>
                    <a:pt x="4215" y="4889"/>
                  </a:cubicBezTo>
                  <a:cubicBezTo>
                    <a:pt x="4120" y="5009"/>
                    <a:pt x="4013" y="5128"/>
                    <a:pt x="3906" y="5223"/>
                  </a:cubicBezTo>
                  <a:cubicBezTo>
                    <a:pt x="3632" y="5497"/>
                    <a:pt x="3322" y="5699"/>
                    <a:pt x="2989" y="5854"/>
                  </a:cubicBezTo>
                  <a:cubicBezTo>
                    <a:pt x="2868" y="5913"/>
                    <a:pt x="2749" y="5941"/>
                    <a:pt x="2640" y="5941"/>
                  </a:cubicBezTo>
                  <a:cubicBezTo>
                    <a:pt x="2397" y="5941"/>
                    <a:pt x="2205" y="5799"/>
                    <a:pt x="2156" y="5544"/>
                  </a:cubicBezTo>
                  <a:cubicBezTo>
                    <a:pt x="2144" y="5461"/>
                    <a:pt x="2156" y="5390"/>
                    <a:pt x="2179" y="5318"/>
                  </a:cubicBezTo>
                  <a:cubicBezTo>
                    <a:pt x="2227" y="5223"/>
                    <a:pt x="2191" y="5294"/>
                    <a:pt x="2263" y="5128"/>
                  </a:cubicBezTo>
                  <a:cubicBezTo>
                    <a:pt x="2489" y="4699"/>
                    <a:pt x="2787" y="4330"/>
                    <a:pt x="3156" y="4032"/>
                  </a:cubicBezTo>
                  <a:cubicBezTo>
                    <a:pt x="3644" y="3580"/>
                    <a:pt x="3906" y="3282"/>
                    <a:pt x="4537" y="2973"/>
                  </a:cubicBezTo>
                  <a:cubicBezTo>
                    <a:pt x="4656" y="2925"/>
                    <a:pt x="4775" y="2877"/>
                    <a:pt x="4894" y="2842"/>
                  </a:cubicBezTo>
                  <a:cubicBezTo>
                    <a:pt x="4942" y="2818"/>
                    <a:pt x="4989" y="2818"/>
                    <a:pt x="5013" y="2782"/>
                  </a:cubicBezTo>
                  <a:cubicBezTo>
                    <a:pt x="5037" y="2723"/>
                    <a:pt x="4989" y="2663"/>
                    <a:pt x="4930" y="2663"/>
                  </a:cubicBezTo>
                  <a:cubicBezTo>
                    <a:pt x="4418" y="2782"/>
                    <a:pt x="3930" y="3008"/>
                    <a:pt x="3501" y="3318"/>
                  </a:cubicBezTo>
                  <a:cubicBezTo>
                    <a:pt x="3037" y="3687"/>
                    <a:pt x="2513" y="4080"/>
                    <a:pt x="2132" y="4663"/>
                  </a:cubicBezTo>
                  <a:cubicBezTo>
                    <a:pt x="2037" y="4806"/>
                    <a:pt x="1953" y="4961"/>
                    <a:pt x="1894" y="5139"/>
                  </a:cubicBezTo>
                  <a:cubicBezTo>
                    <a:pt x="1873" y="5142"/>
                    <a:pt x="1852" y="5144"/>
                    <a:pt x="1831" y="5144"/>
                  </a:cubicBezTo>
                  <a:cubicBezTo>
                    <a:pt x="1769" y="5144"/>
                    <a:pt x="1706" y="5131"/>
                    <a:pt x="1644" y="5104"/>
                  </a:cubicBezTo>
                  <a:cubicBezTo>
                    <a:pt x="1453" y="5009"/>
                    <a:pt x="1072" y="4616"/>
                    <a:pt x="1060" y="4508"/>
                  </a:cubicBezTo>
                  <a:cubicBezTo>
                    <a:pt x="929" y="4151"/>
                    <a:pt x="1156" y="3830"/>
                    <a:pt x="1453" y="3377"/>
                  </a:cubicBezTo>
                  <a:cubicBezTo>
                    <a:pt x="1846" y="2723"/>
                    <a:pt x="2465" y="2234"/>
                    <a:pt x="3025" y="1853"/>
                  </a:cubicBezTo>
                  <a:cubicBezTo>
                    <a:pt x="3287" y="1687"/>
                    <a:pt x="3573" y="1556"/>
                    <a:pt x="3870" y="1472"/>
                  </a:cubicBezTo>
                  <a:cubicBezTo>
                    <a:pt x="4037" y="1413"/>
                    <a:pt x="4204" y="1401"/>
                    <a:pt x="4370" y="1353"/>
                  </a:cubicBezTo>
                  <a:cubicBezTo>
                    <a:pt x="4430" y="1306"/>
                    <a:pt x="4394" y="1210"/>
                    <a:pt x="4323" y="1210"/>
                  </a:cubicBezTo>
                  <a:cubicBezTo>
                    <a:pt x="3072" y="1389"/>
                    <a:pt x="1965" y="2080"/>
                    <a:pt x="1263" y="3115"/>
                  </a:cubicBezTo>
                  <a:cubicBezTo>
                    <a:pt x="1144" y="3294"/>
                    <a:pt x="1013" y="3473"/>
                    <a:pt x="906" y="3663"/>
                  </a:cubicBezTo>
                  <a:cubicBezTo>
                    <a:pt x="846" y="3651"/>
                    <a:pt x="786" y="3627"/>
                    <a:pt x="739" y="3604"/>
                  </a:cubicBezTo>
                  <a:cubicBezTo>
                    <a:pt x="632" y="3568"/>
                    <a:pt x="548" y="3496"/>
                    <a:pt x="477" y="3413"/>
                  </a:cubicBezTo>
                  <a:cubicBezTo>
                    <a:pt x="322" y="3258"/>
                    <a:pt x="274" y="3151"/>
                    <a:pt x="370" y="2901"/>
                  </a:cubicBezTo>
                  <a:lnTo>
                    <a:pt x="382" y="2842"/>
                  </a:lnTo>
                  <a:cubicBezTo>
                    <a:pt x="394" y="2830"/>
                    <a:pt x="394" y="2818"/>
                    <a:pt x="405" y="2806"/>
                  </a:cubicBezTo>
                  <a:cubicBezTo>
                    <a:pt x="405" y="2806"/>
                    <a:pt x="405" y="2794"/>
                    <a:pt x="405" y="2794"/>
                  </a:cubicBezTo>
                  <a:lnTo>
                    <a:pt x="441" y="2711"/>
                  </a:lnTo>
                  <a:cubicBezTo>
                    <a:pt x="501" y="2592"/>
                    <a:pt x="572" y="2472"/>
                    <a:pt x="655" y="2365"/>
                  </a:cubicBezTo>
                  <a:cubicBezTo>
                    <a:pt x="929" y="2020"/>
                    <a:pt x="1251" y="1710"/>
                    <a:pt x="1596" y="1437"/>
                  </a:cubicBezTo>
                  <a:cubicBezTo>
                    <a:pt x="2156" y="984"/>
                    <a:pt x="2715" y="544"/>
                    <a:pt x="3394" y="317"/>
                  </a:cubicBezTo>
                  <a:cubicBezTo>
                    <a:pt x="3680" y="198"/>
                    <a:pt x="4001" y="139"/>
                    <a:pt x="4311" y="139"/>
                  </a:cubicBezTo>
                  <a:cubicBezTo>
                    <a:pt x="4477" y="151"/>
                    <a:pt x="4632" y="163"/>
                    <a:pt x="4799" y="198"/>
                  </a:cubicBezTo>
                  <a:cubicBezTo>
                    <a:pt x="4858" y="186"/>
                    <a:pt x="4858" y="103"/>
                    <a:pt x="4799" y="79"/>
                  </a:cubicBezTo>
                  <a:cubicBezTo>
                    <a:pt x="4585" y="25"/>
                    <a:pt x="4370" y="0"/>
                    <a:pt x="4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1426692" y="2662863"/>
              <a:ext cx="22220" cy="17689"/>
            </a:xfrm>
            <a:custGeom>
              <a:avLst/>
              <a:gdLst/>
              <a:ahLst/>
              <a:cxnLst/>
              <a:rect l="l" t="t" r="r" b="b"/>
              <a:pathLst>
                <a:path w="461" h="367" extrusionOk="0">
                  <a:moveTo>
                    <a:pt x="360" y="0"/>
                  </a:moveTo>
                  <a:cubicBezTo>
                    <a:pt x="332" y="0"/>
                    <a:pt x="304" y="13"/>
                    <a:pt x="287" y="43"/>
                  </a:cubicBezTo>
                  <a:cubicBezTo>
                    <a:pt x="239" y="115"/>
                    <a:pt x="179" y="162"/>
                    <a:pt x="108" y="198"/>
                  </a:cubicBezTo>
                  <a:cubicBezTo>
                    <a:pt x="72" y="210"/>
                    <a:pt x="1" y="222"/>
                    <a:pt x="1" y="281"/>
                  </a:cubicBezTo>
                  <a:cubicBezTo>
                    <a:pt x="1" y="346"/>
                    <a:pt x="35" y="367"/>
                    <a:pt x="80" y="367"/>
                  </a:cubicBezTo>
                  <a:cubicBezTo>
                    <a:pt x="135" y="367"/>
                    <a:pt x="205" y="337"/>
                    <a:pt x="251" y="317"/>
                  </a:cubicBezTo>
                  <a:cubicBezTo>
                    <a:pt x="334" y="270"/>
                    <a:pt x="406" y="198"/>
                    <a:pt x="453" y="103"/>
                  </a:cubicBezTo>
                  <a:cubicBezTo>
                    <a:pt x="461" y="42"/>
                    <a:pt x="410" y="0"/>
                    <a:pt x="3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1480099" y="2696315"/>
              <a:ext cx="26992" cy="29016"/>
            </a:xfrm>
            <a:custGeom>
              <a:avLst/>
              <a:gdLst/>
              <a:ahLst/>
              <a:cxnLst/>
              <a:rect l="l" t="t" r="r" b="b"/>
              <a:pathLst>
                <a:path w="560" h="602" extrusionOk="0">
                  <a:moveTo>
                    <a:pt x="419" y="1"/>
                  </a:moveTo>
                  <a:cubicBezTo>
                    <a:pt x="386" y="1"/>
                    <a:pt x="353" y="17"/>
                    <a:pt x="334" y="52"/>
                  </a:cubicBezTo>
                  <a:cubicBezTo>
                    <a:pt x="250" y="159"/>
                    <a:pt x="167" y="266"/>
                    <a:pt x="83" y="349"/>
                  </a:cubicBezTo>
                  <a:cubicBezTo>
                    <a:pt x="48" y="397"/>
                    <a:pt x="0" y="421"/>
                    <a:pt x="0" y="480"/>
                  </a:cubicBezTo>
                  <a:cubicBezTo>
                    <a:pt x="0" y="555"/>
                    <a:pt x="58" y="601"/>
                    <a:pt x="121" y="601"/>
                  </a:cubicBezTo>
                  <a:cubicBezTo>
                    <a:pt x="128" y="601"/>
                    <a:pt x="136" y="601"/>
                    <a:pt x="143" y="600"/>
                  </a:cubicBezTo>
                  <a:cubicBezTo>
                    <a:pt x="262" y="516"/>
                    <a:pt x="357" y="409"/>
                    <a:pt x="429" y="302"/>
                  </a:cubicBezTo>
                  <a:cubicBezTo>
                    <a:pt x="464" y="230"/>
                    <a:pt x="560" y="171"/>
                    <a:pt x="536" y="88"/>
                  </a:cubicBezTo>
                  <a:cubicBezTo>
                    <a:pt x="515" y="32"/>
                    <a:pt x="466" y="1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1375069" y="2533202"/>
              <a:ext cx="104931" cy="95436"/>
            </a:xfrm>
            <a:custGeom>
              <a:avLst/>
              <a:gdLst/>
              <a:ahLst/>
              <a:cxnLst/>
              <a:rect l="l" t="t" r="r" b="b"/>
              <a:pathLst>
                <a:path w="2177" h="1980" extrusionOk="0">
                  <a:moveTo>
                    <a:pt x="2110" y="0"/>
                  </a:moveTo>
                  <a:cubicBezTo>
                    <a:pt x="2101" y="0"/>
                    <a:pt x="2093" y="2"/>
                    <a:pt x="2084" y="7"/>
                  </a:cubicBezTo>
                  <a:cubicBezTo>
                    <a:pt x="1465" y="352"/>
                    <a:pt x="953" y="852"/>
                    <a:pt x="453" y="1376"/>
                  </a:cubicBezTo>
                  <a:cubicBezTo>
                    <a:pt x="346" y="1507"/>
                    <a:pt x="227" y="1638"/>
                    <a:pt x="96" y="1745"/>
                  </a:cubicBezTo>
                  <a:cubicBezTo>
                    <a:pt x="48" y="1793"/>
                    <a:pt x="0" y="1852"/>
                    <a:pt x="36" y="1912"/>
                  </a:cubicBezTo>
                  <a:cubicBezTo>
                    <a:pt x="52" y="1960"/>
                    <a:pt x="88" y="1979"/>
                    <a:pt x="127" y="1979"/>
                  </a:cubicBezTo>
                  <a:cubicBezTo>
                    <a:pt x="175" y="1979"/>
                    <a:pt x="230" y="1951"/>
                    <a:pt x="262" y="1912"/>
                  </a:cubicBezTo>
                  <a:cubicBezTo>
                    <a:pt x="738" y="1412"/>
                    <a:pt x="1262" y="781"/>
                    <a:pt x="1751" y="376"/>
                  </a:cubicBezTo>
                  <a:cubicBezTo>
                    <a:pt x="1870" y="281"/>
                    <a:pt x="2001" y="197"/>
                    <a:pt x="2143" y="114"/>
                  </a:cubicBezTo>
                  <a:cubicBezTo>
                    <a:pt x="2155" y="114"/>
                    <a:pt x="2167" y="102"/>
                    <a:pt x="2167" y="78"/>
                  </a:cubicBezTo>
                  <a:cubicBezTo>
                    <a:pt x="2177" y="39"/>
                    <a:pt x="2147" y="0"/>
                    <a:pt x="2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1608651" y="2602660"/>
              <a:ext cx="182533" cy="245193"/>
            </a:xfrm>
            <a:custGeom>
              <a:avLst/>
              <a:gdLst/>
              <a:ahLst/>
              <a:cxnLst/>
              <a:rect l="l" t="t" r="r" b="b"/>
              <a:pathLst>
                <a:path w="3787" h="5087" extrusionOk="0">
                  <a:moveTo>
                    <a:pt x="3489" y="1"/>
                  </a:moveTo>
                  <a:cubicBezTo>
                    <a:pt x="3444" y="1"/>
                    <a:pt x="3399" y="6"/>
                    <a:pt x="3358" y="18"/>
                  </a:cubicBezTo>
                  <a:cubicBezTo>
                    <a:pt x="3155" y="30"/>
                    <a:pt x="2965" y="102"/>
                    <a:pt x="2810" y="233"/>
                  </a:cubicBezTo>
                  <a:cubicBezTo>
                    <a:pt x="2703" y="340"/>
                    <a:pt x="2631" y="471"/>
                    <a:pt x="2572" y="614"/>
                  </a:cubicBezTo>
                  <a:cubicBezTo>
                    <a:pt x="2572" y="566"/>
                    <a:pt x="2560" y="518"/>
                    <a:pt x="2536" y="483"/>
                  </a:cubicBezTo>
                  <a:cubicBezTo>
                    <a:pt x="2503" y="424"/>
                    <a:pt x="2451" y="400"/>
                    <a:pt x="2385" y="400"/>
                  </a:cubicBezTo>
                  <a:cubicBezTo>
                    <a:pt x="2118" y="400"/>
                    <a:pt x="1644" y="804"/>
                    <a:pt x="1500" y="899"/>
                  </a:cubicBezTo>
                  <a:cubicBezTo>
                    <a:pt x="1369" y="995"/>
                    <a:pt x="1250" y="1126"/>
                    <a:pt x="1167" y="1269"/>
                  </a:cubicBezTo>
                  <a:cubicBezTo>
                    <a:pt x="1119" y="1364"/>
                    <a:pt x="1072" y="1471"/>
                    <a:pt x="1060" y="1578"/>
                  </a:cubicBezTo>
                  <a:cubicBezTo>
                    <a:pt x="1060" y="1606"/>
                    <a:pt x="1046" y="1704"/>
                    <a:pt x="1045" y="1704"/>
                  </a:cubicBezTo>
                  <a:cubicBezTo>
                    <a:pt x="1044" y="1704"/>
                    <a:pt x="1045" y="1695"/>
                    <a:pt x="1048" y="1673"/>
                  </a:cubicBezTo>
                  <a:lnTo>
                    <a:pt x="1048" y="1673"/>
                  </a:lnTo>
                  <a:cubicBezTo>
                    <a:pt x="1012" y="1888"/>
                    <a:pt x="1024" y="2102"/>
                    <a:pt x="1000" y="2316"/>
                  </a:cubicBezTo>
                  <a:lnTo>
                    <a:pt x="976" y="2388"/>
                  </a:lnTo>
                  <a:cubicBezTo>
                    <a:pt x="929" y="2162"/>
                    <a:pt x="893" y="1888"/>
                    <a:pt x="667" y="1864"/>
                  </a:cubicBezTo>
                  <a:cubicBezTo>
                    <a:pt x="595" y="1864"/>
                    <a:pt x="524" y="1888"/>
                    <a:pt x="476" y="1935"/>
                  </a:cubicBezTo>
                  <a:cubicBezTo>
                    <a:pt x="441" y="1971"/>
                    <a:pt x="417" y="2007"/>
                    <a:pt x="405" y="2054"/>
                  </a:cubicBezTo>
                  <a:cubicBezTo>
                    <a:pt x="393" y="2102"/>
                    <a:pt x="369" y="2138"/>
                    <a:pt x="357" y="2185"/>
                  </a:cubicBezTo>
                  <a:cubicBezTo>
                    <a:pt x="345" y="2209"/>
                    <a:pt x="345" y="2245"/>
                    <a:pt x="334" y="2269"/>
                  </a:cubicBezTo>
                  <a:cubicBezTo>
                    <a:pt x="298" y="2400"/>
                    <a:pt x="250" y="2531"/>
                    <a:pt x="203" y="2662"/>
                  </a:cubicBezTo>
                  <a:cubicBezTo>
                    <a:pt x="0" y="3007"/>
                    <a:pt x="60" y="3995"/>
                    <a:pt x="60" y="4245"/>
                  </a:cubicBezTo>
                  <a:cubicBezTo>
                    <a:pt x="80" y="4760"/>
                    <a:pt x="151" y="5087"/>
                    <a:pt x="631" y="5087"/>
                  </a:cubicBezTo>
                  <a:cubicBezTo>
                    <a:pt x="716" y="5087"/>
                    <a:pt x="815" y="5076"/>
                    <a:pt x="929" y="5055"/>
                  </a:cubicBezTo>
                  <a:cubicBezTo>
                    <a:pt x="1500" y="4900"/>
                    <a:pt x="2477" y="4459"/>
                    <a:pt x="2369" y="3983"/>
                  </a:cubicBezTo>
                  <a:cubicBezTo>
                    <a:pt x="2322" y="3852"/>
                    <a:pt x="2239" y="3757"/>
                    <a:pt x="2131" y="3697"/>
                  </a:cubicBezTo>
                  <a:lnTo>
                    <a:pt x="2131" y="3697"/>
                  </a:lnTo>
                  <a:cubicBezTo>
                    <a:pt x="2205" y="3702"/>
                    <a:pt x="2279" y="3705"/>
                    <a:pt x="2353" y="3705"/>
                  </a:cubicBezTo>
                  <a:cubicBezTo>
                    <a:pt x="2458" y="3705"/>
                    <a:pt x="2563" y="3699"/>
                    <a:pt x="2667" y="3686"/>
                  </a:cubicBezTo>
                  <a:cubicBezTo>
                    <a:pt x="2750" y="3662"/>
                    <a:pt x="2786" y="3566"/>
                    <a:pt x="2846" y="3519"/>
                  </a:cubicBezTo>
                  <a:cubicBezTo>
                    <a:pt x="3167" y="3269"/>
                    <a:pt x="3393" y="2912"/>
                    <a:pt x="3501" y="2531"/>
                  </a:cubicBezTo>
                  <a:cubicBezTo>
                    <a:pt x="3501" y="2507"/>
                    <a:pt x="3501" y="2483"/>
                    <a:pt x="3512" y="2459"/>
                  </a:cubicBezTo>
                  <a:cubicBezTo>
                    <a:pt x="3512" y="2423"/>
                    <a:pt x="3524" y="2316"/>
                    <a:pt x="3536" y="2257"/>
                  </a:cubicBezTo>
                  <a:cubicBezTo>
                    <a:pt x="3548" y="2185"/>
                    <a:pt x="3524" y="2114"/>
                    <a:pt x="3477" y="2066"/>
                  </a:cubicBezTo>
                  <a:cubicBezTo>
                    <a:pt x="3440" y="2020"/>
                    <a:pt x="3389" y="2003"/>
                    <a:pt x="3334" y="2003"/>
                  </a:cubicBezTo>
                  <a:cubicBezTo>
                    <a:pt x="3318" y="2003"/>
                    <a:pt x="3302" y="2004"/>
                    <a:pt x="3286" y="2007"/>
                  </a:cubicBezTo>
                  <a:cubicBezTo>
                    <a:pt x="3191" y="2007"/>
                    <a:pt x="3096" y="2007"/>
                    <a:pt x="3001" y="2019"/>
                  </a:cubicBezTo>
                  <a:lnTo>
                    <a:pt x="2989" y="2019"/>
                  </a:lnTo>
                  <a:cubicBezTo>
                    <a:pt x="3120" y="1900"/>
                    <a:pt x="3298" y="1804"/>
                    <a:pt x="3536" y="1626"/>
                  </a:cubicBezTo>
                  <a:cubicBezTo>
                    <a:pt x="3763" y="1483"/>
                    <a:pt x="3715" y="1173"/>
                    <a:pt x="3763" y="935"/>
                  </a:cubicBezTo>
                  <a:cubicBezTo>
                    <a:pt x="3774" y="780"/>
                    <a:pt x="3786" y="614"/>
                    <a:pt x="3786" y="459"/>
                  </a:cubicBezTo>
                  <a:cubicBezTo>
                    <a:pt x="3786" y="423"/>
                    <a:pt x="3786" y="387"/>
                    <a:pt x="3774" y="352"/>
                  </a:cubicBezTo>
                  <a:cubicBezTo>
                    <a:pt x="3763" y="233"/>
                    <a:pt x="3739" y="78"/>
                    <a:pt x="3620" y="18"/>
                  </a:cubicBezTo>
                  <a:cubicBezTo>
                    <a:pt x="3578" y="6"/>
                    <a:pt x="3533" y="1"/>
                    <a:pt x="34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1151223" y="2417809"/>
              <a:ext cx="133755" cy="186004"/>
            </a:xfrm>
            <a:custGeom>
              <a:avLst/>
              <a:gdLst/>
              <a:ahLst/>
              <a:cxnLst/>
              <a:rect l="l" t="t" r="r" b="b"/>
              <a:pathLst>
                <a:path w="2775" h="3859" extrusionOk="0">
                  <a:moveTo>
                    <a:pt x="196" y="0"/>
                  </a:moveTo>
                  <a:cubicBezTo>
                    <a:pt x="109" y="0"/>
                    <a:pt x="25" y="64"/>
                    <a:pt x="25" y="162"/>
                  </a:cubicBezTo>
                  <a:cubicBezTo>
                    <a:pt x="25" y="166"/>
                    <a:pt x="25" y="170"/>
                    <a:pt x="25" y="174"/>
                  </a:cubicBezTo>
                  <a:cubicBezTo>
                    <a:pt x="13" y="186"/>
                    <a:pt x="1" y="222"/>
                    <a:pt x="1" y="246"/>
                  </a:cubicBezTo>
                  <a:cubicBezTo>
                    <a:pt x="108" y="1353"/>
                    <a:pt x="930" y="3199"/>
                    <a:pt x="1668" y="3782"/>
                  </a:cubicBezTo>
                  <a:cubicBezTo>
                    <a:pt x="1731" y="3836"/>
                    <a:pt x="1799" y="3859"/>
                    <a:pt x="1867" y="3859"/>
                  </a:cubicBezTo>
                  <a:cubicBezTo>
                    <a:pt x="2068" y="3859"/>
                    <a:pt x="2279" y="3668"/>
                    <a:pt x="2430" y="3544"/>
                  </a:cubicBezTo>
                  <a:cubicBezTo>
                    <a:pt x="2573" y="3413"/>
                    <a:pt x="2549" y="3449"/>
                    <a:pt x="2656" y="3353"/>
                  </a:cubicBezTo>
                  <a:cubicBezTo>
                    <a:pt x="2727" y="3306"/>
                    <a:pt x="2775" y="3222"/>
                    <a:pt x="2775" y="3139"/>
                  </a:cubicBezTo>
                  <a:cubicBezTo>
                    <a:pt x="2763" y="3020"/>
                    <a:pt x="2704" y="2913"/>
                    <a:pt x="2608" y="2841"/>
                  </a:cubicBezTo>
                  <a:cubicBezTo>
                    <a:pt x="2454" y="2710"/>
                    <a:pt x="2311" y="2591"/>
                    <a:pt x="2156" y="2448"/>
                  </a:cubicBezTo>
                  <a:cubicBezTo>
                    <a:pt x="1787" y="2079"/>
                    <a:pt x="1442" y="1698"/>
                    <a:pt x="1120" y="1282"/>
                  </a:cubicBezTo>
                  <a:cubicBezTo>
                    <a:pt x="834" y="936"/>
                    <a:pt x="584" y="567"/>
                    <a:pt x="370" y="186"/>
                  </a:cubicBezTo>
                  <a:cubicBezTo>
                    <a:pt x="358" y="151"/>
                    <a:pt x="346" y="115"/>
                    <a:pt x="322" y="79"/>
                  </a:cubicBezTo>
                  <a:lnTo>
                    <a:pt x="310" y="43"/>
                  </a:lnTo>
                  <a:cubicBezTo>
                    <a:pt x="277" y="13"/>
                    <a:pt x="236" y="0"/>
                    <a:pt x="196" y="0"/>
                  </a:cubicBezTo>
                  <a:close/>
                </a:path>
              </a:pathLst>
            </a:custGeom>
            <a:solidFill>
              <a:srgbClr val="946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1631064" y="3038591"/>
              <a:ext cx="144600" cy="242735"/>
            </a:xfrm>
            <a:custGeom>
              <a:avLst/>
              <a:gdLst/>
              <a:ahLst/>
              <a:cxnLst/>
              <a:rect l="l" t="t" r="r" b="b"/>
              <a:pathLst>
                <a:path w="3000" h="5036" extrusionOk="0">
                  <a:moveTo>
                    <a:pt x="382" y="1"/>
                  </a:moveTo>
                  <a:cubicBezTo>
                    <a:pt x="343" y="1"/>
                    <a:pt x="305" y="16"/>
                    <a:pt x="273" y="47"/>
                  </a:cubicBezTo>
                  <a:cubicBezTo>
                    <a:pt x="261" y="47"/>
                    <a:pt x="261" y="35"/>
                    <a:pt x="261" y="35"/>
                  </a:cubicBezTo>
                  <a:cubicBezTo>
                    <a:pt x="233" y="17"/>
                    <a:pt x="204" y="9"/>
                    <a:pt x="177" y="9"/>
                  </a:cubicBezTo>
                  <a:cubicBezTo>
                    <a:pt x="78" y="9"/>
                    <a:pt x="0" y="114"/>
                    <a:pt x="47" y="226"/>
                  </a:cubicBezTo>
                  <a:cubicBezTo>
                    <a:pt x="261" y="618"/>
                    <a:pt x="416" y="1047"/>
                    <a:pt x="523" y="1488"/>
                  </a:cubicBezTo>
                  <a:cubicBezTo>
                    <a:pt x="666" y="1940"/>
                    <a:pt x="773" y="2404"/>
                    <a:pt x="833" y="2869"/>
                  </a:cubicBezTo>
                  <a:lnTo>
                    <a:pt x="833" y="2809"/>
                  </a:lnTo>
                  <a:cubicBezTo>
                    <a:pt x="892" y="3178"/>
                    <a:pt x="928" y="3535"/>
                    <a:pt x="916" y="3905"/>
                  </a:cubicBezTo>
                  <a:cubicBezTo>
                    <a:pt x="916" y="4107"/>
                    <a:pt x="916" y="4297"/>
                    <a:pt x="940" y="4488"/>
                  </a:cubicBezTo>
                  <a:cubicBezTo>
                    <a:pt x="940" y="4512"/>
                    <a:pt x="940" y="4536"/>
                    <a:pt x="952" y="4547"/>
                  </a:cubicBezTo>
                  <a:cubicBezTo>
                    <a:pt x="952" y="4546"/>
                    <a:pt x="952" y="4546"/>
                    <a:pt x="952" y="4546"/>
                  </a:cubicBezTo>
                  <a:cubicBezTo>
                    <a:pt x="952" y="4546"/>
                    <a:pt x="953" y="4598"/>
                    <a:pt x="964" y="4631"/>
                  </a:cubicBezTo>
                  <a:cubicBezTo>
                    <a:pt x="940" y="4786"/>
                    <a:pt x="940" y="4976"/>
                    <a:pt x="1119" y="5024"/>
                  </a:cubicBezTo>
                  <a:cubicBezTo>
                    <a:pt x="1165" y="5032"/>
                    <a:pt x="1211" y="5035"/>
                    <a:pt x="1257" y="5035"/>
                  </a:cubicBezTo>
                  <a:cubicBezTo>
                    <a:pt x="1553" y="5035"/>
                    <a:pt x="1836" y="4882"/>
                    <a:pt x="2083" y="4738"/>
                  </a:cubicBezTo>
                  <a:cubicBezTo>
                    <a:pt x="2297" y="4619"/>
                    <a:pt x="2536" y="4512"/>
                    <a:pt x="2666" y="4286"/>
                  </a:cubicBezTo>
                  <a:cubicBezTo>
                    <a:pt x="3000" y="3595"/>
                    <a:pt x="1976" y="1892"/>
                    <a:pt x="1523" y="1273"/>
                  </a:cubicBezTo>
                  <a:cubicBezTo>
                    <a:pt x="1178" y="797"/>
                    <a:pt x="904" y="368"/>
                    <a:pt x="488" y="35"/>
                  </a:cubicBezTo>
                  <a:cubicBezTo>
                    <a:pt x="454" y="13"/>
                    <a:pt x="418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1978208" y="2717379"/>
              <a:ext cx="110956" cy="285633"/>
            </a:xfrm>
            <a:custGeom>
              <a:avLst/>
              <a:gdLst/>
              <a:ahLst/>
              <a:cxnLst/>
              <a:rect l="l" t="t" r="r" b="b"/>
              <a:pathLst>
                <a:path w="2302" h="5926" extrusionOk="0">
                  <a:moveTo>
                    <a:pt x="1908" y="0"/>
                  </a:moveTo>
                  <a:cubicBezTo>
                    <a:pt x="1853" y="0"/>
                    <a:pt x="1800" y="32"/>
                    <a:pt x="1763" y="79"/>
                  </a:cubicBezTo>
                  <a:cubicBezTo>
                    <a:pt x="1537" y="401"/>
                    <a:pt x="1334" y="758"/>
                    <a:pt x="1168" y="1127"/>
                  </a:cubicBezTo>
                  <a:cubicBezTo>
                    <a:pt x="1096" y="1294"/>
                    <a:pt x="929" y="1639"/>
                    <a:pt x="810" y="1960"/>
                  </a:cubicBezTo>
                  <a:cubicBezTo>
                    <a:pt x="727" y="2151"/>
                    <a:pt x="656" y="2341"/>
                    <a:pt x="584" y="2544"/>
                  </a:cubicBezTo>
                  <a:cubicBezTo>
                    <a:pt x="560" y="2579"/>
                    <a:pt x="548" y="2627"/>
                    <a:pt x="537" y="2675"/>
                  </a:cubicBezTo>
                  <a:cubicBezTo>
                    <a:pt x="477" y="2865"/>
                    <a:pt x="406" y="3056"/>
                    <a:pt x="346" y="3246"/>
                  </a:cubicBezTo>
                  <a:cubicBezTo>
                    <a:pt x="156" y="3913"/>
                    <a:pt x="36" y="4592"/>
                    <a:pt x="13" y="5282"/>
                  </a:cubicBezTo>
                  <a:cubicBezTo>
                    <a:pt x="1" y="5389"/>
                    <a:pt x="13" y="5496"/>
                    <a:pt x="60" y="5580"/>
                  </a:cubicBezTo>
                  <a:cubicBezTo>
                    <a:pt x="144" y="5699"/>
                    <a:pt x="275" y="5770"/>
                    <a:pt x="417" y="5794"/>
                  </a:cubicBezTo>
                  <a:cubicBezTo>
                    <a:pt x="608" y="5830"/>
                    <a:pt x="810" y="5854"/>
                    <a:pt x="1013" y="5854"/>
                  </a:cubicBezTo>
                  <a:lnTo>
                    <a:pt x="1084" y="5866"/>
                  </a:lnTo>
                  <a:cubicBezTo>
                    <a:pt x="1156" y="5889"/>
                    <a:pt x="1239" y="5889"/>
                    <a:pt x="1310" y="5901"/>
                  </a:cubicBezTo>
                  <a:cubicBezTo>
                    <a:pt x="1358" y="5913"/>
                    <a:pt x="1406" y="5913"/>
                    <a:pt x="1453" y="5925"/>
                  </a:cubicBezTo>
                  <a:cubicBezTo>
                    <a:pt x="1584" y="5925"/>
                    <a:pt x="1680" y="5818"/>
                    <a:pt x="1668" y="5687"/>
                  </a:cubicBezTo>
                  <a:lnTo>
                    <a:pt x="1668" y="5461"/>
                  </a:lnTo>
                  <a:cubicBezTo>
                    <a:pt x="1644" y="4627"/>
                    <a:pt x="1751" y="3937"/>
                    <a:pt x="1822" y="3032"/>
                  </a:cubicBezTo>
                  <a:lnTo>
                    <a:pt x="1822" y="3008"/>
                  </a:lnTo>
                  <a:cubicBezTo>
                    <a:pt x="1822" y="2972"/>
                    <a:pt x="1822" y="2937"/>
                    <a:pt x="1834" y="2901"/>
                  </a:cubicBezTo>
                  <a:cubicBezTo>
                    <a:pt x="1882" y="2472"/>
                    <a:pt x="1930" y="2044"/>
                    <a:pt x="1977" y="1615"/>
                  </a:cubicBezTo>
                  <a:cubicBezTo>
                    <a:pt x="1989" y="1508"/>
                    <a:pt x="2096" y="948"/>
                    <a:pt x="2156" y="663"/>
                  </a:cubicBezTo>
                  <a:cubicBezTo>
                    <a:pt x="2180" y="555"/>
                    <a:pt x="2203" y="460"/>
                    <a:pt x="2215" y="353"/>
                  </a:cubicBezTo>
                  <a:cubicBezTo>
                    <a:pt x="2301" y="192"/>
                    <a:pt x="2183" y="1"/>
                    <a:pt x="2010" y="1"/>
                  </a:cubicBezTo>
                  <a:cubicBezTo>
                    <a:pt x="1992" y="1"/>
                    <a:pt x="1973" y="3"/>
                    <a:pt x="1953" y="8"/>
                  </a:cubicBezTo>
                  <a:cubicBezTo>
                    <a:pt x="1938" y="3"/>
                    <a:pt x="1923" y="0"/>
                    <a:pt x="19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1074921" y="2338229"/>
              <a:ext cx="170580" cy="163687"/>
            </a:xfrm>
            <a:custGeom>
              <a:avLst/>
              <a:gdLst/>
              <a:ahLst/>
              <a:cxnLst/>
              <a:rect l="l" t="t" r="r" b="b"/>
              <a:pathLst>
                <a:path w="3539" h="3396" extrusionOk="0">
                  <a:moveTo>
                    <a:pt x="2655" y="1"/>
                  </a:moveTo>
                  <a:cubicBezTo>
                    <a:pt x="2584" y="1"/>
                    <a:pt x="2513" y="33"/>
                    <a:pt x="2465" y="99"/>
                  </a:cubicBezTo>
                  <a:lnTo>
                    <a:pt x="2453" y="111"/>
                  </a:lnTo>
                  <a:lnTo>
                    <a:pt x="2441" y="123"/>
                  </a:lnTo>
                  <a:cubicBezTo>
                    <a:pt x="2048" y="432"/>
                    <a:pt x="1631" y="790"/>
                    <a:pt x="1465" y="1266"/>
                  </a:cubicBezTo>
                  <a:cubicBezTo>
                    <a:pt x="1346" y="1218"/>
                    <a:pt x="1215" y="1171"/>
                    <a:pt x="1096" y="1123"/>
                  </a:cubicBezTo>
                  <a:cubicBezTo>
                    <a:pt x="1033" y="1096"/>
                    <a:pt x="971" y="1083"/>
                    <a:pt x="908" y="1083"/>
                  </a:cubicBezTo>
                  <a:cubicBezTo>
                    <a:pt x="887" y="1083"/>
                    <a:pt x="867" y="1084"/>
                    <a:pt x="846" y="1087"/>
                  </a:cubicBezTo>
                  <a:cubicBezTo>
                    <a:pt x="643" y="1135"/>
                    <a:pt x="584" y="1385"/>
                    <a:pt x="727" y="1528"/>
                  </a:cubicBezTo>
                  <a:cubicBezTo>
                    <a:pt x="786" y="1563"/>
                    <a:pt x="846" y="1599"/>
                    <a:pt x="905" y="1635"/>
                  </a:cubicBezTo>
                  <a:cubicBezTo>
                    <a:pt x="691" y="1706"/>
                    <a:pt x="477" y="1790"/>
                    <a:pt x="262" y="1885"/>
                  </a:cubicBezTo>
                  <a:cubicBezTo>
                    <a:pt x="64" y="1932"/>
                    <a:pt x="117" y="2219"/>
                    <a:pt x="310" y="2219"/>
                  </a:cubicBezTo>
                  <a:cubicBezTo>
                    <a:pt x="314" y="2219"/>
                    <a:pt x="318" y="2218"/>
                    <a:pt x="322" y="2218"/>
                  </a:cubicBezTo>
                  <a:cubicBezTo>
                    <a:pt x="465" y="2194"/>
                    <a:pt x="596" y="2171"/>
                    <a:pt x="727" y="2123"/>
                  </a:cubicBezTo>
                  <a:lnTo>
                    <a:pt x="727" y="2123"/>
                  </a:lnTo>
                  <a:lnTo>
                    <a:pt x="691" y="2159"/>
                  </a:lnTo>
                  <a:cubicBezTo>
                    <a:pt x="500" y="2361"/>
                    <a:pt x="322" y="2587"/>
                    <a:pt x="167" y="2814"/>
                  </a:cubicBezTo>
                  <a:cubicBezTo>
                    <a:pt x="84" y="2921"/>
                    <a:pt x="24" y="3040"/>
                    <a:pt x="0" y="3183"/>
                  </a:cubicBezTo>
                  <a:cubicBezTo>
                    <a:pt x="9" y="3298"/>
                    <a:pt x="108" y="3373"/>
                    <a:pt x="212" y="3373"/>
                  </a:cubicBezTo>
                  <a:cubicBezTo>
                    <a:pt x="258" y="3373"/>
                    <a:pt x="305" y="3359"/>
                    <a:pt x="346" y="3326"/>
                  </a:cubicBezTo>
                  <a:cubicBezTo>
                    <a:pt x="608" y="3111"/>
                    <a:pt x="858" y="2885"/>
                    <a:pt x="1084" y="2623"/>
                  </a:cubicBezTo>
                  <a:lnTo>
                    <a:pt x="1120" y="2575"/>
                  </a:lnTo>
                  <a:lnTo>
                    <a:pt x="1120" y="2575"/>
                  </a:lnTo>
                  <a:cubicBezTo>
                    <a:pt x="1096" y="2695"/>
                    <a:pt x="1072" y="2814"/>
                    <a:pt x="1048" y="2933"/>
                  </a:cubicBezTo>
                  <a:cubicBezTo>
                    <a:pt x="1048" y="3028"/>
                    <a:pt x="965" y="3099"/>
                    <a:pt x="1036" y="3290"/>
                  </a:cubicBezTo>
                  <a:cubicBezTo>
                    <a:pt x="1081" y="3356"/>
                    <a:pt x="1157" y="3395"/>
                    <a:pt x="1232" y="3395"/>
                  </a:cubicBezTo>
                  <a:cubicBezTo>
                    <a:pt x="1277" y="3395"/>
                    <a:pt x="1322" y="3381"/>
                    <a:pt x="1358" y="3349"/>
                  </a:cubicBezTo>
                  <a:cubicBezTo>
                    <a:pt x="1453" y="3278"/>
                    <a:pt x="1465" y="3147"/>
                    <a:pt x="1512" y="3052"/>
                  </a:cubicBezTo>
                  <a:cubicBezTo>
                    <a:pt x="1643" y="2659"/>
                    <a:pt x="1774" y="2278"/>
                    <a:pt x="1882" y="1873"/>
                  </a:cubicBezTo>
                  <a:cubicBezTo>
                    <a:pt x="2143" y="1754"/>
                    <a:pt x="2417" y="1623"/>
                    <a:pt x="2691" y="1492"/>
                  </a:cubicBezTo>
                  <a:cubicBezTo>
                    <a:pt x="2929" y="1397"/>
                    <a:pt x="3155" y="1266"/>
                    <a:pt x="3370" y="1111"/>
                  </a:cubicBezTo>
                  <a:cubicBezTo>
                    <a:pt x="3538" y="953"/>
                    <a:pt x="3409" y="692"/>
                    <a:pt x="3203" y="692"/>
                  </a:cubicBezTo>
                  <a:cubicBezTo>
                    <a:pt x="3176" y="692"/>
                    <a:pt x="3148" y="697"/>
                    <a:pt x="3120" y="706"/>
                  </a:cubicBezTo>
                  <a:cubicBezTo>
                    <a:pt x="2917" y="730"/>
                    <a:pt x="2703" y="778"/>
                    <a:pt x="2513" y="861"/>
                  </a:cubicBezTo>
                  <a:lnTo>
                    <a:pt x="2596" y="742"/>
                  </a:lnTo>
                  <a:cubicBezTo>
                    <a:pt x="2715" y="551"/>
                    <a:pt x="3013" y="325"/>
                    <a:pt x="2846" y="99"/>
                  </a:cubicBezTo>
                  <a:cubicBezTo>
                    <a:pt x="2798" y="33"/>
                    <a:pt x="2727" y="1"/>
                    <a:pt x="2655" y="1"/>
                  </a:cubicBez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1546086" y="2941803"/>
              <a:ext cx="219262" cy="201572"/>
            </a:xfrm>
            <a:custGeom>
              <a:avLst/>
              <a:gdLst/>
              <a:ahLst/>
              <a:cxnLst/>
              <a:rect l="l" t="t" r="r" b="b"/>
              <a:pathLst>
                <a:path w="4549" h="4182" extrusionOk="0">
                  <a:moveTo>
                    <a:pt x="2996" y="1"/>
                  </a:moveTo>
                  <a:cubicBezTo>
                    <a:pt x="2911" y="1"/>
                    <a:pt x="2824" y="38"/>
                    <a:pt x="2763" y="114"/>
                  </a:cubicBezTo>
                  <a:cubicBezTo>
                    <a:pt x="2715" y="162"/>
                    <a:pt x="2667" y="233"/>
                    <a:pt x="2620" y="269"/>
                  </a:cubicBezTo>
                  <a:cubicBezTo>
                    <a:pt x="2394" y="543"/>
                    <a:pt x="2215" y="840"/>
                    <a:pt x="2072" y="1162"/>
                  </a:cubicBezTo>
                  <a:cubicBezTo>
                    <a:pt x="2060" y="1198"/>
                    <a:pt x="2036" y="1233"/>
                    <a:pt x="2024" y="1281"/>
                  </a:cubicBezTo>
                  <a:cubicBezTo>
                    <a:pt x="2001" y="1210"/>
                    <a:pt x="1989" y="1138"/>
                    <a:pt x="1965" y="1067"/>
                  </a:cubicBezTo>
                  <a:cubicBezTo>
                    <a:pt x="1929" y="900"/>
                    <a:pt x="1893" y="745"/>
                    <a:pt x="1846" y="579"/>
                  </a:cubicBezTo>
                  <a:cubicBezTo>
                    <a:pt x="1817" y="452"/>
                    <a:pt x="1756" y="333"/>
                    <a:pt x="1643" y="333"/>
                  </a:cubicBezTo>
                  <a:cubicBezTo>
                    <a:pt x="1618" y="333"/>
                    <a:pt x="1590" y="339"/>
                    <a:pt x="1560" y="352"/>
                  </a:cubicBezTo>
                  <a:cubicBezTo>
                    <a:pt x="1405" y="424"/>
                    <a:pt x="1453" y="626"/>
                    <a:pt x="1441" y="757"/>
                  </a:cubicBezTo>
                  <a:cubicBezTo>
                    <a:pt x="1417" y="1079"/>
                    <a:pt x="1441" y="1400"/>
                    <a:pt x="1524" y="1722"/>
                  </a:cubicBezTo>
                  <a:cubicBezTo>
                    <a:pt x="1203" y="1722"/>
                    <a:pt x="881" y="1757"/>
                    <a:pt x="572" y="1829"/>
                  </a:cubicBezTo>
                  <a:cubicBezTo>
                    <a:pt x="429" y="1876"/>
                    <a:pt x="238" y="1876"/>
                    <a:pt x="119" y="1983"/>
                  </a:cubicBezTo>
                  <a:cubicBezTo>
                    <a:pt x="0" y="2103"/>
                    <a:pt x="60" y="2317"/>
                    <a:pt x="227" y="2353"/>
                  </a:cubicBezTo>
                  <a:cubicBezTo>
                    <a:pt x="296" y="2376"/>
                    <a:pt x="385" y="2384"/>
                    <a:pt x="487" y="2384"/>
                  </a:cubicBezTo>
                  <a:cubicBezTo>
                    <a:pt x="649" y="2384"/>
                    <a:pt x="844" y="2363"/>
                    <a:pt x="1048" y="2341"/>
                  </a:cubicBezTo>
                  <a:lnTo>
                    <a:pt x="1048" y="2341"/>
                  </a:lnTo>
                  <a:cubicBezTo>
                    <a:pt x="810" y="2531"/>
                    <a:pt x="596" y="2745"/>
                    <a:pt x="417" y="2996"/>
                  </a:cubicBezTo>
                  <a:cubicBezTo>
                    <a:pt x="417" y="2984"/>
                    <a:pt x="429" y="2972"/>
                    <a:pt x="429" y="2960"/>
                  </a:cubicBezTo>
                  <a:lnTo>
                    <a:pt x="429" y="2960"/>
                  </a:lnTo>
                  <a:cubicBezTo>
                    <a:pt x="367" y="3032"/>
                    <a:pt x="305" y="3123"/>
                    <a:pt x="258" y="3216"/>
                  </a:cubicBezTo>
                  <a:lnTo>
                    <a:pt x="258" y="3216"/>
                  </a:lnTo>
                  <a:cubicBezTo>
                    <a:pt x="258" y="3216"/>
                    <a:pt x="258" y="3215"/>
                    <a:pt x="258" y="3215"/>
                  </a:cubicBezTo>
                  <a:lnTo>
                    <a:pt x="258" y="3215"/>
                  </a:lnTo>
                  <a:cubicBezTo>
                    <a:pt x="257" y="3215"/>
                    <a:pt x="206" y="3317"/>
                    <a:pt x="215" y="3353"/>
                  </a:cubicBezTo>
                  <a:cubicBezTo>
                    <a:pt x="215" y="3503"/>
                    <a:pt x="331" y="3600"/>
                    <a:pt x="455" y="3600"/>
                  </a:cubicBezTo>
                  <a:cubicBezTo>
                    <a:pt x="507" y="3600"/>
                    <a:pt x="561" y="3582"/>
                    <a:pt x="608" y="3543"/>
                  </a:cubicBezTo>
                  <a:cubicBezTo>
                    <a:pt x="739" y="3436"/>
                    <a:pt x="917" y="3293"/>
                    <a:pt x="1096" y="3138"/>
                  </a:cubicBezTo>
                  <a:lnTo>
                    <a:pt x="1096" y="3138"/>
                  </a:lnTo>
                  <a:cubicBezTo>
                    <a:pt x="1012" y="3353"/>
                    <a:pt x="941" y="3567"/>
                    <a:pt x="893" y="3781"/>
                  </a:cubicBezTo>
                  <a:cubicBezTo>
                    <a:pt x="858" y="3877"/>
                    <a:pt x="870" y="3972"/>
                    <a:pt x="905" y="4055"/>
                  </a:cubicBezTo>
                  <a:cubicBezTo>
                    <a:pt x="966" y="4145"/>
                    <a:pt x="1041" y="4182"/>
                    <a:pt x="1114" y="4182"/>
                  </a:cubicBezTo>
                  <a:cubicBezTo>
                    <a:pt x="1228" y="4182"/>
                    <a:pt x="1340" y="4094"/>
                    <a:pt x="1405" y="3972"/>
                  </a:cubicBezTo>
                  <a:cubicBezTo>
                    <a:pt x="1727" y="3519"/>
                    <a:pt x="2013" y="3031"/>
                    <a:pt x="2251" y="2519"/>
                  </a:cubicBezTo>
                  <a:cubicBezTo>
                    <a:pt x="2310" y="2388"/>
                    <a:pt x="2334" y="2353"/>
                    <a:pt x="2370" y="2293"/>
                  </a:cubicBezTo>
                  <a:lnTo>
                    <a:pt x="3679" y="2150"/>
                  </a:lnTo>
                  <a:cubicBezTo>
                    <a:pt x="3822" y="2138"/>
                    <a:pt x="3965" y="2114"/>
                    <a:pt x="4108" y="2091"/>
                  </a:cubicBezTo>
                  <a:lnTo>
                    <a:pt x="4108" y="2091"/>
                  </a:lnTo>
                  <a:cubicBezTo>
                    <a:pt x="4105" y="2094"/>
                    <a:pt x="4108" y="2095"/>
                    <a:pt x="4117" y="2095"/>
                  </a:cubicBezTo>
                  <a:cubicBezTo>
                    <a:pt x="4140" y="2095"/>
                    <a:pt x="4199" y="2084"/>
                    <a:pt x="4251" y="2067"/>
                  </a:cubicBezTo>
                  <a:cubicBezTo>
                    <a:pt x="4549" y="1960"/>
                    <a:pt x="4465" y="1626"/>
                    <a:pt x="4179" y="1579"/>
                  </a:cubicBezTo>
                  <a:cubicBezTo>
                    <a:pt x="3971" y="1506"/>
                    <a:pt x="3754" y="1469"/>
                    <a:pt x="3535" y="1469"/>
                  </a:cubicBezTo>
                  <a:cubicBezTo>
                    <a:pt x="3504" y="1469"/>
                    <a:pt x="3473" y="1470"/>
                    <a:pt x="3441" y="1472"/>
                  </a:cubicBezTo>
                  <a:cubicBezTo>
                    <a:pt x="3739" y="1293"/>
                    <a:pt x="4025" y="1079"/>
                    <a:pt x="4287" y="852"/>
                  </a:cubicBezTo>
                  <a:cubicBezTo>
                    <a:pt x="4358" y="733"/>
                    <a:pt x="4322" y="579"/>
                    <a:pt x="4203" y="507"/>
                  </a:cubicBezTo>
                  <a:cubicBezTo>
                    <a:pt x="4156" y="489"/>
                    <a:pt x="4108" y="480"/>
                    <a:pt x="4060" y="480"/>
                  </a:cubicBezTo>
                  <a:cubicBezTo>
                    <a:pt x="4013" y="480"/>
                    <a:pt x="3965" y="489"/>
                    <a:pt x="3918" y="507"/>
                  </a:cubicBezTo>
                  <a:cubicBezTo>
                    <a:pt x="3727" y="555"/>
                    <a:pt x="3548" y="614"/>
                    <a:pt x="3382" y="698"/>
                  </a:cubicBezTo>
                  <a:cubicBezTo>
                    <a:pt x="3239" y="781"/>
                    <a:pt x="3108" y="852"/>
                    <a:pt x="2977" y="948"/>
                  </a:cubicBezTo>
                  <a:cubicBezTo>
                    <a:pt x="3013" y="888"/>
                    <a:pt x="3036" y="829"/>
                    <a:pt x="3072" y="781"/>
                  </a:cubicBezTo>
                  <a:cubicBezTo>
                    <a:pt x="3179" y="590"/>
                    <a:pt x="3156" y="626"/>
                    <a:pt x="3215" y="519"/>
                  </a:cubicBezTo>
                  <a:cubicBezTo>
                    <a:pt x="3263" y="424"/>
                    <a:pt x="3286" y="305"/>
                    <a:pt x="3263" y="198"/>
                  </a:cubicBezTo>
                  <a:cubicBezTo>
                    <a:pt x="3222" y="68"/>
                    <a:pt x="3110" y="1"/>
                    <a:pt x="29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2394280" y="2585742"/>
              <a:ext cx="627" cy="48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46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2378229" y="2376549"/>
              <a:ext cx="69504" cy="211068"/>
            </a:xfrm>
            <a:custGeom>
              <a:avLst/>
              <a:gdLst/>
              <a:ahLst/>
              <a:cxnLst/>
              <a:rect l="l" t="t" r="r" b="b"/>
              <a:pathLst>
                <a:path w="1442" h="4379" extrusionOk="0">
                  <a:moveTo>
                    <a:pt x="1167" y="0"/>
                  </a:moveTo>
                  <a:cubicBezTo>
                    <a:pt x="1113" y="0"/>
                    <a:pt x="1058" y="18"/>
                    <a:pt x="1012" y="54"/>
                  </a:cubicBezTo>
                  <a:cubicBezTo>
                    <a:pt x="941" y="114"/>
                    <a:pt x="905" y="197"/>
                    <a:pt x="893" y="292"/>
                  </a:cubicBezTo>
                  <a:cubicBezTo>
                    <a:pt x="893" y="304"/>
                    <a:pt x="893" y="316"/>
                    <a:pt x="893" y="328"/>
                  </a:cubicBezTo>
                  <a:cubicBezTo>
                    <a:pt x="846" y="423"/>
                    <a:pt x="810" y="518"/>
                    <a:pt x="774" y="614"/>
                  </a:cubicBezTo>
                  <a:cubicBezTo>
                    <a:pt x="739" y="709"/>
                    <a:pt x="715" y="816"/>
                    <a:pt x="679" y="911"/>
                  </a:cubicBezTo>
                  <a:cubicBezTo>
                    <a:pt x="477" y="1388"/>
                    <a:pt x="298" y="1876"/>
                    <a:pt x="167" y="2388"/>
                  </a:cubicBezTo>
                  <a:cubicBezTo>
                    <a:pt x="84" y="2721"/>
                    <a:pt x="60" y="3090"/>
                    <a:pt x="36" y="3233"/>
                  </a:cubicBezTo>
                  <a:cubicBezTo>
                    <a:pt x="0" y="3483"/>
                    <a:pt x="0" y="3733"/>
                    <a:pt x="36" y="3983"/>
                  </a:cubicBezTo>
                  <a:cubicBezTo>
                    <a:pt x="36" y="4007"/>
                    <a:pt x="36" y="4043"/>
                    <a:pt x="48" y="4066"/>
                  </a:cubicBezTo>
                  <a:cubicBezTo>
                    <a:pt x="48" y="4114"/>
                    <a:pt x="60" y="4162"/>
                    <a:pt x="84" y="4197"/>
                  </a:cubicBezTo>
                  <a:cubicBezTo>
                    <a:pt x="119" y="4269"/>
                    <a:pt x="203" y="4316"/>
                    <a:pt x="274" y="4316"/>
                  </a:cubicBezTo>
                  <a:cubicBezTo>
                    <a:pt x="298" y="4328"/>
                    <a:pt x="322" y="4328"/>
                    <a:pt x="334" y="4328"/>
                  </a:cubicBezTo>
                  <a:lnTo>
                    <a:pt x="358" y="4328"/>
                  </a:lnTo>
                  <a:cubicBezTo>
                    <a:pt x="372" y="4333"/>
                    <a:pt x="385" y="4336"/>
                    <a:pt x="391" y="4336"/>
                  </a:cubicBezTo>
                  <a:cubicBezTo>
                    <a:pt x="399" y="4336"/>
                    <a:pt x="392" y="4330"/>
                    <a:pt x="358" y="4316"/>
                  </a:cubicBezTo>
                  <a:lnTo>
                    <a:pt x="358" y="4316"/>
                  </a:lnTo>
                  <a:cubicBezTo>
                    <a:pt x="475" y="4360"/>
                    <a:pt x="573" y="4379"/>
                    <a:pt x="655" y="4379"/>
                  </a:cubicBezTo>
                  <a:cubicBezTo>
                    <a:pt x="1022" y="4379"/>
                    <a:pt x="1067" y="4002"/>
                    <a:pt x="1096" y="3769"/>
                  </a:cubicBezTo>
                  <a:cubicBezTo>
                    <a:pt x="1120" y="3400"/>
                    <a:pt x="1096" y="3019"/>
                    <a:pt x="1143" y="2638"/>
                  </a:cubicBezTo>
                  <a:lnTo>
                    <a:pt x="1143" y="2662"/>
                  </a:lnTo>
                  <a:cubicBezTo>
                    <a:pt x="1179" y="2221"/>
                    <a:pt x="1215" y="2007"/>
                    <a:pt x="1251" y="1697"/>
                  </a:cubicBezTo>
                  <a:cubicBezTo>
                    <a:pt x="1334" y="1268"/>
                    <a:pt x="1382" y="840"/>
                    <a:pt x="1417" y="399"/>
                  </a:cubicBezTo>
                  <a:cubicBezTo>
                    <a:pt x="1441" y="304"/>
                    <a:pt x="1429" y="209"/>
                    <a:pt x="1393" y="125"/>
                  </a:cubicBezTo>
                  <a:cubicBezTo>
                    <a:pt x="1342" y="45"/>
                    <a:pt x="1255" y="0"/>
                    <a:pt x="1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2348392" y="2326709"/>
              <a:ext cx="158433" cy="121609"/>
            </a:xfrm>
            <a:custGeom>
              <a:avLst/>
              <a:gdLst/>
              <a:ahLst/>
              <a:cxnLst/>
              <a:rect l="l" t="t" r="r" b="b"/>
              <a:pathLst>
                <a:path w="3287" h="2523" extrusionOk="0">
                  <a:moveTo>
                    <a:pt x="906" y="0"/>
                  </a:moveTo>
                  <a:cubicBezTo>
                    <a:pt x="819" y="0"/>
                    <a:pt x="745" y="56"/>
                    <a:pt x="727" y="147"/>
                  </a:cubicBezTo>
                  <a:cubicBezTo>
                    <a:pt x="715" y="183"/>
                    <a:pt x="715" y="219"/>
                    <a:pt x="727" y="255"/>
                  </a:cubicBezTo>
                  <a:cubicBezTo>
                    <a:pt x="738" y="290"/>
                    <a:pt x="741" y="302"/>
                    <a:pt x="741" y="302"/>
                  </a:cubicBezTo>
                  <a:cubicBezTo>
                    <a:pt x="741" y="302"/>
                    <a:pt x="738" y="290"/>
                    <a:pt x="738" y="278"/>
                  </a:cubicBezTo>
                  <a:lnTo>
                    <a:pt x="738" y="278"/>
                  </a:lnTo>
                  <a:cubicBezTo>
                    <a:pt x="810" y="433"/>
                    <a:pt x="917" y="576"/>
                    <a:pt x="1048" y="707"/>
                  </a:cubicBezTo>
                  <a:lnTo>
                    <a:pt x="846" y="671"/>
                  </a:lnTo>
                  <a:cubicBezTo>
                    <a:pt x="750" y="659"/>
                    <a:pt x="667" y="648"/>
                    <a:pt x="572" y="648"/>
                  </a:cubicBezTo>
                  <a:cubicBezTo>
                    <a:pt x="554" y="642"/>
                    <a:pt x="536" y="639"/>
                    <a:pt x="518" y="639"/>
                  </a:cubicBezTo>
                  <a:cubicBezTo>
                    <a:pt x="500" y="639"/>
                    <a:pt x="483" y="642"/>
                    <a:pt x="465" y="648"/>
                  </a:cubicBezTo>
                  <a:cubicBezTo>
                    <a:pt x="451" y="646"/>
                    <a:pt x="437" y="645"/>
                    <a:pt x="424" y="645"/>
                  </a:cubicBezTo>
                  <a:cubicBezTo>
                    <a:pt x="331" y="645"/>
                    <a:pt x="241" y="680"/>
                    <a:pt x="179" y="743"/>
                  </a:cubicBezTo>
                  <a:cubicBezTo>
                    <a:pt x="0" y="933"/>
                    <a:pt x="96" y="1231"/>
                    <a:pt x="346" y="1279"/>
                  </a:cubicBezTo>
                  <a:cubicBezTo>
                    <a:pt x="381" y="1290"/>
                    <a:pt x="405" y="1302"/>
                    <a:pt x="441" y="1314"/>
                  </a:cubicBezTo>
                  <a:cubicBezTo>
                    <a:pt x="572" y="1362"/>
                    <a:pt x="703" y="1386"/>
                    <a:pt x="846" y="1410"/>
                  </a:cubicBezTo>
                  <a:cubicBezTo>
                    <a:pt x="655" y="1540"/>
                    <a:pt x="488" y="1695"/>
                    <a:pt x="346" y="1874"/>
                  </a:cubicBezTo>
                  <a:cubicBezTo>
                    <a:pt x="239" y="2097"/>
                    <a:pt x="425" y="2313"/>
                    <a:pt x="625" y="2313"/>
                  </a:cubicBezTo>
                  <a:cubicBezTo>
                    <a:pt x="693" y="2313"/>
                    <a:pt x="762" y="2288"/>
                    <a:pt x="822" y="2231"/>
                  </a:cubicBezTo>
                  <a:cubicBezTo>
                    <a:pt x="1024" y="2112"/>
                    <a:pt x="1239" y="1981"/>
                    <a:pt x="1441" y="1862"/>
                  </a:cubicBezTo>
                  <a:lnTo>
                    <a:pt x="1631" y="1743"/>
                  </a:lnTo>
                  <a:lnTo>
                    <a:pt x="1643" y="1755"/>
                  </a:lnTo>
                  <a:cubicBezTo>
                    <a:pt x="1774" y="1862"/>
                    <a:pt x="1881" y="1993"/>
                    <a:pt x="1965" y="2136"/>
                  </a:cubicBezTo>
                  <a:cubicBezTo>
                    <a:pt x="2036" y="2231"/>
                    <a:pt x="2072" y="2338"/>
                    <a:pt x="2143" y="2433"/>
                  </a:cubicBezTo>
                  <a:cubicBezTo>
                    <a:pt x="2209" y="2493"/>
                    <a:pt x="2289" y="2523"/>
                    <a:pt x="2370" y="2523"/>
                  </a:cubicBezTo>
                  <a:cubicBezTo>
                    <a:pt x="2450" y="2523"/>
                    <a:pt x="2530" y="2493"/>
                    <a:pt x="2596" y="2433"/>
                  </a:cubicBezTo>
                  <a:cubicBezTo>
                    <a:pt x="2763" y="2267"/>
                    <a:pt x="2655" y="2029"/>
                    <a:pt x="2560" y="1850"/>
                  </a:cubicBezTo>
                  <a:cubicBezTo>
                    <a:pt x="2536" y="1791"/>
                    <a:pt x="2501" y="1743"/>
                    <a:pt x="2477" y="1695"/>
                  </a:cubicBezTo>
                  <a:lnTo>
                    <a:pt x="2477" y="1695"/>
                  </a:lnTo>
                  <a:cubicBezTo>
                    <a:pt x="2597" y="1756"/>
                    <a:pt x="2732" y="1787"/>
                    <a:pt x="2870" y="1787"/>
                  </a:cubicBezTo>
                  <a:cubicBezTo>
                    <a:pt x="2949" y="1787"/>
                    <a:pt x="3029" y="1777"/>
                    <a:pt x="3108" y="1755"/>
                  </a:cubicBezTo>
                  <a:cubicBezTo>
                    <a:pt x="3263" y="1683"/>
                    <a:pt x="3286" y="1481"/>
                    <a:pt x="3167" y="1362"/>
                  </a:cubicBezTo>
                  <a:cubicBezTo>
                    <a:pt x="3024" y="1243"/>
                    <a:pt x="2870" y="1159"/>
                    <a:pt x="2691" y="1112"/>
                  </a:cubicBezTo>
                  <a:cubicBezTo>
                    <a:pt x="2560" y="1064"/>
                    <a:pt x="2417" y="1029"/>
                    <a:pt x="2274" y="1017"/>
                  </a:cubicBezTo>
                  <a:cubicBezTo>
                    <a:pt x="2370" y="957"/>
                    <a:pt x="2465" y="898"/>
                    <a:pt x="2489" y="790"/>
                  </a:cubicBezTo>
                  <a:cubicBezTo>
                    <a:pt x="2489" y="719"/>
                    <a:pt x="2465" y="636"/>
                    <a:pt x="2405" y="600"/>
                  </a:cubicBezTo>
                  <a:cubicBezTo>
                    <a:pt x="2397" y="407"/>
                    <a:pt x="2240" y="279"/>
                    <a:pt x="2073" y="279"/>
                  </a:cubicBezTo>
                  <a:cubicBezTo>
                    <a:pt x="2004" y="279"/>
                    <a:pt x="1933" y="301"/>
                    <a:pt x="1870" y="350"/>
                  </a:cubicBezTo>
                  <a:cubicBezTo>
                    <a:pt x="1786" y="433"/>
                    <a:pt x="1703" y="493"/>
                    <a:pt x="1643" y="576"/>
                  </a:cubicBezTo>
                  <a:lnTo>
                    <a:pt x="1477" y="695"/>
                  </a:lnTo>
                  <a:cubicBezTo>
                    <a:pt x="1453" y="659"/>
                    <a:pt x="1417" y="624"/>
                    <a:pt x="1393" y="588"/>
                  </a:cubicBezTo>
                  <a:lnTo>
                    <a:pt x="1250" y="338"/>
                  </a:lnTo>
                  <a:cubicBezTo>
                    <a:pt x="1167" y="231"/>
                    <a:pt x="1108" y="76"/>
                    <a:pt x="989" y="16"/>
                  </a:cubicBezTo>
                  <a:cubicBezTo>
                    <a:pt x="961" y="5"/>
                    <a:pt x="933" y="0"/>
                    <a:pt x="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1896170" y="2634377"/>
              <a:ext cx="361018" cy="187739"/>
            </a:xfrm>
            <a:custGeom>
              <a:avLst/>
              <a:gdLst/>
              <a:ahLst/>
              <a:cxnLst/>
              <a:rect l="l" t="t" r="r" b="b"/>
              <a:pathLst>
                <a:path w="7490" h="3895" extrusionOk="0">
                  <a:moveTo>
                    <a:pt x="1293" y="1"/>
                  </a:moveTo>
                  <a:cubicBezTo>
                    <a:pt x="1100" y="1"/>
                    <a:pt x="877" y="50"/>
                    <a:pt x="929" y="301"/>
                  </a:cubicBezTo>
                  <a:cubicBezTo>
                    <a:pt x="988" y="491"/>
                    <a:pt x="1203" y="539"/>
                    <a:pt x="1357" y="599"/>
                  </a:cubicBezTo>
                  <a:cubicBezTo>
                    <a:pt x="1619" y="682"/>
                    <a:pt x="1881" y="753"/>
                    <a:pt x="2155" y="825"/>
                  </a:cubicBezTo>
                  <a:lnTo>
                    <a:pt x="2191" y="837"/>
                  </a:lnTo>
                  <a:cubicBezTo>
                    <a:pt x="2060" y="849"/>
                    <a:pt x="1929" y="872"/>
                    <a:pt x="1786" y="896"/>
                  </a:cubicBezTo>
                  <a:cubicBezTo>
                    <a:pt x="1369" y="956"/>
                    <a:pt x="965" y="1075"/>
                    <a:pt x="584" y="1253"/>
                  </a:cubicBezTo>
                  <a:cubicBezTo>
                    <a:pt x="429" y="1301"/>
                    <a:pt x="274" y="1384"/>
                    <a:pt x="155" y="1492"/>
                  </a:cubicBezTo>
                  <a:cubicBezTo>
                    <a:pt x="0" y="1658"/>
                    <a:pt x="179" y="1849"/>
                    <a:pt x="369" y="1873"/>
                  </a:cubicBezTo>
                  <a:cubicBezTo>
                    <a:pt x="404" y="1874"/>
                    <a:pt x="438" y="1875"/>
                    <a:pt x="473" y="1875"/>
                  </a:cubicBezTo>
                  <a:cubicBezTo>
                    <a:pt x="1005" y="1875"/>
                    <a:pt x="1588" y="1712"/>
                    <a:pt x="2191" y="1623"/>
                  </a:cubicBezTo>
                  <a:lnTo>
                    <a:pt x="2191" y="1623"/>
                  </a:lnTo>
                  <a:cubicBezTo>
                    <a:pt x="1846" y="1789"/>
                    <a:pt x="1524" y="1980"/>
                    <a:pt x="1227" y="2218"/>
                  </a:cubicBezTo>
                  <a:cubicBezTo>
                    <a:pt x="1072" y="2325"/>
                    <a:pt x="941" y="2456"/>
                    <a:pt x="822" y="2611"/>
                  </a:cubicBezTo>
                  <a:cubicBezTo>
                    <a:pt x="703" y="2742"/>
                    <a:pt x="726" y="2956"/>
                    <a:pt x="893" y="3051"/>
                  </a:cubicBezTo>
                  <a:cubicBezTo>
                    <a:pt x="941" y="3082"/>
                    <a:pt x="993" y="3094"/>
                    <a:pt x="1045" y="3094"/>
                  </a:cubicBezTo>
                  <a:cubicBezTo>
                    <a:pt x="1174" y="3094"/>
                    <a:pt x="1311" y="3022"/>
                    <a:pt x="1429" y="2980"/>
                  </a:cubicBezTo>
                  <a:cubicBezTo>
                    <a:pt x="1762" y="2861"/>
                    <a:pt x="2084" y="2718"/>
                    <a:pt x="2405" y="2575"/>
                  </a:cubicBezTo>
                  <a:cubicBezTo>
                    <a:pt x="2893" y="2349"/>
                    <a:pt x="3227" y="2170"/>
                    <a:pt x="3548" y="2051"/>
                  </a:cubicBezTo>
                  <a:cubicBezTo>
                    <a:pt x="3691" y="2349"/>
                    <a:pt x="3786" y="2611"/>
                    <a:pt x="3941" y="3051"/>
                  </a:cubicBezTo>
                  <a:cubicBezTo>
                    <a:pt x="3977" y="3135"/>
                    <a:pt x="4013" y="3230"/>
                    <a:pt x="4036" y="3325"/>
                  </a:cubicBezTo>
                  <a:cubicBezTo>
                    <a:pt x="4048" y="3468"/>
                    <a:pt x="4108" y="3599"/>
                    <a:pt x="4191" y="3706"/>
                  </a:cubicBezTo>
                  <a:cubicBezTo>
                    <a:pt x="4215" y="3766"/>
                    <a:pt x="4263" y="3825"/>
                    <a:pt x="4322" y="3861"/>
                  </a:cubicBezTo>
                  <a:cubicBezTo>
                    <a:pt x="4363" y="3883"/>
                    <a:pt x="4408" y="3894"/>
                    <a:pt x="4453" y="3894"/>
                  </a:cubicBezTo>
                  <a:cubicBezTo>
                    <a:pt x="4550" y="3894"/>
                    <a:pt x="4646" y="3844"/>
                    <a:pt x="4703" y="3754"/>
                  </a:cubicBezTo>
                  <a:cubicBezTo>
                    <a:pt x="4775" y="3635"/>
                    <a:pt x="4727" y="3480"/>
                    <a:pt x="4715" y="3349"/>
                  </a:cubicBezTo>
                  <a:cubicBezTo>
                    <a:pt x="4667" y="3123"/>
                    <a:pt x="4620" y="2897"/>
                    <a:pt x="4536" y="2682"/>
                  </a:cubicBezTo>
                  <a:cubicBezTo>
                    <a:pt x="4489" y="2456"/>
                    <a:pt x="4441" y="2242"/>
                    <a:pt x="4382" y="2027"/>
                  </a:cubicBezTo>
                  <a:lnTo>
                    <a:pt x="4382" y="2027"/>
                  </a:lnTo>
                  <a:lnTo>
                    <a:pt x="4417" y="2039"/>
                  </a:lnTo>
                  <a:cubicBezTo>
                    <a:pt x="4584" y="2194"/>
                    <a:pt x="4763" y="2337"/>
                    <a:pt x="4929" y="2492"/>
                  </a:cubicBezTo>
                  <a:cubicBezTo>
                    <a:pt x="5263" y="2766"/>
                    <a:pt x="5584" y="3063"/>
                    <a:pt x="5882" y="3385"/>
                  </a:cubicBezTo>
                  <a:cubicBezTo>
                    <a:pt x="5882" y="3397"/>
                    <a:pt x="5894" y="3397"/>
                    <a:pt x="5906" y="3408"/>
                  </a:cubicBezTo>
                  <a:cubicBezTo>
                    <a:pt x="5941" y="3480"/>
                    <a:pt x="6001" y="3528"/>
                    <a:pt x="6072" y="3563"/>
                  </a:cubicBezTo>
                  <a:cubicBezTo>
                    <a:pt x="6111" y="3580"/>
                    <a:pt x="6149" y="3587"/>
                    <a:pt x="6187" y="3587"/>
                  </a:cubicBezTo>
                  <a:cubicBezTo>
                    <a:pt x="6314" y="3587"/>
                    <a:pt x="6429" y="3501"/>
                    <a:pt x="6465" y="3373"/>
                  </a:cubicBezTo>
                  <a:cubicBezTo>
                    <a:pt x="6513" y="3230"/>
                    <a:pt x="6394" y="3087"/>
                    <a:pt x="6310" y="2968"/>
                  </a:cubicBezTo>
                  <a:cubicBezTo>
                    <a:pt x="6168" y="2754"/>
                    <a:pt x="5989" y="2551"/>
                    <a:pt x="5799" y="2373"/>
                  </a:cubicBezTo>
                  <a:cubicBezTo>
                    <a:pt x="5751" y="2325"/>
                    <a:pt x="5703" y="2277"/>
                    <a:pt x="5656" y="2230"/>
                  </a:cubicBezTo>
                  <a:lnTo>
                    <a:pt x="5656" y="2230"/>
                  </a:lnTo>
                  <a:lnTo>
                    <a:pt x="5822" y="2266"/>
                  </a:lnTo>
                  <a:cubicBezTo>
                    <a:pt x="6144" y="2313"/>
                    <a:pt x="6465" y="2337"/>
                    <a:pt x="6787" y="2349"/>
                  </a:cubicBezTo>
                  <a:cubicBezTo>
                    <a:pt x="6831" y="2355"/>
                    <a:pt x="6876" y="2358"/>
                    <a:pt x="6921" y="2358"/>
                  </a:cubicBezTo>
                  <a:cubicBezTo>
                    <a:pt x="7043" y="2358"/>
                    <a:pt x="7165" y="2336"/>
                    <a:pt x="7287" y="2301"/>
                  </a:cubicBezTo>
                  <a:cubicBezTo>
                    <a:pt x="7430" y="2218"/>
                    <a:pt x="7489" y="2039"/>
                    <a:pt x="7418" y="1896"/>
                  </a:cubicBezTo>
                  <a:cubicBezTo>
                    <a:pt x="7323" y="1789"/>
                    <a:pt x="7203" y="1706"/>
                    <a:pt x="7072" y="1670"/>
                  </a:cubicBezTo>
                  <a:lnTo>
                    <a:pt x="6965" y="1623"/>
                  </a:lnTo>
                  <a:cubicBezTo>
                    <a:pt x="6930" y="1587"/>
                    <a:pt x="6894" y="1563"/>
                    <a:pt x="6858" y="1539"/>
                  </a:cubicBezTo>
                  <a:cubicBezTo>
                    <a:pt x="7084" y="1515"/>
                    <a:pt x="7287" y="1456"/>
                    <a:pt x="7287" y="1218"/>
                  </a:cubicBezTo>
                  <a:cubicBezTo>
                    <a:pt x="7275" y="1099"/>
                    <a:pt x="7203" y="980"/>
                    <a:pt x="7096" y="920"/>
                  </a:cubicBezTo>
                  <a:cubicBezTo>
                    <a:pt x="7001" y="837"/>
                    <a:pt x="6894" y="765"/>
                    <a:pt x="6775" y="706"/>
                  </a:cubicBezTo>
                  <a:cubicBezTo>
                    <a:pt x="6465" y="563"/>
                    <a:pt x="6144" y="468"/>
                    <a:pt x="5810" y="432"/>
                  </a:cubicBezTo>
                  <a:cubicBezTo>
                    <a:pt x="5672" y="413"/>
                    <a:pt x="5532" y="403"/>
                    <a:pt x="5393" y="403"/>
                  </a:cubicBezTo>
                  <a:cubicBezTo>
                    <a:pt x="5183" y="403"/>
                    <a:pt x="4975" y="425"/>
                    <a:pt x="4775" y="468"/>
                  </a:cubicBezTo>
                  <a:cubicBezTo>
                    <a:pt x="4370" y="575"/>
                    <a:pt x="4036" y="646"/>
                    <a:pt x="3786" y="825"/>
                  </a:cubicBezTo>
                  <a:cubicBezTo>
                    <a:pt x="3346" y="456"/>
                    <a:pt x="2834" y="206"/>
                    <a:pt x="2274" y="87"/>
                  </a:cubicBezTo>
                  <a:cubicBezTo>
                    <a:pt x="1977" y="27"/>
                    <a:pt x="1679" y="3"/>
                    <a:pt x="1369" y="3"/>
                  </a:cubicBezTo>
                  <a:cubicBezTo>
                    <a:pt x="1345" y="2"/>
                    <a:pt x="1319" y="1"/>
                    <a:pt x="12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2066031" y="3243976"/>
              <a:ext cx="48" cy="4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1930007" y="3064619"/>
              <a:ext cx="346654" cy="244904"/>
            </a:xfrm>
            <a:custGeom>
              <a:avLst/>
              <a:gdLst/>
              <a:ahLst/>
              <a:cxnLst/>
              <a:rect l="l" t="t" r="r" b="b"/>
              <a:pathLst>
                <a:path w="7192" h="5081" extrusionOk="0">
                  <a:moveTo>
                    <a:pt x="3504" y="0"/>
                  </a:moveTo>
                  <a:cubicBezTo>
                    <a:pt x="3163" y="0"/>
                    <a:pt x="2851" y="95"/>
                    <a:pt x="2918" y="412"/>
                  </a:cubicBezTo>
                  <a:lnTo>
                    <a:pt x="2918" y="424"/>
                  </a:lnTo>
                  <a:cubicBezTo>
                    <a:pt x="2918" y="448"/>
                    <a:pt x="2918" y="459"/>
                    <a:pt x="2930" y="483"/>
                  </a:cubicBezTo>
                  <a:lnTo>
                    <a:pt x="2930" y="471"/>
                  </a:lnTo>
                  <a:cubicBezTo>
                    <a:pt x="2965" y="745"/>
                    <a:pt x="3049" y="1007"/>
                    <a:pt x="3096" y="1281"/>
                  </a:cubicBezTo>
                  <a:cubicBezTo>
                    <a:pt x="3144" y="1448"/>
                    <a:pt x="3144" y="1626"/>
                    <a:pt x="3096" y="1793"/>
                  </a:cubicBezTo>
                  <a:cubicBezTo>
                    <a:pt x="3025" y="1733"/>
                    <a:pt x="2965" y="1650"/>
                    <a:pt x="2930" y="1567"/>
                  </a:cubicBezTo>
                  <a:cubicBezTo>
                    <a:pt x="2787" y="1340"/>
                    <a:pt x="2703" y="971"/>
                    <a:pt x="2477" y="674"/>
                  </a:cubicBezTo>
                  <a:cubicBezTo>
                    <a:pt x="2400" y="552"/>
                    <a:pt x="2271" y="482"/>
                    <a:pt x="2129" y="482"/>
                  </a:cubicBezTo>
                  <a:cubicBezTo>
                    <a:pt x="2118" y="482"/>
                    <a:pt x="2107" y="482"/>
                    <a:pt x="2096" y="483"/>
                  </a:cubicBezTo>
                  <a:cubicBezTo>
                    <a:pt x="1882" y="459"/>
                    <a:pt x="1679" y="448"/>
                    <a:pt x="1465" y="448"/>
                  </a:cubicBezTo>
                  <a:cubicBezTo>
                    <a:pt x="1315" y="433"/>
                    <a:pt x="1166" y="426"/>
                    <a:pt x="1016" y="426"/>
                  </a:cubicBezTo>
                  <a:cubicBezTo>
                    <a:pt x="809" y="426"/>
                    <a:pt x="601" y="439"/>
                    <a:pt x="394" y="459"/>
                  </a:cubicBezTo>
                  <a:cubicBezTo>
                    <a:pt x="24" y="483"/>
                    <a:pt x="1" y="686"/>
                    <a:pt x="84" y="888"/>
                  </a:cubicBezTo>
                  <a:cubicBezTo>
                    <a:pt x="239" y="1424"/>
                    <a:pt x="501" y="1936"/>
                    <a:pt x="858" y="2376"/>
                  </a:cubicBezTo>
                  <a:cubicBezTo>
                    <a:pt x="1048" y="2644"/>
                    <a:pt x="1251" y="2716"/>
                    <a:pt x="1449" y="2716"/>
                  </a:cubicBezTo>
                  <a:cubicBezTo>
                    <a:pt x="1647" y="2716"/>
                    <a:pt x="1840" y="2644"/>
                    <a:pt x="2013" y="2626"/>
                  </a:cubicBezTo>
                  <a:cubicBezTo>
                    <a:pt x="2227" y="2626"/>
                    <a:pt x="2263" y="2698"/>
                    <a:pt x="2275" y="2769"/>
                  </a:cubicBezTo>
                  <a:cubicBezTo>
                    <a:pt x="2215" y="2853"/>
                    <a:pt x="2263" y="2805"/>
                    <a:pt x="2168" y="2888"/>
                  </a:cubicBezTo>
                  <a:cubicBezTo>
                    <a:pt x="2132" y="2912"/>
                    <a:pt x="2001" y="3007"/>
                    <a:pt x="1965" y="3031"/>
                  </a:cubicBezTo>
                  <a:cubicBezTo>
                    <a:pt x="1703" y="3174"/>
                    <a:pt x="1656" y="3365"/>
                    <a:pt x="1918" y="3543"/>
                  </a:cubicBezTo>
                  <a:cubicBezTo>
                    <a:pt x="2179" y="3722"/>
                    <a:pt x="2441" y="3984"/>
                    <a:pt x="2775" y="4031"/>
                  </a:cubicBezTo>
                  <a:cubicBezTo>
                    <a:pt x="3013" y="4031"/>
                    <a:pt x="3049" y="3948"/>
                    <a:pt x="3215" y="3900"/>
                  </a:cubicBezTo>
                  <a:cubicBezTo>
                    <a:pt x="3428" y="3835"/>
                    <a:pt x="3644" y="3804"/>
                    <a:pt x="3830" y="3804"/>
                  </a:cubicBezTo>
                  <a:cubicBezTo>
                    <a:pt x="4049" y="3804"/>
                    <a:pt x="4227" y="3847"/>
                    <a:pt x="4311" y="3924"/>
                  </a:cubicBezTo>
                  <a:cubicBezTo>
                    <a:pt x="4311" y="3936"/>
                    <a:pt x="4311" y="3948"/>
                    <a:pt x="4323" y="3948"/>
                  </a:cubicBezTo>
                  <a:lnTo>
                    <a:pt x="4323" y="3972"/>
                  </a:lnTo>
                  <a:cubicBezTo>
                    <a:pt x="4275" y="4007"/>
                    <a:pt x="4227" y="4031"/>
                    <a:pt x="4180" y="4055"/>
                  </a:cubicBezTo>
                  <a:lnTo>
                    <a:pt x="4144" y="4067"/>
                  </a:lnTo>
                  <a:lnTo>
                    <a:pt x="4108" y="4079"/>
                  </a:lnTo>
                  <a:cubicBezTo>
                    <a:pt x="4001" y="4127"/>
                    <a:pt x="3799" y="4127"/>
                    <a:pt x="3596" y="4186"/>
                  </a:cubicBezTo>
                  <a:cubicBezTo>
                    <a:pt x="3537" y="4210"/>
                    <a:pt x="3501" y="4293"/>
                    <a:pt x="3525" y="4365"/>
                  </a:cubicBezTo>
                  <a:cubicBezTo>
                    <a:pt x="3573" y="4508"/>
                    <a:pt x="3751" y="4531"/>
                    <a:pt x="3870" y="4615"/>
                  </a:cubicBezTo>
                  <a:cubicBezTo>
                    <a:pt x="3989" y="4710"/>
                    <a:pt x="4120" y="4758"/>
                    <a:pt x="4251" y="4817"/>
                  </a:cubicBezTo>
                  <a:cubicBezTo>
                    <a:pt x="4263" y="4900"/>
                    <a:pt x="4323" y="4972"/>
                    <a:pt x="4406" y="4984"/>
                  </a:cubicBezTo>
                  <a:cubicBezTo>
                    <a:pt x="4442" y="4996"/>
                    <a:pt x="4477" y="5008"/>
                    <a:pt x="4513" y="5020"/>
                  </a:cubicBezTo>
                  <a:cubicBezTo>
                    <a:pt x="4585" y="5043"/>
                    <a:pt x="4656" y="5055"/>
                    <a:pt x="4727" y="5067"/>
                  </a:cubicBezTo>
                  <a:lnTo>
                    <a:pt x="4716" y="5067"/>
                  </a:lnTo>
                  <a:cubicBezTo>
                    <a:pt x="4788" y="5076"/>
                    <a:pt x="4861" y="5080"/>
                    <a:pt x="4934" y="5080"/>
                  </a:cubicBezTo>
                  <a:cubicBezTo>
                    <a:pt x="5158" y="5080"/>
                    <a:pt x="5378" y="5038"/>
                    <a:pt x="5585" y="4948"/>
                  </a:cubicBezTo>
                  <a:cubicBezTo>
                    <a:pt x="5882" y="4841"/>
                    <a:pt x="6156" y="4698"/>
                    <a:pt x="6418" y="4508"/>
                  </a:cubicBezTo>
                  <a:cubicBezTo>
                    <a:pt x="6704" y="4305"/>
                    <a:pt x="6918" y="4007"/>
                    <a:pt x="7025" y="3674"/>
                  </a:cubicBezTo>
                  <a:cubicBezTo>
                    <a:pt x="7144" y="3329"/>
                    <a:pt x="7192" y="2960"/>
                    <a:pt x="7156" y="2603"/>
                  </a:cubicBezTo>
                  <a:cubicBezTo>
                    <a:pt x="7097" y="2019"/>
                    <a:pt x="6871" y="1412"/>
                    <a:pt x="6394" y="1043"/>
                  </a:cubicBezTo>
                  <a:cubicBezTo>
                    <a:pt x="6279" y="968"/>
                    <a:pt x="6123" y="860"/>
                    <a:pt x="5979" y="860"/>
                  </a:cubicBezTo>
                  <a:cubicBezTo>
                    <a:pt x="5915" y="860"/>
                    <a:pt x="5854" y="881"/>
                    <a:pt x="5799" y="936"/>
                  </a:cubicBezTo>
                  <a:cubicBezTo>
                    <a:pt x="5739" y="1007"/>
                    <a:pt x="5704" y="1102"/>
                    <a:pt x="5716" y="1210"/>
                  </a:cubicBezTo>
                  <a:cubicBezTo>
                    <a:pt x="5704" y="1376"/>
                    <a:pt x="5716" y="1543"/>
                    <a:pt x="5704" y="1710"/>
                  </a:cubicBezTo>
                  <a:cubicBezTo>
                    <a:pt x="5704" y="1936"/>
                    <a:pt x="5597" y="2364"/>
                    <a:pt x="5513" y="2448"/>
                  </a:cubicBezTo>
                  <a:cubicBezTo>
                    <a:pt x="5358" y="2055"/>
                    <a:pt x="5454" y="1614"/>
                    <a:pt x="5489" y="1090"/>
                  </a:cubicBezTo>
                  <a:cubicBezTo>
                    <a:pt x="5525" y="650"/>
                    <a:pt x="5406" y="495"/>
                    <a:pt x="4989" y="352"/>
                  </a:cubicBezTo>
                  <a:cubicBezTo>
                    <a:pt x="4632" y="221"/>
                    <a:pt x="4287" y="114"/>
                    <a:pt x="3930" y="43"/>
                  </a:cubicBezTo>
                  <a:cubicBezTo>
                    <a:pt x="3801" y="18"/>
                    <a:pt x="3650" y="0"/>
                    <a:pt x="35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2153853" y="3309433"/>
              <a:ext cx="1735" cy="48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2" y="0"/>
                  </a:moveTo>
                  <a:lnTo>
                    <a:pt x="36" y="0"/>
                  </a:lnTo>
                  <a:cubicBezTo>
                    <a:pt x="24" y="0"/>
                    <a:pt x="0" y="0"/>
                    <a:pt x="12" y="0"/>
                  </a:cubicBez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2155540" y="3309433"/>
              <a:ext cx="627" cy="48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1600939" y="2648981"/>
              <a:ext cx="151203" cy="240181"/>
            </a:xfrm>
            <a:custGeom>
              <a:avLst/>
              <a:gdLst/>
              <a:ahLst/>
              <a:cxnLst/>
              <a:rect l="l" t="t" r="r" b="b"/>
              <a:pathLst>
                <a:path w="3137" h="4983" extrusionOk="0">
                  <a:moveTo>
                    <a:pt x="3089" y="0"/>
                  </a:moveTo>
                  <a:cubicBezTo>
                    <a:pt x="3080" y="0"/>
                    <a:pt x="3072" y="3"/>
                    <a:pt x="3065" y="10"/>
                  </a:cubicBezTo>
                  <a:cubicBezTo>
                    <a:pt x="2577" y="546"/>
                    <a:pt x="2137" y="1105"/>
                    <a:pt x="1744" y="1712"/>
                  </a:cubicBezTo>
                  <a:cubicBezTo>
                    <a:pt x="1839" y="1236"/>
                    <a:pt x="1934" y="748"/>
                    <a:pt x="2041" y="272"/>
                  </a:cubicBezTo>
                  <a:cubicBezTo>
                    <a:pt x="2041" y="236"/>
                    <a:pt x="2077" y="200"/>
                    <a:pt x="2065" y="165"/>
                  </a:cubicBezTo>
                  <a:cubicBezTo>
                    <a:pt x="2054" y="154"/>
                    <a:pt x="2041" y="148"/>
                    <a:pt x="2029" y="148"/>
                  </a:cubicBezTo>
                  <a:cubicBezTo>
                    <a:pt x="2014" y="148"/>
                    <a:pt x="2000" y="157"/>
                    <a:pt x="1994" y="177"/>
                  </a:cubicBezTo>
                  <a:cubicBezTo>
                    <a:pt x="1827" y="784"/>
                    <a:pt x="1672" y="1403"/>
                    <a:pt x="1541" y="2022"/>
                  </a:cubicBezTo>
                  <a:lnTo>
                    <a:pt x="1470" y="2129"/>
                  </a:lnTo>
                  <a:cubicBezTo>
                    <a:pt x="1232" y="2486"/>
                    <a:pt x="970" y="2820"/>
                    <a:pt x="755" y="3189"/>
                  </a:cubicBezTo>
                  <a:cubicBezTo>
                    <a:pt x="755" y="3010"/>
                    <a:pt x="779" y="2832"/>
                    <a:pt x="815" y="2653"/>
                  </a:cubicBezTo>
                  <a:cubicBezTo>
                    <a:pt x="851" y="2403"/>
                    <a:pt x="886" y="2141"/>
                    <a:pt x="946" y="1879"/>
                  </a:cubicBezTo>
                  <a:cubicBezTo>
                    <a:pt x="946" y="1820"/>
                    <a:pt x="994" y="1760"/>
                    <a:pt x="970" y="1701"/>
                  </a:cubicBezTo>
                  <a:cubicBezTo>
                    <a:pt x="964" y="1690"/>
                    <a:pt x="952" y="1684"/>
                    <a:pt x="939" y="1684"/>
                  </a:cubicBezTo>
                  <a:cubicBezTo>
                    <a:pt x="922" y="1684"/>
                    <a:pt x="905" y="1693"/>
                    <a:pt x="898" y="1712"/>
                  </a:cubicBezTo>
                  <a:cubicBezTo>
                    <a:pt x="779" y="2201"/>
                    <a:pt x="672" y="2689"/>
                    <a:pt x="601" y="3189"/>
                  </a:cubicBezTo>
                  <a:cubicBezTo>
                    <a:pt x="589" y="3284"/>
                    <a:pt x="589" y="3379"/>
                    <a:pt x="601" y="3463"/>
                  </a:cubicBezTo>
                  <a:cubicBezTo>
                    <a:pt x="565" y="3546"/>
                    <a:pt x="517" y="3629"/>
                    <a:pt x="482" y="3713"/>
                  </a:cubicBezTo>
                  <a:cubicBezTo>
                    <a:pt x="327" y="4070"/>
                    <a:pt x="113" y="4427"/>
                    <a:pt x="29" y="4808"/>
                  </a:cubicBezTo>
                  <a:cubicBezTo>
                    <a:pt x="1" y="4915"/>
                    <a:pt x="87" y="4983"/>
                    <a:pt x="171" y="4983"/>
                  </a:cubicBezTo>
                  <a:cubicBezTo>
                    <a:pt x="228" y="4983"/>
                    <a:pt x="284" y="4952"/>
                    <a:pt x="303" y="4880"/>
                  </a:cubicBezTo>
                  <a:cubicBezTo>
                    <a:pt x="386" y="4594"/>
                    <a:pt x="494" y="4308"/>
                    <a:pt x="624" y="4034"/>
                  </a:cubicBezTo>
                  <a:cubicBezTo>
                    <a:pt x="684" y="3891"/>
                    <a:pt x="744" y="3748"/>
                    <a:pt x="815" y="3606"/>
                  </a:cubicBezTo>
                  <a:cubicBezTo>
                    <a:pt x="898" y="3582"/>
                    <a:pt x="970" y="3546"/>
                    <a:pt x="1041" y="3510"/>
                  </a:cubicBezTo>
                  <a:cubicBezTo>
                    <a:pt x="1267" y="3391"/>
                    <a:pt x="1494" y="3248"/>
                    <a:pt x="1708" y="3117"/>
                  </a:cubicBezTo>
                  <a:cubicBezTo>
                    <a:pt x="1779" y="3070"/>
                    <a:pt x="1922" y="3010"/>
                    <a:pt x="1851" y="2903"/>
                  </a:cubicBezTo>
                  <a:cubicBezTo>
                    <a:pt x="1824" y="2866"/>
                    <a:pt x="1793" y="2852"/>
                    <a:pt x="1760" y="2852"/>
                  </a:cubicBezTo>
                  <a:cubicBezTo>
                    <a:pt x="1675" y="2852"/>
                    <a:pt x="1572" y="2944"/>
                    <a:pt x="1470" y="2986"/>
                  </a:cubicBezTo>
                  <a:cubicBezTo>
                    <a:pt x="1315" y="3082"/>
                    <a:pt x="1136" y="3165"/>
                    <a:pt x="982" y="3260"/>
                  </a:cubicBezTo>
                  <a:cubicBezTo>
                    <a:pt x="1005" y="3213"/>
                    <a:pt x="1029" y="3177"/>
                    <a:pt x="1053" y="3129"/>
                  </a:cubicBezTo>
                  <a:cubicBezTo>
                    <a:pt x="1267" y="2784"/>
                    <a:pt x="1482" y="2427"/>
                    <a:pt x="1696" y="2082"/>
                  </a:cubicBezTo>
                  <a:lnTo>
                    <a:pt x="1720" y="2058"/>
                  </a:lnTo>
                  <a:cubicBezTo>
                    <a:pt x="1827" y="1986"/>
                    <a:pt x="1934" y="1927"/>
                    <a:pt x="2053" y="1867"/>
                  </a:cubicBezTo>
                  <a:cubicBezTo>
                    <a:pt x="2303" y="1736"/>
                    <a:pt x="2577" y="1629"/>
                    <a:pt x="2851" y="1546"/>
                  </a:cubicBezTo>
                  <a:cubicBezTo>
                    <a:pt x="2863" y="1534"/>
                    <a:pt x="2863" y="1546"/>
                    <a:pt x="2887" y="1510"/>
                  </a:cubicBezTo>
                  <a:cubicBezTo>
                    <a:pt x="2910" y="1474"/>
                    <a:pt x="2899" y="1439"/>
                    <a:pt x="2863" y="1427"/>
                  </a:cubicBezTo>
                  <a:cubicBezTo>
                    <a:pt x="2851" y="1421"/>
                    <a:pt x="2839" y="1419"/>
                    <a:pt x="2825" y="1419"/>
                  </a:cubicBezTo>
                  <a:cubicBezTo>
                    <a:pt x="2782" y="1419"/>
                    <a:pt x="2729" y="1441"/>
                    <a:pt x="2684" y="1451"/>
                  </a:cubicBezTo>
                  <a:cubicBezTo>
                    <a:pt x="2529" y="1498"/>
                    <a:pt x="2363" y="1522"/>
                    <a:pt x="2208" y="1570"/>
                  </a:cubicBezTo>
                  <a:cubicBezTo>
                    <a:pt x="2125" y="1605"/>
                    <a:pt x="2029" y="1653"/>
                    <a:pt x="1946" y="1701"/>
                  </a:cubicBezTo>
                  <a:cubicBezTo>
                    <a:pt x="2137" y="1379"/>
                    <a:pt x="2351" y="1070"/>
                    <a:pt x="2553" y="772"/>
                  </a:cubicBezTo>
                  <a:cubicBezTo>
                    <a:pt x="2708" y="558"/>
                    <a:pt x="2863" y="367"/>
                    <a:pt x="3041" y="177"/>
                  </a:cubicBezTo>
                  <a:cubicBezTo>
                    <a:pt x="3065" y="129"/>
                    <a:pt x="3125" y="93"/>
                    <a:pt x="3137" y="46"/>
                  </a:cubicBezTo>
                  <a:cubicBezTo>
                    <a:pt x="3137" y="20"/>
                    <a:pt x="3112" y="0"/>
                    <a:pt x="30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1536880" y="2924258"/>
              <a:ext cx="236517" cy="217864"/>
            </a:xfrm>
            <a:custGeom>
              <a:avLst/>
              <a:gdLst/>
              <a:ahLst/>
              <a:cxnLst/>
              <a:rect l="l" t="t" r="r" b="b"/>
              <a:pathLst>
                <a:path w="4907" h="4520" extrusionOk="0">
                  <a:moveTo>
                    <a:pt x="3144" y="1252"/>
                  </a:moveTo>
                  <a:lnTo>
                    <a:pt x="3144" y="1252"/>
                  </a:lnTo>
                  <a:cubicBezTo>
                    <a:pt x="3073" y="1324"/>
                    <a:pt x="3001" y="1383"/>
                    <a:pt x="2906" y="1443"/>
                  </a:cubicBezTo>
                  <a:lnTo>
                    <a:pt x="2930" y="1419"/>
                  </a:lnTo>
                  <a:cubicBezTo>
                    <a:pt x="3001" y="1359"/>
                    <a:pt x="3073" y="1300"/>
                    <a:pt x="3144" y="1252"/>
                  </a:cubicBezTo>
                  <a:close/>
                  <a:moveTo>
                    <a:pt x="1834" y="2419"/>
                  </a:moveTo>
                  <a:cubicBezTo>
                    <a:pt x="1727" y="2467"/>
                    <a:pt x="1608" y="2502"/>
                    <a:pt x="1489" y="2526"/>
                  </a:cubicBezTo>
                  <a:lnTo>
                    <a:pt x="1453" y="2550"/>
                  </a:lnTo>
                  <a:cubicBezTo>
                    <a:pt x="1561" y="2467"/>
                    <a:pt x="1692" y="2431"/>
                    <a:pt x="1823" y="2419"/>
                  </a:cubicBezTo>
                  <a:close/>
                  <a:moveTo>
                    <a:pt x="1727" y="2871"/>
                  </a:moveTo>
                  <a:cubicBezTo>
                    <a:pt x="1715" y="2883"/>
                    <a:pt x="1715" y="2907"/>
                    <a:pt x="1703" y="2919"/>
                  </a:cubicBezTo>
                  <a:cubicBezTo>
                    <a:pt x="1608" y="3098"/>
                    <a:pt x="1477" y="3240"/>
                    <a:pt x="1334" y="3371"/>
                  </a:cubicBezTo>
                  <a:cubicBezTo>
                    <a:pt x="1394" y="3157"/>
                    <a:pt x="1525" y="2979"/>
                    <a:pt x="1703" y="2871"/>
                  </a:cubicBezTo>
                  <a:close/>
                  <a:moveTo>
                    <a:pt x="3288" y="141"/>
                  </a:moveTo>
                  <a:cubicBezTo>
                    <a:pt x="3339" y="141"/>
                    <a:pt x="3384" y="156"/>
                    <a:pt x="3430" y="192"/>
                  </a:cubicBezTo>
                  <a:cubicBezTo>
                    <a:pt x="3466" y="228"/>
                    <a:pt x="3489" y="276"/>
                    <a:pt x="3489" y="335"/>
                  </a:cubicBezTo>
                  <a:cubicBezTo>
                    <a:pt x="3525" y="538"/>
                    <a:pt x="3394" y="788"/>
                    <a:pt x="3347" y="931"/>
                  </a:cubicBezTo>
                  <a:lnTo>
                    <a:pt x="3323" y="990"/>
                  </a:lnTo>
                  <a:cubicBezTo>
                    <a:pt x="3168" y="1062"/>
                    <a:pt x="3025" y="1157"/>
                    <a:pt x="2894" y="1276"/>
                  </a:cubicBezTo>
                  <a:cubicBezTo>
                    <a:pt x="2812" y="1358"/>
                    <a:pt x="2605" y="1622"/>
                    <a:pt x="2831" y="1622"/>
                  </a:cubicBezTo>
                  <a:cubicBezTo>
                    <a:pt x="2836" y="1622"/>
                    <a:pt x="2841" y="1621"/>
                    <a:pt x="2846" y="1621"/>
                  </a:cubicBezTo>
                  <a:cubicBezTo>
                    <a:pt x="3085" y="1526"/>
                    <a:pt x="3275" y="1347"/>
                    <a:pt x="3406" y="1121"/>
                  </a:cubicBezTo>
                  <a:cubicBezTo>
                    <a:pt x="3632" y="1002"/>
                    <a:pt x="3894" y="943"/>
                    <a:pt x="4144" y="943"/>
                  </a:cubicBezTo>
                  <a:cubicBezTo>
                    <a:pt x="4370" y="943"/>
                    <a:pt x="4525" y="1062"/>
                    <a:pt x="4430" y="1264"/>
                  </a:cubicBezTo>
                  <a:cubicBezTo>
                    <a:pt x="4335" y="1407"/>
                    <a:pt x="4216" y="1526"/>
                    <a:pt x="4073" y="1609"/>
                  </a:cubicBezTo>
                  <a:cubicBezTo>
                    <a:pt x="3989" y="1657"/>
                    <a:pt x="3906" y="1705"/>
                    <a:pt x="3835" y="1752"/>
                  </a:cubicBezTo>
                  <a:cubicBezTo>
                    <a:pt x="3620" y="1752"/>
                    <a:pt x="3394" y="1776"/>
                    <a:pt x="3180" y="1812"/>
                  </a:cubicBezTo>
                  <a:cubicBezTo>
                    <a:pt x="3073" y="1824"/>
                    <a:pt x="2966" y="1859"/>
                    <a:pt x="2870" y="1919"/>
                  </a:cubicBezTo>
                  <a:cubicBezTo>
                    <a:pt x="2775" y="1990"/>
                    <a:pt x="2835" y="2121"/>
                    <a:pt x="2930" y="2157"/>
                  </a:cubicBezTo>
                  <a:cubicBezTo>
                    <a:pt x="2969" y="2165"/>
                    <a:pt x="3009" y="2169"/>
                    <a:pt x="3048" y="2169"/>
                  </a:cubicBezTo>
                  <a:cubicBezTo>
                    <a:pt x="3127" y="2169"/>
                    <a:pt x="3204" y="2153"/>
                    <a:pt x="3275" y="2121"/>
                  </a:cubicBezTo>
                  <a:cubicBezTo>
                    <a:pt x="3394" y="2086"/>
                    <a:pt x="3597" y="2014"/>
                    <a:pt x="3799" y="1919"/>
                  </a:cubicBezTo>
                  <a:cubicBezTo>
                    <a:pt x="4085" y="1919"/>
                    <a:pt x="4347" y="1955"/>
                    <a:pt x="4478" y="2086"/>
                  </a:cubicBezTo>
                  <a:cubicBezTo>
                    <a:pt x="4501" y="2169"/>
                    <a:pt x="4478" y="2240"/>
                    <a:pt x="4394" y="2312"/>
                  </a:cubicBezTo>
                  <a:cubicBezTo>
                    <a:pt x="4132" y="2574"/>
                    <a:pt x="3668" y="2586"/>
                    <a:pt x="3299" y="2609"/>
                  </a:cubicBezTo>
                  <a:cubicBezTo>
                    <a:pt x="3276" y="2611"/>
                    <a:pt x="3253" y="2612"/>
                    <a:pt x="3230" y="2612"/>
                  </a:cubicBezTo>
                  <a:cubicBezTo>
                    <a:pt x="3077" y="2612"/>
                    <a:pt x="2934" y="2578"/>
                    <a:pt x="2799" y="2526"/>
                  </a:cubicBezTo>
                  <a:cubicBezTo>
                    <a:pt x="2749" y="2509"/>
                    <a:pt x="2623" y="2405"/>
                    <a:pt x="2507" y="2405"/>
                  </a:cubicBezTo>
                  <a:cubicBezTo>
                    <a:pt x="2458" y="2405"/>
                    <a:pt x="2410" y="2425"/>
                    <a:pt x="2370" y="2478"/>
                  </a:cubicBezTo>
                  <a:cubicBezTo>
                    <a:pt x="2346" y="2550"/>
                    <a:pt x="2334" y="2621"/>
                    <a:pt x="2323" y="2705"/>
                  </a:cubicBezTo>
                  <a:cubicBezTo>
                    <a:pt x="2275" y="2895"/>
                    <a:pt x="2215" y="3074"/>
                    <a:pt x="2132" y="3252"/>
                  </a:cubicBezTo>
                  <a:cubicBezTo>
                    <a:pt x="1977" y="3550"/>
                    <a:pt x="1680" y="4229"/>
                    <a:pt x="1275" y="4395"/>
                  </a:cubicBezTo>
                  <a:cubicBezTo>
                    <a:pt x="1266" y="4400"/>
                    <a:pt x="1259" y="4401"/>
                    <a:pt x="1252" y="4401"/>
                  </a:cubicBezTo>
                  <a:cubicBezTo>
                    <a:pt x="1198" y="4401"/>
                    <a:pt x="1178" y="4293"/>
                    <a:pt x="1168" y="4241"/>
                  </a:cubicBezTo>
                  <a:cubicBezTo>
                    <a:pt x="1156" y="4002"/>
                    <a:pt x="1191" y="3764"/>
                    <a:pt x="1275" y="3538"/>
                  </a:cubicBezTo>
                  <a:cubicBezTo>
                    <a:pt x="1406" y="3443"/>
                    <a:pt x="1525" y="3336"/>
                    <a:pt x="1632" y="3217"/>
                  </a:cubicBezTo>
                  <a:cubicBezTo>
                    <a:pt x="1727" y="3109"/>
                    <a:pt x="1799" y="2990"/>
                    <a:pt x="1834" y="2859"/>
                  </a:cubicBezTo>
                  <a:cubicBezTo>
                    <a:pt x="1834" y="2788"/>
                    <a:pt x="1791" y="2762"/>
                    <a:pt x="1738" y="2762"/>
                  </a:cubicBezTo>
                  <a:cubicBezTo>
                    <a:pt x="1675" y="2762"/>
                    <a:pt x="1599" y="2797"/>
                    <a:pt x="1561" y="2836"/>
                  </a:cubicBezTo>
                  <a:cubicBezTo>
                    <a:pt x="1346" y="3014"/>
                    <a:pt x="1191" y="3264"/>
                    <a:pt x="1132" y="3538"/>
                  </a:cubicBezTo>
                  <a:cubicBezTo>
                    <a:pt x="1049" y="3586"/>
                    <a:pt x="965" y="3645"/>
                    <a:pt x="882" y="3681"/>
                  </a:cubicBezTo>
                  <a:cubicBezTo>
                    <a:pt x="831" y="3710"/>
                    <a:pt x="758" y="3744"/>
                    <a:pt x="692" y="3744"/>
                  </a:cubicBezTo>
                  <a:cubicBezTo>
                    <a:pt x="651" y="3744"/>
                    <a:pt x="612" y="3730"/>
                    <a:pt x="584" y="3693"/>
                  </a:cubicBezTo>
                  <a:cubicBezTo>
                    <a:pt x="584" y="3550"/>
                    <a:pt x="632" y="3407"/>
                    <a:pt x="715" y="3300"/>
                  </a:cubicBezTo>
                  <a:cubicBezTo>
                    <a:pt x="822" y="3109"/>
                    <a:pt x="965" y="2943"/>
                    <a:pt x="1120" y="2800"/>
                  </a:cubicBezTo>
                  <a:cubicBezTo>
                    <a:pt x="1239" y="2788"/>
                    <a:pt x="1358" y="2752"/>
                    <a:pt x="1465" y="2728"/>
                  </a:cubicBezTo>
                  <a:cubicBezTo>
                    <a:pt x="1596" y="2693"/>
                    <a:pt x="1715" y="2645"/>
                    <a:pt x="1823" y="2598"/>
                  </a:cubicBezTo>
                  <a:cubicBezTo>
                    <a:pt x="1882" y="2562"/>
                    <a:pt x="1977" y="2502"/>
                    <a:pt x="1977" y="2431"/>
                  </a:cubicBezTo>
                  <a:cubicBezTo>
                    <a:pt x="1965" y="2371"/>
                    <a:pt x="1930" y="2324"/>
                    <a:pt x="1870" y="2300"/>
                  </a:cubicBezTo>
                  <a:cubicBezTo>
                    <a:pt x="1851" y="2298"/>
                    <a:pt x="1831" y="2298"/>
                    <a:pt x="1812" y="2298"/>
                  </a:cubicBezTo>
                  <a:cubicBezTo>
                    <a:pt x="1677" y="2298"/>
                    <a:pt x="1544" y="2334"/>
                    <a:pt x="1430" y="2407"/>
                  </a:cubicBezTo>
                  <a:cubicBezTo>
                    <a:pt x="1322" y="2467"/>
                    <a:pt x="1227" y="2538"/>
                    <a:pt x="1132" y="2609"/>
                  </a:cubicBezTo>
                  <a:cubicBezTo>
                    <a:pt x="1050" y="2624"/>
                    <a:pt x="967" y="2630"/>
                    <a:pt x="884" y="2630"/>
                  </a:cubicBezTo>
                  <a:cubicBezTo>
                    <a:pt x="689" y="2630"/>
                    <a:pt x="491" y="2593"/>
                    <a:pt x="299" y="2526"/>
                  </a:cubicBezTo>
                  <a:lnTo>
                    <a:pt x="310" y="2514"/>
                  </a:lnTo>
                  <a:cubicBezTo>
                    <a:pt x="429" y="2443"/>
                    <a:pt x="549" y="2383"/>
                    <a:pt x="668" y="2336"/>
                  </a:cubicBezTo>
                  <a:cubicBezTo>
                    <a:pt x="906" y="2252"/>
                    <a:pt x="1144" y="2193"/>
                    <a:pt x="1394" y="2169"/>
                  </a:cubicBezTo>
                  <a:cubicBezTo>
                    <a:pt x="1477" y="2151"/>
                    <a:pt x="1564" y="2142"/>
                    <a:pt x="1650" y="2142"/>
                  </a:cubicBezTo>
                  <a:cubicBezTo>
                    <a:pt x="1736" y="2142"/>
                    <a:pt x="1823" y="2151"/>
                    <a:pt x="1906" y="2169"/>
                  </a:cubicBezTo>
                  <a:cubicBezTo>
                    <a:pt x="1977" y="2157"/>
                    <a:pt x="1989" y="2062"/>
                    <a:pt x="1918" y="2038"/>
                  </a:cubicBezTo>
                  <a:lnTo>
                    <a:pt x="1882" y="2038"/>
                  </a:lnTo>
                  <a:cubicBezTo>
                    <a:pt x="1953" y="1990"/>
                    <a:pt x="1858" y="1895"/>
                    <a:pt x="1834" y="1824"/>
                  </a:cubicBezTo>
                  <a:cubicBezTo>
                    <a:pt x="1727" y="1681"/>
                    <a:pt x="1656" y="1514"/>
                    <a:pt x="1656" y="1335"/>
                  </a:cubicBezTo>
                  <a:cubicBezTo>
                    <a:pt x="1632" y="1181"/>
                    <a:pt x="1644" y="1014"/>
                    <a:pt x="1692" y="859"/>
                  </a:cubicBezTo>
                  <a:cubicBezTo>
                    <a:pt x="1715" y="800"/>
                    <a:pt x="1799" y="693"/>
                    <a:pt x="1834" y="693"/>
                  </a:cubicBezTo>
                  <a:cubicBezTo>
                    <a:pt x="1930" y="693"/>
                    <a:pt x="2025" y="859"/>
                    <a:pt x="2061" y="990"/>
                  </a:cubicBezTo>
                  <a:cubicBezTo>
                    <a:pt x="2096" y="1216"/>
                    <a:pt x="2061" y="1407"/>
                    <a:pt x="2096" y="1633"/>
                  </a:cubicBezTo>
                  <a:cubicBezTo>
                    <a:pt x="2096" y="1677"/>
                    <a:pt x="2129" y="1702"/>
                    <a:pt x="2165" y="1702"/>
                  </a:cubicBezTo>
                  <a:cubicBezTo>
                    <a:pt x="2178" y="1702"/>
                    <a:pt x="2191" y="1699"/>
                    <a:pt x="2204" y="1693"/>
                  </a:cubicBezTo>
                  <a:cubicBezTo>
                    <a:pt x="2287" y="1621"/>
                    <a:pt x="2275" y="1455"/>
                    <a:pt x="2323" y="1347"/>
                  </a:cubicBezTo>
                  <a:cubicBezTo>
                    <a:pt x="2418" y="1038"/>
                    <a:pt x="2561" y="740"/>
                    <a:pt x="2775" y="490"/>
                  </a:cubicBezTo>
                  <a:cubicBezTo>
                    <a:pt x="2906" y="359"/>
                    <a:pt x="3049" y="181"/>
                    <a:pt x="3239" y="145"/>
                  </a:cubicBezTo>
                  <a:cubicBezTo>
                    <a:pt x="3256" y="142"/>
                    <a:pt x="3272" y="141"/>
                    <a:pt x="3288" y="141"/>
                  </a:cubicBezTo>
                  <a:close/>
                  <a:moveTo>
                    <a:pt x="3280" y="1"/>
                  </a:moveTo>
                  <a:cubicBezTo>
                    <a:pt x="3162" y="1"/>
                    <a:pt x="3035" y="50"/>
                    <a:pt x="2942" y="133"/>
                  </a:cubicBezTo>
                  <a:cubicBezTo>
                    <a:pt x="2608" y="395"/>
                    <a:pt x="2346" y="764"/>
                    <a:pt x="2215" y="1169"/>
                  </a:cubicBezTo>
                  <a:cubicBezTo>
                    <a:pt x="2227" y="1038"/>
                    <a:pt x="2192" y="895"/>
                    <a:pt x="2132" y="776"/>
                  </a:cubicBezTo>
                  <a:cubicBezTo>
                    <a:pt x="2086" y="647"/>
                    <a:pt x="1962" y="511"/>
                    <a:pt x="1825" y="511"/>
                  </a:cubicBezTo>
                  <a:cubicBezTo>
                    <a:pt x="1785" y="511"/>
                    <a:pt x="1744" y="523"/>
                    <a:pt x="1703" y="550"/>
                  </a:cubicBezTo>
                  <a:cubicBezTo>
                    <a:pt x="1358" y="776"/>
                    <a:pt x="1442" y="1538"/>
                    <a:pt x="1668" y="1824"/>
                  </a:cubicBezTo>
                  <a:cubicBezTo>
                    <a:pt x="1715" y="1883"/>
                    <a:pt x="1751" y="1943"/>
                    <a:pt x="1787" y="2014"/>
                  </a:cubicBezTo>
                  <a:cubicBezTo>
                    <a:pt x="1731" y="2008"/>
                    <a:pt x="1669" y="2004"/>
                    <a:pt x="1603" y="2004"/>
                  </a:cubicBezTo>
                  <a:cubicBezTo>
                    <a:pt x="1068" y="2004"/>
                    <a:pt x="268" y="2208"/>
                    <a:pt x="120" y="2431"/>
                  </a:cubicBezTo>
                  <a:cubicBezTo>
                    <a:pt x="1" y="2764"/>
                    <a:pt x="560" y="2776"/>
                    <a:pt x="763" y="2800"/>
                  </a:cubicBezTo>
                  <a:lnTo>
                    <a:pt x="906" y="2800"/>
                  </a:lnTo>
                  <a:cubicBezTo>
                    <a:pt x="882" y="2836"/>
                    <a:pt x="846" y="2871"/>
                    <a:pt x="810" y="2907"/>
                  </a:cubicBezTo>
                  <a:cubicBezTo>
                    <a:pt x="644" y="3086"/>
                    <a:pt x="525" y="3312"/>
                    <a:pt x="465" y="3550"/>
                  </a:cubicBezTo>
                  <a:cubicBezTo>
                    <a:pt x="418" y="3669"/>
                    <a:pt x="489" y="3788"/>
                    <a:pt x="608" y="3824"/>
                  </a:cubicBezTo>
                  <a:cubicBezTo>
                    <a:pt x="631" y="3829"/>
                    <a:pt x="653" y="3831"/>
                    <a:pt x="675" y="3831"/>
                  </a:cubicBezTo>
                  <a:cubicBezTo>
                    <a:pt x="814" y="3831"/>
                    <a:pt x="937" y="3741"/>
                    <a:pt x="1061" y="3669"/>
                  </a:cubicBezTo>
                  <a:cubicBezTo>
                    <a:pt x="1061" y="3669"/>
                    <a:pt x="1072" y="3657"/>
                    <a:pt x="1084" y="3645"/>
                  </a:cubicBezTo>
                  <a:lnTo>
                    <a:pt x="1084" y="3645"/>
                  </a:lnTo>
                  <a:cubicBezTo>
                    <a:pt x="1061" y="3741"/>
                    <a:pt x="1049" y="3824"/>
                    <a:pt x="1025" y="3919"/>
                  </a:cubicBezTo>
                  <a:cubicBezTo>
                    <a:pt x="975" y="4248"/>
                    <a:pt x="1040" y="4520"/>
                    <a:pt x="1241" y="4520"/>
                  </a:cubicBezTo>
                  <a:cubicBezTo>
                    <a:pt x="1331" y="4520"/>
                    <a:pt x="1449" y="4465"/>
                    <a:pt x="1596" y="4336"/>
                  </a:cubicBezTo>
                  <a:cubicBezTo>
                    <a:pt x="1918" y="4038"/>
                    <a:pt x="2120" y="3657"/>
                    <a:pt x="2334" y="3276"/>
                  </a:cubicBezTo>
                  <a:cubicBezTo>
                    <a:pt x="2430" y="3074"/>
                    <a:pt x="2513" y="2871"/>
                    <a:pt x="2573" y="2657"/>
                  </a:cubicBezTo>
                  <a:lnTo>
                    <a:pt x="2668" y="2693"/>
                  </a:lnTo>
                  <a:cubicBezTo>
                    <a:pt x="2828" y="2760"/>
                    <a:pt x="3000" y="2792"/>
                    <a:pt x="3172" y="2792"/>
                  </a:cubicBezTo>
                  <a:cubicBezTo>
                    <a:pt x="3242" y="2792"/>
                    <a:pt x="3313" y="2787"/>
                    <a:pt x="3382" y="2776"/>
                  </a:cubicBezTo>
                  <a:cubicBezTo>
                    <a:pt x="3418" y="2776"/>
                    <a:pt x="3466" y="2764"/>
                    <a:pt x="3501" y="2764"/>
                  </a:cubicBezTo>
                  <a:lnTo>
                    <a:pt x="3466" y="2764"/>
                  </a:lnTo>
                  <a:cubicBezTo>
                    <a:pt x="3763" y="2764"/>
                    <a:pt x="4049" y="2693"/>
                    <a:pt x="4323" y="2562"/>
                  </a:cubicBezTo>
                  <a:cubicBezTo>
                    <a:pt x="4906" y="2228"/>
                    <a:pt x="4609" y="1824"/>
                    <a:pt x="4061" y="1764"/>
                  </a:cubicBezTo>
                  <a:cubicBezTo>
                    <a:pt x="4382" y="1574"/>
                    <a:pt x="4656" y="1324"/>
                    <a:pt x="4561" y="1026"/>
                  </a:cubicBezTo>
                  <a:cubicBezTo>
                    <a:pt x="4478" y="847"/>
                    <a:pt x="4296" y="778"/>
                    <a:pt x="4078" y="778"/>
                  </a:cubicBezTo>
                  <a:cubicBezTo>
                    <a:pt x="3890" y="778"/>
                    <a:pt x="3676" y="830"/>
                    <a:pt x="3477" y="907"/>
                  </a:cubicBezTo>
                  <a:cubicBezTo>
                    <a:pt x="3597" y="704"/>
                    <a:pt x="3632" y="466"/>
                    <a:pt x="3597" y="228"/>
                  </a:cubicBezTo>
                  <a:cubicBezTo>
                    <a:pt x="3545" y="68"/>
                    <a:pt x="3418" y="1"/>
                    <a:pt x="32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1881228" y="2625122"/>
              <a:ext cx="383961" cy="209622"/>
            </a:xfrm>
            <a:custGeom>
              <a:avLst/>
              <a:gdLst/>
              <a:ahLst/>
              <a:cxnLst/>
              <a:rect l="l" t="t" r="r" b="b"/>
              <a:pathLst>
                <a:path w="7966" h="4349" extrusionOk="0">
                  <a:moveTo>
                    <a:pt x="2534" y="962"/>
                  </a:moveTo>
                  <a:cubicBezTo>
                    <a:pt x="2764" y="962"/>
                    <a:pt x="2997" y="998"/>
                    <a:pt x="3215" y="1064"/>
                  </a:cubicBezTo>
                  <a:cubicBezTo>
                    <a:pt x="3239" y="1076"/>
                    <a:pt x="3263" y="1088"/>
                    <a:pt x="3287" y="1100"/>
                  </a:cubicBezTo>
                  <a:lnTo>
                    <a:pt x="3144" y="1088"/>
                  </a:lnTo>
                  <a:cubicBezTo>
                    <a:pt x="2882" y="1076"/>
                    <a:pt x="2608" y="1029"/>
                    <a:pt x="2346" y="981"/>
                  </a:cubicBezTo>
                  <a:lnTo>
                    <a:pt x="2358" y="969"/>
                  </a:lnTo>
                  <a:cubicBezTo>
                    <a:pt x="2416" y="964"/>
                    <a:pt x="2475" y="962"/>
                    <a:pt x="2534" y="962"/>
                  </a:cubicBezTo>
                  <a:close/>
                  <a:moveTo>
                    <a:pt x="3025" y="1469"/>
                  </a:moveTo>
                  <a:cubicBezTo>
                    <a:pt x="2787" y="1541"/>
                    <a:pt x="2560" y="1588"/>
                    <a:pt x="2322" y="1624"/>
                  </a:cubicBezTo>
                  <a:cubicBezTo>
                    <a:pt x="2465" y="1553"/>
                    <a:pt x="2608" y="1505"/>
                    <a:pt x="2775" y="1469"/>
                  </a:cubicBezTo>
                  <a:close/>
                  <a:moveTo>
                    <a:pt x="5930" y="1612"/>
                  </a:moveTo>
                  <a:cubicBezTo>
                    <a:pt x="6073" y="1612"/>
                    <a:pt x="6204" y="1624"/>
                    <a:pt x="6335" y="1660"/>
                  </a:cubicBezTo>
                  <a:cubicBezTo>
                    <a:pt x="6422" y="1692"/>
                    <a:pt x="6528" y="1715"/>
                    <a:pt x="6646" y="1755"/>
                  </a:cubicBezTo>
                  <a:lnTo>
                    <a:pt x="6646" y="1755"/>
                  </a:lnTo>
                  <a:cubicBezTo>
                    <a:pt x="6560" y="1755"/>
                    <a:pt x="6466" y="1754"/>
                    <a:pt x="6382" y="1743"/>
                  </a:cubicBezTo>
                  <a:cubicBezTo>
                    <a:pt x="6228" y="1719"/>
                    <a:pt x="6073" y="1672"/>
                    <a:pt x="5930" y="1612"/>
                  </a:cubicBezTo>
                  <a:close/>
                  <a:moveTo>
                    <a:pt x="5204" y="1684"/>
                  </a:moveTo>
                  <a:lnTo>
                    <a:pt x="5204" y="1684"/>
                  </a:lnTo>
                  <a:cubicBezTo>
                    <a:pt x="5549" y="1815"/>
                    <a:pt x="5858" y="2041"/>
                    <a:pt x="6097" y="2327"/>
                  </a:cubicBezTo>
                  <a:cubicBezTo>
                    <a:pt x="5835" y="2231"/>
                    <a:pt x="5597" y="2100"/>
                    <a:pt x="5382" y="1934"/>
                  </a:cubicBezTo>
                  <a:cubicBezTo>
                    <a:pt x="5311" y="1874"/>
                    <a:pt x="5251" y="1803"/>
                    <a:pt x="5216" y="1719"/>
                  </a:cubicBezTo>
                  <a:cubicBezTo>
                    <a:pt x="5216" y="1696"/>
                    <a:pt x="5204" y="1696"/>
                    <a:pt x="5204" y="1684"/>
                  </a:cubicBezTo>
                  <a:close/>
                  <a:moveTo>
                    <a:pt x="1905" y="105"/>
                  </a:moveTo>
                  <a:cubicBezTo>
                    <a:pt x="2197" y="105"/>
                    <a:pt x="2487" y="155"/>
                    <a:pt x="2763" y="255"/>
                  </a:cubicBezTo>
                  <a:cubicBezTo>
                    <a:pt x="3156" y="433"/>
                    <a:pt x="3525" y="648"/>
                    <a:pt x="3858" y="898"/>
                  </a:cubicBezTo>
                  <a:cubicBezTo>
                    <a:pt x="3942" y="934"/>
                    <a:pt x="4013" y="1076"/>
                    <a:pt x="4084" y="1088"/>
                  </a:cubicBezTo>
                  <a:cubicBezTo>
                    <a:pt x="4132" y="1088"/>
                    <a:pt x="4168" y="1029"/>
                    <a:pt x="4132" y="993"/>
                  </a:cubicBezTo>
                  <a:lnTo>
                    <a:pt x="4192" y="957"/>
                  </a:lnTo>
                  <a:cubicBezTo>
                    <a:pt x="4358" y="886"/>
                    <a:pt x="4513" y="814"/>
                    <a:pt x="4680" y="767"/>
                  </a:cubicBezTo>
                  <a:cubicBezTo>
                    <a:pt x="5028" y="653"/>
                    <a:pt x="5389" y="599"/>
                    <a:pt x="5747" y="599"/>
                  </a:cubicBezTo>
                  <a:cubicBezTo>
                    <a:pt x="5990" y="599"/>
                    <a:pt x="6231" y="624"/>
                    <a:pt x="6466" y="672"/>
                  </a:cubicBezTo>
                  <a:cubicBezTo>
                    <a:pt x="6751" y="707"/>
                    <a:pt x="7025" y="814"/>
                    <a:pt x="7252" y="981"/>
                  </a:cubicBezTo>
                  <a:cubicBezTo>
                    <a:pt x="7347" y="1064"/>
                    <a:pt x="7692" y="1291"/>
                    <a:pt x="7525" y="1434"/>
                  </a:cubicBezTo>
                  <a:cubicBezTo>
                    <a:pt x="7394" y="1541"/>
                    <a:pt x="7252" y="1624"/>
                    <a:pt x="7085" y="1684"/>
                  </a:cubicBezTo>
                  <a:cubicBezTo>
                    <a:pt x="6728" y="1529"/>
                    <a:pt x="6359" y="1422"/>
                    <a:pt x="5978" y="1386"/>
                  </a:cubicBezTo>
                  <a:cubicBezTo>
                    <a:pt x="5955" y="1383"/>
                    <a:pt x="5933" y="1381"/>
                    <a:pt x="5911" y="1381"/>
                  </a:cubicBezTo>
                  <a:cubicBezTo>
                    <a:pt x="5850" y="1381"/>
                    <a:pt x="5789" y="1392"/>
                    <a:pt x="5728" y="1410"/>
                  </a:cubicBezTo>
                  <a:cubicBezTo>
                    <a:pt x="5620" y="1481"/>
                    <a:pt x="5597" y="1624"/>
                    <a:pt x="5704" y="1707"/>
                  </a:cubicBezTo>
                  <a:cubicBezTo>
                    <a:pt x="5912" y="1854"/>
                    <a:pt x="6205" y="1925"/>
                    <a:pt x="6508" y="1925"/>
                  </a:cubicBezTo>
                  <a:cubicBezTo>
                    <a:pt x="6673" y="1925"/>
                    <a:pt x="6842" y="1904"/>
                    <a:pt x="7001" y="1862"/>
                  </a:cubicBezTo>
                  <a:cubicBezTo>
                    <a:pt x="7311" y="1981"/>
                    <a:pt x="7609" y="2160"/>
                    <a:pt x="7680" y="2374"/>
                  </a:cubicBezTo>
                  <a:cubicBezTo>
                    <a:pt x="7704" y="2458"/>
                    <a:pt x="7644" y="2553"/>
                    <a:pt x="7549" y="2553"/>
                  </a:cubicBezTo>
                  <a:lnTo>
                    <a:pt x="7561" y="2541"/>
                  </a:lnTo>
                  <a:lnTo>
                    <a:pt x="7561" y="2541"/>
                  </a:lnTo>
                  <a:cubicBezTo>
                    <a:pt x="7442" y="2566"/>
                    <a:pt x="7321" y="2578"/>
                    <a:pt x="7200" y="2578"/>
                  </a:cubicBezTo>
                  <a:cubicBezTo>
                    <a:pt x="7031" y="2578"/>
                    <a:pt x="6864" y="2554"/>
                    <a:pt x="6704" y="2505"/>
                  </a:cubicBezTo>
                  <a:cubicBezTo>
                    <a:pt x="6561" y="2469"/>
                    <a:pt x="6430" y="2434"/>
                    <a:pt x="6299" y="2398"/>
                  </a:cubicBezTo>
                  <a:cubicBezTo>
                    <a:pt x="6097" y="2088"/>
                    <a:pt x="5823" y="1838"/>
                    <a:pt x="5513" y="1648"/>
                  </a:cubicBezTo>
                  <a:cubicBezTo>
                    <a:pt x="5406" y="1576"/>
                    <a:pt x="5299" y="1529"/>
                    <a:pt x="5180" y="1517"/>
                  </a:cubicBezTo>
                  <a:lnTo>
                    <a:pt x="5180" y="1517"/>
                  </a:lnTo>
                  <a:cubicBezTo>
                    <a:pt x="4906" y="1576"/>
                    <a:pt x="5096" y="1910"/>
                    <a:pt x="5227" y="2029"/>
                  </a:cubicBezTo>
                  <a:cubicBezTo>
                    <a:pt x="5537" y="2255"/>
                    <a:pt x="5894" y="2434"/>
                    <a:pt x="6263" y="2553"/>
                  </a:cubicBezTo>
                  <a:cubicBezTo>
                    <a:pt x="6347" y="2684"/>
                    <a:pt x="6418" y="2827"/>
                    <a:pt x="6466" y="2969"/>
                  </a:cubicBezTo>
                  <a:cubicBezTo>
                    <a:pt x="6549" y="3148"/>
                    <a:pt x="6609" y="3339"/>
                    <a:pt x="6620" y="3529"/>
                  </a:cubicBezTo>
                  <a:cubicBezTo>
                    <a:pt x="6620" y="3553"/>
                    <a:pt x="6609" y="3577"/>
                    <a:pt x="6597" y="3589"/>
                  </a:cubicBezTo>
                  <a:cubicBezTo>
                    <a:pt x="6585" y="3600"/>
                    <a:pt x="6573" y="3612"/>
                    <a:pt x="6561" y="3624"/>
                  </a:cubicBezTo>
                  <a:cubicBezTo>
                    <a:pt x="6543" y="3626"/>
                    <a:pt x="6524" y="3627"/>
                    <a:pt x="6505" y="3627"/>
                  </a:cubicBezTo>
                  <a:cubicBezTo>
                    <a:pt x="6414" y="3627"/>
                    <a:pt x="6318" y="3604"/>
                    <a:pt x="6239" y="3565"/>
                  </a:cubicBezTo>
                  <a:cubicBezTo>
                    <a:pt x="5823" y="3374"/>
                    <a:pt x="5477" y="3077"/>
                    <a:pt x="5227" y="2696"/>
                  </a:cubicBezTo>
                  <a:cubicBezTo>
                    <a:pt x="5061" y="2505"/>
                    <a:pt x="4906" y="2338"/>
                    <a:pt x="4775" y="2172"/>
                  </a:cubicBezTo>
                  <a:cubicBezTo>
                    <a:pt x="4775" y="2148"/>
                    <a:pt x="4763" y="2112"/>
                    <a:pt x="4751" y="2100"/>
                  </a:cubicBezTo>
                  <a:cubicBezTo>
                    <a:pt x="4704" y="1969"/>
                    <a:pt x="4632" y="1850"/>
                    <a:pt x="4537" y="1743"/>
                  </a:cubicBezTo>
                  <a:cubicBezTo>
                    <a:pt x="4522" y="1737"/>
                    <a:pt x="4506" y="1734"/>
                    <a:pt x="4491" y="1734"/>
                  </a:cubicBezTo>
                  <a:cubicBezTo>
                    <a:pt x="4449" y="1734"/>
                    <a:pt x="4412" y="1759"/>
                    <a:pt x="4394" y="1803"/>
                  </a:cubicBezTo>
                  <a:cubicBezTo>
                    <a:pt x="4382" y="1874"/>
                    <a:pt x="4442" y="1946"/>
                    <a:pt x="4477" y="2017"/>
                  </a:cubicBezTo>
                  <a:cubicBezTo>
                    <a:pt x="4513" y="2088"/>
                    <a:pt x="4549" y="2148"/>
                    <a:pt x="4596" y="2219"/>
                  </a:cubicBezTo>
                  <a:cubicBezTo>
                    <a:pt x="4739" y="2660"/>
                    <a:pt x="4846" y="3136"/>
                    <a:pt x="4894" y="3600"/>
                  </a:cubicBezTo>
                  <a:cubicBezTo>
                    <a:pt x="4906" y="3767"/>
                    <a:pt x="4906" y="3934"/>
                    <a:pt x="4870" y="4089"/>
                  </a:cubicBezTo>
                  <a:cubicBezTo>
                    <a:pt x="4787" y="4029"/>
                    <a:pt x="4704" y="3958"/>
                    <a:pt x="4632" y="3862"/>
                  </a:cubicBezTo>
                  <a:cubicBezTo>
                    <a:pt x="4477" y="3648"/>
                    <a:pt x="4334" y="3410"/>
                    <a:pt x="4215" y="3172"/>
                  </a:cubicBezTo>
                  <a:cubicBezTo>
                    <a:pt x="4084" y="2839"/>
                    <a:pt x="4001" y="2481"/>
                    <a:pt x="3977" y="2124"/>
                  </a:cubicBezTo>
                  <a:cubicBezTo>
                    <a:pt x="3953" y="2029"/>
                    <a:pt x="4013" y="1898"/>
                    <a:pt x="3930" y="1815"/>
                  </a:cubicBezTo>
                  <a:cubicBezTo>
                    <a:pt x="3901" y="1790"/>
                    <a:pt x="3868" y="1778"/>
                    <a:pt x="3836" y="1778"/>
                  </a:cubicBezTo>
                  <a:cubicBezTo>
                    <a:pt x="3760" y="1778"/>
                    <a:pt x="3688" y="1838"/>
                    <a:pt x="3680" y="1922"/>
                  </a:cubicBezTo>
                  <a:lnTo>
                    <a:pt x="3680" y="2041"/>
                  </a:lnTo>
                  <a:lnTo>
                    <a:pt x="3656" y="2053"/>
                  </a:lnTo>
                  <a:cubicBezTo>
                    <a:pt x="3572" y="2100"/>
                    <a:pt x="3501" y="2160"/>
                    <a:pt x="3418" y="2231"/>
                  </a:cubicBezTo>
                  <a:cubicBezTo>
                    <a:pt x="3191" y="2410"/>
                    <a:pt x="2930" y="2553"/>
                    <a:pt x="2656" y="2660"/>
                  </a:cubicBezTo>
                  <a:cubicBezTo>
                    <a:pt x="2263" y="2827"/>
                    <a:pt x="1846" y="2946"/>
                    <a:pt x="1417" y="3017"/>
                  </a:cubicBezTo>
                  <a:cubicBezTo>
                    <a:pt x="1355" y="3017"/>
                    <a:pt x="1239" y="3034"/>
                    <a:pt x="1134" y="3034"/>
                  </a:cubicBezTo>
                  <a:cubicBezTo>
                    <a:pt x="1038" y="3034"/>
                    <a:pt x="951" y="3020"/>
                    <a:pt x="917" y="2969"/>
                  </a:cubicBezTo>
                  <a:cubicBezTo>
                    <a:pt x="882" y="2684"/>
                    <a:pt x="1334" y="2219"/>
                    <a:pt x="1834" y="1898"/>
                  </a:cubicBezTo>
                  <a:cubicBezTo>
                    <a:pt x="2239" y="1826"/>
                    <a:pt x="2656" y="1743"/>
                    <a:pt x="3072" y="1648"/>
                  </a:cubicBezTo>
                  <a:cubicBezTo>
                    <a:pt x="3144" y="1636"/>
                    <a:pt x="3227" y="1600"/>
                    <a:pt x="3287" y="1553"/>
                  </a:cubicBezTo>
                  <a:cubicBezTo>
                    <a:pt x="3394" y="1434"/>
                    <a:pt x="3239" y="1315"/>
                    <a:pt x="3120" y="1303"/>
                  </a:cubicBezTo>
                  <a:cubicBezTo>
                    <a:pt x="3059" y="1293"/>
                    <a:pt x="2999" y="1289"/>
                    <a:pt x="2939" y="1289"/>
                  </a:cubicBezTo>
                  <a:cubicBezTo>
                    <a:pt x="2529" y="1289"/>
                    <a:pt x="2141" y="1489"/>
                    <a:pt x="1798" y="1707"/>
                  </a:cubicBezTo>
                  <a:lnTo>
                    <a:pt x="1715" y="1719"/>
                  </a:lnTo>
                  <a:cubicBezTo>
                    <a:pt x="1408" y="1773"/>
                    <a:pt x="1081" y="1855"/>
                    <a:pt x="775" y="1855"/>
                  </a:cubicBezTo>
                  <a:cubicBezTo>
                    <a:pt x="677" y="1855"/>
                    <a:pt x="581" y="1847"/>
                    <a:pt x="489" y="1826"/>
                  </a:cubicBezTo>
                  <a:cubicBezTo>
                    <a:pt x="346" y="1815"/>
                    <a:pt x="239" y="1719"/>
                    <a:pt x="251" y="1684"/>
                  </a:cubicBezTo>
                  <a:cubicBezTo>
                    <a:pt x="274" y="1636"/>
                    <a:pt x="405" y="1565"/>
                    <a:pt x="489" y="1505"/>
                  </a:cubicBezTo>
                  <a:cubicBezTo>
                    <a:pt x="846" y="1291"/>
                    <a:pt x="1251" y="1136"/>
                    <a:pt x="1656" y="1064"/>
                  </a:cubicBezTo>
                  <a:cubicBezTo>
                    <a:pt x="1739" y="1041"/>
                    <a:pt x="1822" y="1029"/>
                    <a:pt x="1894" y="1017"/>
                  </a:cubicBezTo>
                  <a:cubicBezTo>
                    <a:pt x="2132" y="1076"/>
                    <a:pt x="2358" y="1112"/>
                    <a:pt x="2584" y="1148"/>
                  </a:cubicBezTo>
                  <a:cubicBezTo>
                    <a:pt x="2799" y="1184"/>
                    <a:pt x="3001" y="1207"/>
                    <a:pt x="3215" y="1219"/>
                  </a:cubicBezTo>
                  <a:cubicBezTo>
                    <a:pt x="3241" y="1224"/>
                    <a:pt x="3269" y="1226"/>
                    <a:pt x="3297" y="1226"/>
                  </a:cubicBezTo>
                  <a:cubicBezTo>
                    <a:pt x="3346" y="1226"/>
                    <a:pt x="3396" y="1218"/>
                    <a:pt x="3442" y="1195"/>
                  </a:cubicBezTo>
                  <a:cubicBezTo>
                    <a:pt x="3656" y="957"/>
                    <a:pt x="2846" y="826"/>
                    <a:pt x="2703" y="826"/>
                  </a:cubicBezTo>
                  <a:cubicBezTo>
                    <a:pt x="2612" y="818"/>
                    <a:pt x="2519" y="814"/>
                    <a:pt x="2426" y="814"/>
                  </a:cubicBezTo>
                  <a:cubicBezTo>
                    <a:pt x="2240" y="814"/>
                    <a:pt x="2052" y="830"/>
                    <a:pt x="1870" y="862"/>
                  </a:cubicBezTo>
                  <a:cubicBezTo>
                    <a:pt x="1572" y="803"/>
                    <a:pt x="1298" y="660"/>
                    <a:pt x="1060" y="457"/>
                  </a:cubicBezTo>
                  <a:cubicBezTo>
                    <a:pt x="1013" y="422"/>
                    <a:pt x="989" y="362"/>
                    <a:pt x="977" y="302"/>
                  </a:cubicBezTo>
                  <a:cubicBezTo>
                    <a:pt x="989" y="291"/>
                    <a:pt x="1001" y="279"/>
                    <a:pt x="1013" y="267"/>
                  </a:cubicBezTo>
                  <a:cubicBezTo>
                    <a:pt x="1302" y="158"/>
                    <a:pt x="1605" y="105"/>
                    <a:pt x="1905" y="105"/>
                  </a:cubicBezTo>
                  <a:close/>
                  <a:moveTo>
                    <a:pt x="1856" y="1"/>
                  </a:moveTo>
                  <a:cubicBezTo>
                    <a:pt x="1583" y="1"/>
                    <a:pt x="1310" y="46"/>
                    <a:pt x="1048" y="136"/>
                  </a:cubicBezTo>
                  <a:cubicBezTo>
                    <a:pt x="786" y="219"/>
                    <a:pt x="834" y="422"/>
                    <a:pt x="1001" y="576"/>
                  </a:cubicBezTo>
                  <a:cubicBezTo>
                    <a:pt x="1167" y="731"/>
                    <a:pt x="1370" y="862"/>
                    <a:pt x="1596" y="934"/>
                  </a:cubicBezTo>
                  <a:cubicBezTo>
                    <a:pt x="1489" y="957"/>
                    <a:pt x="1382" y="981"/>
                    <a:pt x="1263" y="1005"/>
                  </a:cubicBezTo>
                  <a:cubicBezTo>
                    <a:pt x="965" y="1088"/>
                    <a:pt x="679" y="1207"/>
                    <a:pt x="417" y="1362"/>
                  </a:cubicBezTo>
                  <a:cubicBezTo>
                    <a:pt x="310" y="1434"/>
                    <a:pt x="167" y="1493"/>
                    <a:pt x="96" y="1612"/>
                  </a:cubicBezTo>
                  <a:cubicBezTo>
                    <a:pt x="1" y="1983"/>
                    <a:pt x="482" y="2050"/>
                    <a:pt x="825" y="2050"/>
                  </a:cubicBezTo>
                  <a:cubicBezTo>
                    <a:pt x="912" y="2050"/>
                    <a:pt x="991" y="2046"/>
                    <a:pt x="1048" y="2041"/>
                  </a:cubicBezTo>
                  <a:cubicBezTo>
                    <a:pt x="1191" y="2005"/>
                    <a:pt x="1322" y="1993"/>
                    <a:pt x="1465" y="1969"/>
                  </a:cubicBezTo>
                  <a:lnTo>
                    <a:pt x="1465" y="1969"/>
                  </a:lnTo>
                  <a:cubicBezTo>
                    <a:pt x="1167" y="2196"/>
                    <a:pt x="870" y="2458"/>
                    <a:pt x="763" y="2815"/>
                  </a:cubicBezTo>
                  <a:cubicBezTo>
                    <a:pt x="727" y="2910"/>
                    <a:pt x="739" y="3005"/>
                    <a:pt x="786" y="3077"/>
                  </a:cubicBezTo>
                  <a:cubicBezTo>
                    <a:pt x="880" y="3183"/>
                    <a:pt x="1010" y="3214"/>
                    <a:pt x="1146" y="3214"/>
                  </a:cubicBezTo>
                  <a:cubicBezTo>
                    <a:pt x="1268" y="3214"/>
                    <a:pt x="1394" y="3189"/>
                    <a:pt x="1501" y="3172"/>
                  </a:cubicBezTo>
                  <a:cubicBezTo>
                    <a:pt x="1787" y="3124"/>
                    <a:pt x="2060" y="3065"/>
                    <a:pt x="2334" y="2969"/>
                  </a:cubicBezTo>
                  <a:cubicBezTo>
                    <a:pt x="2787" y="2827"/>
                    <a:pt x="3215" y="2612"/>
                    <a:pt x="3596" y="2327"/>
                  </a:cubicBezTo>
                  <a:cubicBezTo>
                    <a:pt x="3632" y="2291"/>
                    <a:pt x="3668" y="2267"/>
                    <a:pt x="3703" y="2243"/>
                  </a:cubicBezTo>
                  <a:cubicBezTo>
                    <a:pt x="3775" y="2969"/>
                    <a:pt x="4061" y="3708"/>
                    <a:pt x="4596" y="4220"/>
                  </a:cubicBezTo>
                  <a:cubicBezTo>
                    <a:pt x="4721" y="4309"/>
                    <a:pt x="4820" y="4349"/>
                    <a:pt x="4896" y="4349"/>
                  </a:cubicBezTo>
                  <a:cubicBezTo>
                    <a:pt x="5288" y="4349"/>
                    <a:pt x="5107" y="3313"/>
                    <a:pt x="4918" y="2636"/>
                  </a:cubicBezTo>
                  <a:lnTo>
                    <a:pt x="4918" y="2636"/>
                  </a:lnTo>
                  <a:lnTo>
                    <a:pt x="5096" y="2827"/>
                  </a:lnTo>
                  <a:cubicBezTo>
                    <a:pt x="5287" y="3112"/>
                    <a:pt x="5537" y="3350"/>
                    <a:pt x="5835" y="3529"/>
                  </a:cubicBezTo>
                  <a:cubicBezTo>
                    <a:pt x="5972" y="3618"/>
                    <a:pt x="6248" y="3779"/>
                    <a:pt x="6470" y="3779"/>
                  </a:cubicBezTo>
                  <a:cubicBezTo>
                    <a:pt x="6574" y="3779"/>
                    <a:pt x="6667" y="3743"/>
                    <a:pt x="6728" y="3648"/>
                  </a:cubicBezTo>
                  <a:cubicBezTo>
                    <a:pt x="6763" y="3517"/>
                    <a:pt x="6751" y="3386"/>
                    <a:pt x="6704" y="3267"/>
                  </a:cubicBezTo>
                  <a:cubicBezTo>
                    <a:pt x="6632" y="3041"/>
                    <a:pt x="6537" y="2827"/>
                    <a:pt x="6430" y="2612"/>
                  </a:cubicBezTo>
                  <a:lnTo>
                    <a:pt x="6430" y="2612"/>
                  </a:lnTo>
                  <a:cubicBezTo>
                    <a:pt x="6719" y="2696"/>
                    <a:pt x="7014" y="2746"/>
                    <a:pt x="7275" y="2746"/>
                  </a:cubicBezTo>
                  <a:cubicBezTo>
                    <a:pt x="7423" y="2746"/>
                    <a:pt x="7560" y="2730"/>
                    <a:pt x="7680" y="2696"/>
                  </a:cubicBezTo>
                  <a:cubicBezTo>
                    <a:pt x="7811" y="2636"/>
                    <a:pt x="7883" y="2481"/>
                    <a:pt x="7859" y="2338"/>
                  </a:cubicBezTo>
                  <a:cubicBezTo>
                    <a:pt x="7811" y="2124"/>
                    <a:pt x="7561" y="1934"/>
                    <a:pt x="7263" y="1779"/>
                  </a:cubicBezTo>
                  <a:cubicBezTo>
                    <a:pt x="7371" y="1731"/>
                    <a:pt x="7466" y="1672"/>
                    <a:pt x="7561" y="1588"/>
                  </a:cubicBezTo>
                  <a:cubicBezTo>
                    <a:pt x="7966" y="1315"/>
                    <a:pt x="7430" y="910"/>
                    <a:pt x="7204" y="755"/>
                  </a:cubicBezTo>
                  <a:cubicBezTo>
                    <a:pt x="6966" y="588"/>
                    <a:pt x="6692" y="493"/>
                    <a:pt x="6394" y="457"/>
                  </a:cubicBezTo>
                  <a:cubicBezTo>
                    <a:pt x="6148" y="403"/>
                    <a:pt x="5898" y="377"/>
                    <a:pt x="5649" y="377"/>
                  </a:cubicBezTo>
                  <a:cubicBezTo>
                    <a:pt x="5126" y="377"/>
                    <a:pt x="4604" y="493"/>
                    <a:pt x="4120" y="719"/>
                  </a:cubicBezTo>
                  <a:cubicBezTo>
                    <a:pt x="4061" y="743"/>
                    <a:pt x="4001" y="767"/>
                    <a:pt x="3965" y="814"/>
                  </a:cubicBezTo>
                  <a:cubicBezTo>
                    <a:pt x="3775" y="672"/>
                    <a:pt x="3572" y="541"/>
                    <a:pt x="3358" y="433"/>
                  </a:cubicBezTo>
                  <a:cubicBezTo>
                    <a:pt x="3013" y="207"/>
                    <a:pt x="2632" y="64"/>
                    <a:pt x="2227" y="29"/>
                  </a:cubicBezTo>
                  <a:cubicBezTo>
                    <a:pt x="2104" y="10"/>
                    <a:pt x="1980" y="1"/>
                    <a:pt x="18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1927163" y="3068957"/>
              <a:ext cx="386853" cy="244085"/>
            </a:xfrm>
            <a:custGeom>
              <a:avLst/>
              <a:gdLst/>
              <a:ahLst/>
              <a:cxnLst/>
              <a:rect l="l" t="t" r="r" b="b"/>
              <a:pathLst>
                <a:path w="8026" h="5064" extrusionOk="0">
                  <a:moveTo>
                    <a:pt x="3351" y="1"/>
                  </a:moveTo>
                  <a:cubicBezTo>
                    <a:pt x="3165" y="1"/>
                    <a:pt x="3000" y="71"/>
                    <a:pt x="3096" y="310"/>
                  </a:cubicBezTo>
                  <a:cubicBezTo>
                    <a:pt x="3167" y="500"/>
                    <a:pt x="3227" y="679"/>
                    <a:pt x="3310" y="869"/>
                  </a:cubicBezTo>
                  <a:cubicBezTo>
                    <a:pt x="3405" y="1084"/>
                    <a:pt x="3572" y="1501"/>
                    <a:pt x="3489" y="1608"/>
                  </a:cubicBezTo>
                  <a:cubicBezTo>
                    <a:pt x="3484" y="1612"/>
                    <a:pt x="3478" y="1614"/>
                    <a:pt x="3469" y="1614"/>
                  </a:cubicBezTo>
                  <a:cubicBezTo>
                    <a:pt x="3390" y="1614"/>
                    <a:pt x="3150" y="1419"/>
                    <a:pt x="2989" y="1215"/>
                  </a:cubicBezTo>
                  <a:cubicBezTo>
                    <a:pt x="2846" y="1048"/>
                    <a:pt x="2619" y="655"/>
                    <a:pt x="2429" y="393"/>
                  </a:cubicBezTo>
                  <a:cubicBezTo>
                    <a:pt x="2274" y="179"/>
                    <a:pt x="2024" y="155"/>
                    <a:pt x="1786" y="155"/>
                  </a:cubicBezTo>
                  <a:cubicBezTo>
                    <a:pt x="1488" y="155"/>
                    <a:pt x="1191" y="203"/>
                    <a:pt x="810" y="215"/>
                  </a:cubicBezTo>
                  <a:cubicBezTo>
                    <a:pt x="584" y="227"/>
                    <a:pt x="24" y="179"/>
                    <a:pt x="0" y="477"/>
                  </a:cubicBezTo>
                  <a:cubicBezTo>
                    <a:pt x="60" y="977"/>
                    <a:pt x="262" y="1441"/>
                    <a:pt x="429" y="1905"/>
                  </a:cubicBezTo>
                  <a:cubicBezTo>
                    <a:pt x="548" y="2120"/>
                    <a:pt x="750" y="2274"/>
                    <a:pt x="1000" y="2322"/>
                  </a:cubicBezTo>
                  <a:cubicBezTo>
                    <a:pt x="1090" y="2340"/>
                    <a:pt x="1179" y="2340"/>
                    <a:pt x="1268" y="2340"/>
                  </a:cubicBezTo>
                  <a:cubicBezTo>
                    <a:pt x="1357" y="2340"/>
                    <a:pt x="1447" y="2340"/>
                    <a:pt x="1536" y="2358"/>
                  </a:cubicBezTo>
                  <a:cubicBezTo>
                    <a:pt x="1727" y="2382"/>
                    <a:pt x="2346" y="2429"/>
                    <a:pt x="2417" y="2691"/>
                  </a:cubicBezTo>
                  <a:cubicBezTo>
                    <a:pt x="2250" y="2739"/>
                    <a:pt x="2096" y="2786"/>
                    <a:pt x="1929" y="2810"/>
                  </a:cubicBezTo>
                  <a:cubicBezTo>
                    <a:pt x="1774" y="2846"/>
                    <a:pt x="1512" y="2834"/>
                    <a:pt x="1488" y="3036"/>
                  </a:cubicBezTo>
                  <a:cubicBezTo>
                    <a:pt x="1500" y="3096"/>
                    <a:pt x="1536" y="3155"/>
                    <a:pt x="1584" y="3203"/>
                  </a:cubicBezTo>
                  <a:cubicBezTo>
                    <a:pt x="1667" y="3298"/>
                    <a:pt x="1750" y="3382"/>
                    <a:pt x="1834" y="3465"/>
                  </a:cubicBezTo>
                  <a:cubicBezTo>
                    <a:pt x="2012" y="3632"/>
                    <a:pt x="2191" y="3870"/>
                    <a:pt x="2441" y="3929"/>
                  </a:cubicBezTo>
                  <a:cubicBezTo>
                    <a:pt x="2786" y="3906"/>
                    <a:pt x="3143" y="3882"/>
                    <a:pt x="3477" y="3858"/>
                  </a:cubicBezTo>
                  <a:cubicBezTo>
                    <a:pt x="3554" y="3853"/>
                    <a:pt x="3634" y="3850"/>
                    <a:pt x="3714" y="3850"/>
                  </a:cubicBezTo>
                  <a:cubicBezTo>
                    <a:pt x="3988" y="3850"/>
                    <a:pt x="4258" y="3885"/>
                    <a:pt x="4405" y="3977"/>
                  </a:cubicBezTo>
                  <a:lnTo>
                    <a:pt x="4382" y="3977"/>
                  </a:lnTo>
                  <a:cubicBezTo>
                    <a:pt x="4096" y="4084"/>
                    <a:pt x="3727" y="4048"/>
                    <a:pt x="3465" y="4203"/>
                  </a:cubicBezTo>
                  <a:cubicBezTo>
                    <a:pt x="3310" y="4406"/>
                    <a:pt x="3632" y="4513"/>
                    <a:pt x="3739" y="4620"/>
                  </a:cubicBezTo>
                  <a:cubicBezTo>
                    <a:pt x="3977" y="4787"/>
                    <a:pt x="4239" y="4918"/>
                    <a:pt x="4524" y="5013"/>
                  </a:cubicBezTo>
                  <a:cubicBezTo>
                    <a:pt x="4641" y="5046"/>
                    <a:pt x="4764" y="5064"/>
                    <a:pt x="4889" y="5064"/>
                  </a:cubicBezTo>
                  <a:cubicBezTo>
                    <a:pt x="5032" y="5064"/>
                    <a:pt x="5176" y="5040"/>
                    <a:pt x="5310" y="4989"/>
                  </a:cubicBezTo>
                  <a:cubicBezTo>
                    <a:pt x="5572" y="4930"/>
                    <a:pt x="5834" y="4846"/>
                    <a:pt x="6084" y="4739"/>
                  </a:cubicBezTo>
                  <a:cubicBezTo>
                    <a:pt x="6358" y="4596"/>
                    <a:pt x="6620" y="4394"/>
                    <a:pt x="6822" y="4168"/>
                  </a:cubicBezTo>
                  <a:cubicBezTo>
                    <a:pt x="6858" y="4108"/>
                    <a:pt x="6930" y="4072"/>
                    <a:pt x="6941" y="4001"/>
                  </a:cubicBezTo>
                  <a:cubicBezTo>
                    <a:pt x="7109" y="4029"/>
                    <a:pt x="7276" y="4040"/>
                    <a:pt x="7444" y="4040"/>
                  </a:cubicBezTo>
                  <a:cubicBezTo>
                    <a:pt x="7562" y="4040"/>
                    <a:pt x="7680" y="4034"/>
                    <a:pt x="7799" y="4025"/>
                  </a:cubicBezTo>
                  <a:cubicBezTo>
                    <a:pt x="8026" y="4013"/>
                    <a:pt x="8015" y="3785"/>
                    <a:pt x="7816" y="3785"/>
                  </a:cubicBezTo>
                  <a:cubicBezTo>
                    <a:pt x="7807" y="3785"/>
                    <a:pt x="7797" y="3785"/>
                    <a:pt x="7787" y="3787"/>
                  </a:cubicBezTo>
                  <a:cubicBezTo>
                    <a:pt x="6846" y="3763"/>
                    <a:pt x="5739" y="3489"/>
                    <a:pt x="4727" y="3013"/>
                  </a:cubicBezTo>
                  <a:cubicBezTo>
                    <a:pt x="4286" y="2834"/>
                    <a:pt x="3846" y="2691"/>
                    <a:pt x="3381" y="2417"/>
                  </a:cubicBezTo>
                  <a:cubicBezTo>
                    <a:pt x="2989" y="2191"/>
                    <a:pt x="2608" y="1941"/>
                    <a:pt x="2238" y="1679"/>
                  </a:cubicBezTo>
                  <a:lnTo>
                    <a:pt x="1762" y="1322"/>
                  </a:lnTo>
                  <a:cubicBezTo>
                    <a:pt x="1747" y="1311"/>
                    <a:pt x="1732" y="1307"/>
                    <a:pt x="1719" y="1307"/>
                  </a:cubicBezTo>
                  <a:cubicBezTo>
                    <a:pt x="1658" y="1307"/>
                    <a:pt x="1623" y="1400"/>
                    <a:pt x="1691" y="1429"/>
                  </a:cubicBezTo>
                  <a:cubicBezTo>
                    <a:pt x="2584" y="2120"/>
                    <a:pt x="3524" y="2798"/>
                    <a:pt x="4584" y="3215"/>
                  </a:cubicBezTo>
                  <a:cubicBezTo>
                    <a:pt x="5275" y="3560"/>
                    <a:pt x="6001" y="3810"/>
                    <a:pt x="6763" y="3965"/>
                  </a:cubicBezTo>
                  <a:cubicBezTo>
                    <a:pt x="6549" y="4191"/>
                    <a:pt x="6299" y="4394"/>
                    <a:pt x="6025" y="4537"/>
                  </a:cubicBezTo>
                  <a:cubicBezTo>
                    <a:pt x="5679" y="4668"/>
                    <a:pt x="5310" y="4763"/>
                    <a:pt x="4941" y="4822"/>
                  </a:cubicBezTo>
                  <a:cubicBezTo>
                    <a:pt x="4751" y="4822"/>
                    <a:pt x="4572" y="4775"/>
                    <a:pt x="4417" y="4691"/>
                  </a:cubicBezTo>
                  <a:cubicBezTo>
                    <a:pt x="4227" y="4584"/>
                    <a:pt x="4036" y="4477"/>
                    <a:pt x="3846" y="4346"/>
                  </a:cubicBezTo>
                  <a:cubicBezTo>
                    <a:pt x="4024" y="4310"/>
                    <a:pt x="4203" y="4287"/>
                    <a:pt x="4382" y="4239"/>
                  </a:cubicBezTo>
                  <a:cubicBezTo>
                    <a:pt x="4501" y="4191"/>
                    <a:pt x="4644" y="4144"/>
                    <a:pt x="4679" y="4001"/>
                  </a:cubicBezTo>
                  <a:cubicBezTo>
                    <a:pt x="4691" y="3906"/>
                    <a:pt x="4655" y="3810"/>
                    <a:pt x="4572" y="3763"/>
                  </a:cubicBezTo>
                  <a:cubicBezTo>
                    <a:pt x="4328" y="3625"/>
                    <a:pt x="4056" y="3584"/>
                    <a:pt x="3783" y="3584"/>
                  </a:cubicBezTo>
                  <a:cubicBezTo>
                    <a:pt x="3443" y="3584"/>
                    <a:pt x="3101" y="3648"/>
                    <a:pt x="2810" y="3667"/>
                  </a:cubicBezTo>
                  <a:cubicBezTo>
                    <a:pt x="2679" y="3679"/>
                    <a:pt x="2548" y="3703"/>
                    <a:pt x="2465" y="3703"/>
                  </a:cubicBezTo>
                  <a:cubicBezTo>
                    <a:pt x="2429" y="3667"/>
                    <a:pt x="2381" y="3644"/>
                    <a:pt x="2346" y="3608"/>
                  </a:cubicBezTo>
                  <a:cubicBezTo>
                    <a:pt x="2143" y="3429"/>
                    <a:pt x="1965" y="3251"/>
                    <a:pt x="1798" y="3048"/>
                  </a:cubicBezTo>
                  <a:lnTo>
                    <a:pt x="1822" y="3048"/>
                  </a:lnTo>
                  <a:cubicBezTo>
                    <a:pt x="2060" y="2977"/>
                    <a:pt x="2310" y="2965"/>
                    <a:pt x="2536" y="2846"/>
                  </a:cubicBezTo>
                  <a:cubicBezTo>
                    <a:pt x="2643" y="2763"/>
                    <a:pt x="2655" y="2608"/>
                    <a:pt x="2560" y="2501"/>
                  </a:cubicBezTo>
                  <a:cubicBezTo>
                    <a:pt x="2358" y="2251"/>
                    <a:pt x="2012" y="2203"/>
                    <a:pt x="1703" y="2155"/>
                  </a:cubicBezTo>
                  <a:cubicBezTo>
                    <a:pt x="1500" y="2132"/>
                    <a:pt x="1286" y="2120"/>
                    <a:pt x="1084" y="2120"/>
                  </a:cubicBezTo>
                  <a:cubicBezTo>
                    <a:pt x="965" y="2096"/>
                    <a:pt x="857" y="2048"/>
                    <a:pt x="774" y="1977"/>
                  </a:cubicBezTo>
                  <a:cubicBezTo>
                    <a:pt x="679" y="1905"/>
                    <a:pt x="619" y="1810"/>
                    <a:pt x="595" y="1703"/>
                  </a:cubicBezTo>
                  <a:cubicBezTo>
                    <a:pt x="524" y="1489"/>
                    <a:pt x="453" y="1274"/>
                    <a:pt x="381" y="1060"/>
                  </a:cubicBezTo>
                  <a:cubicBezTo>
                    <a:pt x="322" y="893"/>
                    <a:pt x="286" y="715"/>
                    <a:pt x="250" y="548"/>
                  </a:cubicBezTo>
                  <a:lnTo>
                    <a:pt x="238" y="488"/>
                  </a:lnTo>
                  <a:lnTo>
                    <a:pt x="250" y="488"/>
                  </a:lnTo>
                  <a:cubicBezTo>
                    <a:pt x="377" y="457"/>
                    <a:pt x="504" y="441"/>
                    <a:pt x="631" y="441"/>
                  </a:cubicBezTo>
                  <a:cubicBezTo>
                    <a:pt x="695" y="441"/>
                    <a:pt x="758" y="445"/>
                    <a:pt x="822" y="453"/>
                  </a:cubicBezTo>
                  <a:cubicBezTo>
                    <a:pt x="1048" y="453"/>
                    <a:pt x="1274" y="453"/>
                    <a:pt x="1488" y="429"/>
                  </a:cubicBezTo>
                  <a:cubicBezTo>
                    <a:pt x="1634" y="429"/>
                    <a:pt x="1757" y="421"/>
                    <a:pt x="1861" y="421"/>
                  </a:cubicBezTo>
                  <a:cubicBezTo>
                    <a:pt x="2037" y="421"/>
                    <a:pt x="2160" y="444"/>
                    <a:pt x="2250" y="572"/>
                  </a:cubicBezTo>
                  <a:cubicBezTo>
                    <a:pt x="2458" y="826"/>
                    <a:pt x="2978" y="1861"/>
                    <a:pt x="3487" y="1861"/>
                  </a:cubicBezTo>
                  <a:cubicBezTo>
                    <a:pt x="3503" y="1861"/>
                    <a:pt x="3520" y="1860"/>
                    <a:pt x="3536" y="1858"/>
                  </a:cubicBezTo>
                  <a:cubicBezTo>
                    <a:pt x="3893" y="1774"/>
                    <a:pt x="3727" y="1262"/>
                    <a:pt x="3655" y="1108"/>
                  </a:cubicBezTo>
                  <a:cubicBezTo>
                    <a:pt x="3560" y="834"/>
                    <a:pt x="3465" y="572"/>
                    <a:pt x="3381" y="286"/>
                  </a:cubicBezTo>
                  <a:cubicBezTo>
                    <a:pt x="3441" y="286"/>
                    <a:pt x="3489" y="310"/>
                    <a:pt x="3596" y="334"/>
                  </a:cubicBezTo>
                  <a:cubicBezTo>
                    <a:pt x="4191" y="465"/>
                    <a:pt x="4751" y="572"/>
                    <a:pt x="5227" y="691"/>
                  </a:cubicBezTo>
                  <a:lnTo>
                    <a:pt x="5227" y="703"/>
                  </a:lnTo>
                  <a:cubicBezTo>
                    <a:pt x="5251" y="905"/>
                    <a:pt x="5263" y="1096"/>
                    <a:pt x="5263" y="1298"/>
                  </a:cubicBezTo>
                  <a:cubicBezTo>
                    <a:pt x="5263" y="1536"/>
                    <a:pt x="5239" y="1774"/>
                    <a:pt x="5251" y="2001"/>
                  </a:cubicBezTo>
                  <a:cubicBezTo>
                    <a:pt x="5239" y="2143"/>
                    <a:pt x="5263" y="2274"/>
                    <a:pt x="5322" y="2393"/>
                  </a:cubicBezTo>
                  <a:cubicBezTo>
                    <a:pt x="5368" y="2463"/>
                    <a:pt x="5449" y="2502"/>
                    <a:pt x="5530" y="2502"/>
                  </a:cubicBezTo>
                  <a:cubicBezTo>
                    <a:pt x="5574" y="2502"/>
                    <a:pt x="5618" y="2490"/>
                    <a:pt x="5656" y="2465"/>
                  </a:cubicBezTo>
                  <a:cubicBezTo>
                    <a:pt x="5787" y="2358"/>
                    <a:pt x="5870" y="2203"/>
                    <a:pt x="5882" y="2036"/>
                  </a:cubicBezTo>
                  <a:cubicBezTo>
                    <a:pt x="5941" y="1762"/>
                    <a:pt x="5953" y="1524"/>
                    <a:pt x="6001" y="1286"/>
                  </a:cubicBezTo>
                  <a:lnTo>
                    <a:pt x="6001" y="1274"/>
                  </a:lnTo>
                  <a:lnTo>
                    <a:pt x="6013" y="1262"/>
                  </a:lnTo>
                  <a:cubicBezTo>
                    <a:pt x="6019" y="1250"/>
                    <a:pt x="6025" y="1248"/>
                    <a:pt x="6032" y="1248"/>
                  </a:cubicBezTo>
                  <a:cubicBezTo>
                    <a:pt x="6040" y="1248"/>
                    <a:pt x="6048" y="1250"/>
                    <a:pt x="6060" y="1250"/>
                  </a:cubicBezTo>
                  <a:cubicBezTo>
                    <a:pt x="6168" y="1286"/>
                    <a:pt x="6263" y="1334"/>
                    <a:pt x="6346" y="1393"/>
                  </a:cubicBezTo>
                  <a:cubicBezTo>
                    <a:pt x="6525" y="1489"/>
                    <a:pt x="6680" y="1620"/>
                    <a:pt x="6810" y="1762"/>
                  </a:cubicBezTo>
                  <a:cubicBezTo>
                    <a:pt x="6918" y="1905"/>
                    <a:pt x="6989" y="2060"/>
                    <a:pt x="7037" y="2227"/>
                  </a:cubicBezTo>
                  <a:cubicBezTo>
                    <a:pt x="7108" y="2405"/>
                    <a:pt x="7144" y="2584"/>
                    <a:pt x="7144" y="2774"/>
                  </a:cubicBezTo>
                  <a:cubicBezTo>
                    <a:pt x="7120" y="2905"/>
                    <a:pt x="7096" y="3036"/>
                    <a:pt x="7037" y="3167"/>
                  </a:cubicBezTo>
                  <a:cubicBezTo>
                    <a:pt x="7025" y="3215"/>
                    <a:pt x="7001" y="3251"/>
                    <a:pt x="7037" y="3298"/>
                  </a:cubicBezTo>
                  <a:cubicBezTo>
                    <a:pt x="7061" y="3330"/>
                    <a:pt x="7086" y="3343"/>
                    <a:pt x="7109" y="3343"/>
                  </a:cubicBezTo>
                  <a:cubicBezTo>
                    <a:pt x="7164" y="3343"/>
                    <a:pt x="7210" y="3270"/>
                    <a:pt x="7227" y="3203"/>
                  </a:cubicBezTo>
                  <a:cubicBezTo>
                    <a:pt x="7275" y="3060"/>
                    <a:pt x="7311" y="2929"/>
                    <a:pt x="7334" y="2786"/>
                  </a:cubicBezTo>
                  <a:cubicBezTo>
                    <a:pt x="7322" y="2453"/>
                    <a:pt x="7239" y="2120"/>
                    <a:pt x="7096" y="1834"/>
                  </a:cubicBezTo>
                  <a:cubicBezTo>
                    <a:pt x="6977" y="1596"/>
                    <a:pt x="6799" y="1405"/>
                    <a:pt x="6572" y="1274"/>
                  </a:cubicBezTo>
                  <a:cubicBezTo>
                    <a:pt x="6398" y="1187"/>
                    <a:pt x="6255" y="1076"/>
                    <a:pt x="6080" y="1076"/>
                  </a:cubicBezTo>
                  <a:cubicBezTo>
                    <a:pt x="6040" y="1076"/>
                    <a:pt x="5998" y="1082"/>
                    <a:pt x="5953" y="1096"/>
                  </a:cubicBezTo>
                  <a:cubicBezTo>
                    <a:pt x="5834" y="1131"/>
                    <a:pt x="5810" y="1262"/>
                    <a:pt x="5798" y="1370"/>
                  </a:cubicBezTo>
                  <a:cubicBezTo>
                    <a:pt x="5775" y="1631"/>
                    <a:pt x="5715" y="1882"/>
                    <a:pt x="5644" y="2143"/>
                  </a:cubicBezTo>
                  <a:cubicBezTo>
                    <a:pt x="5606" y="2218"/>
                    <a:pt x="5569" y="2293"/>
                    <a:pt x="5532" y="2293"/>
                  </a:cubicBezTo>
                  <a:cubicBezTo>
                    <a:pt x="5521" y="2293"/>
                    <a:pt x="5511" y="2287"/>
                    <a:pt x="5501" y="2274"/>
                  </a:cubicBezTo>
                  <a:cubicBezTo>
                    <a:pt x="5417" y="2072"/>
                    <a:pt x="5477" y="1739"/>
                    <a:pt x="5465" y="1501"/>
                  </a:cubicBezTo>
                  <a:cubicBezTo>
                    <a:pt x="5477" y="1215"/>
                    <a:pt x="5465" y="929"/>
                    <a:pt x="5417" y="643"/>
                  </a:cubicBezTo>
                  <a:cubicBezTo>
                    <a:pt x="5394" y="500"/>
                    <a:pt x="5239" y="465"/>
                    <a:pt x="5120" y="417"/>
                  </a:cubicBezTo>
                  <a:cubicBezTo>
                    <a:pt x="4584" y="238"/>
                    <a:pt x="4048" y="107"/>
                    <a:pt x="3489" y="12"/>
                  </a:cubicBezTo>
                  <a:cubicBezTo>
                    <a:pt x="3444" y="5"/>
                    <a:pt x="3397" y="1"/>
                    <a:pt x="3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1608651" y="2606516"/>
              <a:ext cx="183690" cy="240952"/>
            </a:xfrm>
            <a:custGeom>
              <a:avLst/>
              <a:gdLst/>
              <a:ahLst/>
              <a:cxnLst/>
              <a:rect l="l" t="t" r="r" b="b"/>
              <a:pathLst>
                <a:path w="3811" h="4999" extrusionOk="0">
                  <a:moveTo>
                    <a:pt x="3557" y="1"/>
                  </a:moveTo>
                  <a:cubicBezTo>
                    <a:pt x="3540" y="1"/>
                    <a:pt x="3521" y="4"/>
                    <a:pt x="3501" y="10"/>
                  </a:cubicBezTo>
                  <a:cubicBezTo>
                    <a:pt x="3310" y="34"/>
                    <a:pt x="2905" y="57"/>
                    <a:pt x="2679" y="200"/>
                  </a:cubicBezTo>
                  <a:cubicBezTo>
                    <a:pt x="2548" y="331"/>
                    <a:pt x="2453" y="474"/>
                    <a:pt x="2393" y="653"/>
                  </a:cubicBezTo>
                  <a:cubicBezTo>
                    <a:pt x="2412" y="479"/>
                    <a:pt x="2409" y="249"/>
                    <a:pt x="2261" y="249"/>
                  </a:cubicBezTo>
                  <a:cubicBezTo>
                    <a:pt x="2216" y="249"/>
                    <a:pt x="2158" y="270"/>
                    <a:pt x="2084" y="319"/>
                  </a:cubicBezTo>
                  <a:cubicBezTo>
                    <a:pt x="1881" y="427"/>
                    <a:pt x="1679" y="558"/>
                    <a:pt x="1488" y="688"/>
                  </a:cubicBezTo>
                  <a:cubicBezTo>
                    <a:pt x="1346" y="772"/>
                    <a:pt x="1238" y="891"/>
                    <a:pt x="1179" y="1046"/>
                  </a:cubicBezTo>
                  <a:cubicBezTo>
                    <a:pt x="1143" y="1212"/>
                    <a:pt x="1119" y="1367"/>
                    <a:pt x="1107" y="1534"/>
                  </a:cubicBezTo>
                  <a:cubicBezTo>
                    <a:pt x="1072" y="1784"/>
                    <a:pt x="1084" y="2010"/>
                    <a:pt x="976" y="2201"/>
                  </a:cubicBezTo>
                  <a:cubicBezTo>
                    <a:pt x="965" y="2129"/>
                    <a:pt x="953" y="2010"/>
                    <a:pt x="941" y="1915"/>
                  </a:cubicBezTo>
                  <a:cubicBezTo>
                    <a:pt x="918" y="1661"/>
                    <a:pt x="829" y="1567"/>
                    <a:pt x="720" y="1567"/>
                  </a:cubicBezTo>
                  <a:cubicBezTo>
                    <a:pt x="600" y="1567"/>
                    <a:pt x="457" y="1682"/>
                    <a:pt x="357" y="1820"/>
                  </a:cubicBezTo>
                  <a:cubicBezTo>
                    <a:pt x="310" y="1891"/>
                    <a:pt x="262" y="1974"/>
                    <a:pt x="238" y="2070"/>
                  </a:cubicBezTo>
                  <a:cubicBezTo>
                    <a:pt x="238" y="2070"/>
                    <a:pt x="238" y="2082"/>
                    <a:pt x="238" y="2093"/>
                  </a:cubicBezTo>
                  <a:cubicBezTo>
                    <a:pt x="226" y="2093"/>
                    <a:pt x="203" y="2189"/>
                    <a:pt x="179" y="2224"/>
                  </a:cubicBezTo>
                  <a:cubicBezTo>
                    <a:pt x="60" y="2593"/>
                    <a:pt x="0" y="2974"/>
                    <a:pt x="12" y="3367"/>
                  </a:cubicBezTo>
                  <a:cubicBezTo>
                    <a:pt x="12" y="3748"/>
                    <a:pt x="24" y="4129"/>
                    <a:pt x="48" y="4510"/>
                  </a:cubicBezTo>
                  <a:cubicBezTo>
                    <a:pt x="48" y="4540"/>
                    <a:pt x="69" y="4555"/>
                    <a:pt x="89" y="4555"/>
                  </a:cubicBezTo>
                  <a:cubicBezTo>
                    <a:pt x="110" y="4555"/>
                    <a:pt x="131" y="4540"/>
                    <a:pt x="131" y="4510"/>
                  </a:cubicBezTo>
                  <a:cubicBezTo>
                    <a:pt x="95" y="3820"/>
                    <a:pt x="83" y="3010"/>
                    <a:pt x="274" y="2439"/>
                  </a:cubicBezTo>
                  <a:cubicBezTo>
                    <a:pt x="357" y="2260"/>
                    <a:pt x="405" y="2201"/>
                    <a:pt x="488" y="2034"/>
                  </a:cubicBezTo>
                  <a:cubicBezTo>
                    <a:pt x="536" y="1939"/>
                    <a:pt x="607" y="1867"/>
                    <a:pt x="691" y="1808"/>
                  </a:cubicBezTo>
                  <a:lnTo>
                    <a:pt x="703" y="1808"/>
                  </a:lnTo>
                  <a:cubicBezTo>
                    <a:pt x="715" y="1820"/>
                    <a:pt x="715" y="1831"/>
                    <a:pt x="715" y="1855"/>
                  </a:cubicBezTo>
                  <a:cubicBezTo>
                    <a:pt x="750" y="2022"/>
                    <a:pt x="786" y="2189"/>
                    <a:pt x="845" y="2343"/>
                  </a:cubicBezTo>
                  <a:cubicBezTo>
                    <a:pt x="875" y="2388"/>
                    <a:pt x="914" y="2408"/>
                    <a:pt x="953" y="2408"/>
                  </a:cubicBezTo>
                  <a:cubicBezTo>
                    <a:pt x="1008" y="2408"/>
                    <a:pt x="1066" y="2370"/>
                    <a:pt x="1107" y="2308"/>
                  </a:cubicBezTo>
                  <a:cubicBezTo>
                    <a:pt x="1262" y="2058"/>
                    <a:pt x="1226" y="1748"/>
                    <a:pt x="1262" y="1474"/>
                  </a:cubicBezTo>
                  <a:cubicBezTo>
                    <a:pt x="1286" y="1308"/>
                    <a:pt x="1262" y="1177"/>
                    <a:pt x="1346" y="1034"/>
                  </a:cubicBezTo>
                  <a:cubicBezTo>
                    <a:pt x="1560" y="784"/>
                    <a:pt x="1905" y="605"/>
                    <a:pt x="2227" y="438"/>
                  </a:cubicBezTo>
                  <a:cubicBezTo>
                    <a:pt x="2227" y="510"/>
                    <a:pt x="2227" y="581"/>
                    <a:pt x="2227" y="653"/>
                  </a:cubicBezTo>
                  <a:cubicBezTo>
                    <a:pt x="2203" y="772"/>
                    <a:pt x="2191" y="879"/>
                    <a:pt x="2203" y="998"/>
                  </a:cubicBezTo>
                  <a:cubicBezTo>
                    <a:pt x="2224" y="1037"/>
                    <a:pt x="2255" y="1052"/>
                    <a:pt x="2287" y="1052"/>
                  </a:cubicBezTo>
                  <a:cubicBezTo>
                    <a:pt x="2344" y="1052"/>
                    <a:pt x="2406" y="1004"/>
                    <a:pt x="2429" y="950"/>
                  </a:cubicBezTo>
                  <a:cubicBezTo>
                    <a:pt x="2548" y="700"/>
                    <a:pt x="2596" y="486"/>
                    <a:pt x="2762" y="343"/>
                  </a:cubicBezTo>
                  <a:cubicBezTo>
                    <a:pt x="2977" y="247"/>
                    <a:pt x="3201" y="199"/>
                    <a:pt x="3426" y="199"/>
                  </a:cubicBezTo>
                  <a:cubicBezTo>
                    <a:pt x="3451" y="199"/>
                    <a:pt x="3476" y="199"/>
                    <a:pt x="3501" y="200"/>
                  </a:cubicBezTo>
                  <a:cubicBezTo>
                    <a:pt x="3512" y="307"/>
                    <a:pt x="3501" y="498"/>
                    <a:pt x="3512" y="617"/>
                  </a:cubicBezTo>
                  <a:cubicBezTo>
                    <a:pt x="3536" y="974"/>
                    <a:pt x="3572" y="1046"/>
                    <a:pt x="3584" y="1308"/>
                  </a:cubicBezTo>
                  <a:cubicBezTo>
                    <a:pt x="3572" y="1320"/>
                    <a:pt x="3548" y="1331"/>
                    <a:pt x="3524" y="1343"/>
                  </a:cubicBezTo>
                  <a:cubicBezTo>
                    <a:pt x="3334" y="1450"/>
                    <a:pt x="3108" y="1534"/>
                    <a:pt x="2965" y="1701"/>
                  </a:cubicBezTo>
                  <a:cubicBezTo>
                    <a:pt x="2794" y="1883"/>
                    <a:pt x="2994" y="2011"/>
                    <a:pt x="3179" y="2011"/>
                  </a:cubicBezTo>
                  <a:cubicBezTo>
                    <a:pt x="3187" y="2011"/>
                    <a:pt x="3195" y="2011"/>
                    <a:pt x="3203" y="2010"/>
                  </a:cubicBezTo>
                  <a:cubicBezTo>
                    <a:pt x="3251" y="2004"/>
                    <a:pt x="3301" y="2001"/>
                    <a:pt x="3352" y="2001"/>
                  </a:cubicBezTo>
                  <a:cubicBezTo>
                    <a:pt x="3402" y="2001"/>
                    <a:pt x="3453" y="2004"/>
                    <a:pt x="3501" y="2010"/>
                  </a:cubicBezTo>
                  <a:cubicBezTo>
                    <a:pt x="3453" y="2308"/>
                    <a:pt x="3358" y="2593"/>
                    <a:pt x="3215" y="2867"/>
                  </a:cubicBezTo>
                  <a:cubicBezTo>
                    <a:pt x="3108" y="3082"/>
                    <a:pt x="2977" y="3284"/>
                    <a:pt x="2834" y="3475"/>
                  </a:cubicBezTo>
                  <a:cubicBezTo>
                    <a:pt x="2821" y="3476"/>
                    <a:pt x="2804" y="3477"/>
                    <a:pt x="2786" y="3477"/>
                  </a:cubicBezTo>
                  <a:cubicBezTo>
                    <a:pt x="2671" y="3477"/>
                    <a:pt x="2469" y="3449"/>
                    <a:pt x="2346" y="3439"/>
                  </a:cubicBezTo>
                  <a:cubicBezTo>
                    <a:pt x="2274" y="3439"/>
                    <a:pt x="2167" y="3416"/>
                    <a:pt x="2081" y="3416"/>
                  </a:cubicBezTo>
                  <a:cubicBezTo>
                    <a:pt x="1980" y="3416"/>
                    <a:pt x="1908" y="3447"/>
                    <a:pt x="1953" y="3582"/>
                  </a:cubicBezTo>
                  <a:cubicBezTo>
                    <a:pt x="2012" y="3665"/>
                    <a:pt x="2143" y="3689"/>
                    <a:pt x="2215" y="3748"/>
                  </a:cubicBezTo>
                  <a:cubicBezTo>
                    <a:pt x="2310" y="3820"/>
                    <a:pt x="2334" y="3963"/>
                    <a:pt x="2250" y="4058"/>
                  </a:cubicBezTo>
                  <a:cubicBezTo>
                    <a:pt x="2131" y="4213"/>
                    <a:pt x="2000" y="4344"/>
                    <a:pt x="1858" y="4475"/>
                  </a:cubicBezTo>
                  <a:cubicBezTo>
                    <a:pt x="1643" y="4641"/>
                    <a:pt x="1393" y="4760"/>
                    <a:pt x="1119" y="4832"/>
                  </a:cubicBezTo>
                  <a:cubicBezTo>
                    <a:pt x="1024" y="4832"/>
                    <a:pt x="1012" y="4975"/>
                    <a:pt x="1107" y="4999"/>
                  </a:cubicBezTo>
                  <a:cubicBezTo>
                    <a:pt x="1215" y="4987"/>
                    <a:pt x="1322" y="4963"/>
                    <a:pt x="1417" y="4915"/>
                  </a:cubicBezTo>
                  <a:cubicBezTo>
                    <a:pt x="1834" y="4748"/>
                    <a:pt x="2191" y="4451"/>
                    <a:pt x="2417" y="4070"/>
                  </a:cubicBezTo>
                  <a:cubicBezTo>
                    <a:pt x="2453" y="3975"/>
                    <a:pt x="2453" y="3879"/>
                    <a:pt x="2429" y="3772"/>
                  </a:cubicBezTo>
                  <a:cubicBezTo>
                    <a:pt x="2405" y="3713"/>
                    <a:pt x="2369" y="3665"/>
                    <a:pt x="2322" y="3629"/>
                  </a:cubicBezTo>
                  <a:lnTo>
                    <a:pt x="2346" y="3629"/>
                  </a:lnTo>
                  <a:cubicBezTo>
                    <a:pt x="2500" y="3629"/>
                    <a:pt x="2631" y="3653"/>
                    <a:pt x="2774" y="3665"/>
                  </a:cubicBezTo>
                  <a:cubicBezTo>
                    <a:pt x="2846" y="3665"/>
                    <a:pt x="2905" y="3653"/>
                    <a:pt x="2953" y="3606"/>
                  </a:cubicBezTo>
                  <a:cubicBezTo>
                    <a:pt x="3215" y="3284"/>
                    <a:pt x="3417" y="2927"/>
                    <a:pt x="3560" y="2546"/>
                  </a:cubicBezTo>
                  <a:cubicBezTo>
                    <a:pt x="3608" y="2415"/>
                    <a:pt x="3632" y="2272"/>
                    <a:pt x="3655" y="2129"/>
                  </a:cubicBezTo>
                  <a:cubicBezTo>
                    <a:pt x="3679" y="2046"/>
                    <a:pt x="3643" y="1951"/>
                    <a:pt x="3572" y="1891"/>
                  </a:cubicBezTo>
                  <a:cubicBezTo>
                    <a:pt x="3509" y="1877"/>
                    <a:pt x="3442" y="1871"/>
                    <a:pt x="3374" y="1871"/>
                  </a:cubicBezTo>
                  <a:cubicBezTo>
                    <a:pt x="3325" y="1871"/>
                    <a:pt x="3276" y="1874"/>
                    <a:pt x="3227" y="1879"/>
                  </a:cubicBezTo>
                  <a:cubicBezTo>
                    <a:pt x="3167" y="1879"/>
                    <a:pt x="3048" y="1879"/>
                    <a:pt x="3036" y="1831"/>
                  </a:cubicBezTo>
                  <a:cubicBezTo>
                    <a:pt x="3155" y="1701"/>
                    <a:pt x="3524" y="1558"/>
                    <a:pt x="3703" y="1474"/>
                  </a:cubicBezTo>
                  <a:cubicBezTo>
                    <a:pt x="3810" y="1439"/>
                    <a:pt x="3798" y="1296"/>
                    <a:pt x="3798" y="1200"/>
                  </a:cubicBezTo>
                  <a:cubicBezTo>
                    <a:pt x="3798" y="974"/>
                    <a:pt x="3751" y="760"/>
                    <a:pt x="3763" y="546"/>
                  </a:cubicBezTo>
                  <a:cubicBezTo>
                    <a:pt x="3763" y="446"/>
                    <a:pt x="3773" y="1"/>
                    <a:pt x="3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1059255" y="2332927"/>
              <a:ext cx="194198" cy="178677"/>
            </a:xfrm>
            <a:custGeom>
              <a:avLst/>
              <a:gdLst/>
              <a:ahLst/>
              <a:cxnLst/>
              <a:rect l="l" t="t" r="r" b="b"/>
              <a:pathLst>
                <a:path w="4029" h="3707" extrusionOk="0">
                  <a:moveTo>
                    <a:pt x="3147" y="959"/>
                  </a:moveTo>
                  <a:lnTo>
                    <a:pt x="3147" y="959"/>
                  </a:lnTo>
                  <a:cubicBezTo>
                    <a:pt x="3099" y="995"/>
                    <a:pt x="3064" y="1030"/>
                    <a:pt x="3028" y="1066"/>
                  </a:cubicBezTo>
                  <a:cubicBezTo>
                    <a:pt x="2921" y="1150"/>
                    <a:pt x="2790" y="1209"/>
                    <a:pt x="2659" y="1209"/>
                  </a:cubicBezTo>
                  <a:cubicBezTo>
                    <a:pt x="2683" y="1197"/>
                    <a:pt x="2707" y="1173"/>
                    <a:pt x="2742" y="1150"/>
                  </a:cubicBezTo>
                  <a:cubicBezTo>
                    <a:pt x="2873" y="1066"/>
                    <a:pt x="3004" y="1007"/>
                    <a:pt x="3147" y="959"/>
                  </a:cubicBezTo>
                  <a:close/>
                  <a:moveTo>
                    <a:pt x="1290" y="2019"/>
                  </a:moveTo>
                  <a:cubicBezTo>
                    <a:pt x="1314" y="2019"/>
                    <a:pt x="1325" y="2031"/>
                    <a:pt x="1314" y="2054"/>
                  </a:cubicBezTo>
                  <a:cubicBezTo>
                    <a:pt x="1254" y="2126"/>
                    <a:pt x="1183" y="2197"/>
                    <a:pt x="1099" y="2245"/>
                  </a:cubicBezTo>
                  <a:cubicBezTo>
                    <a:pt x="980" y="2328"/>
                    <a:pt x="861" y="2388"/>
                    <a:pt x="718" y="2435"/>
                  </a:cubicBezTo>
                  <a:cubicBezTo>
                    <a:pt x="802" y="2316"/>
                    <a:pt x="897" y="2221"/>
                    <a:pt x="1004" y="2126"/>
                  </a:cubicBezTo>
                  <a:lnTo>
                    <a:pt x="1016" y="2126"/>
                  </a:lnTo>
                  <a:cubicBezTo>
                    <a:pt x="1087" y="2054"/>
                    <a:pt x="1183" y="2019"/>
                    <a:pt x="1290" y="2019"/>
                  </a:cubicBezTo>
                  <a:close/>
                  <a:moveTo>
                    <a:pt x="1480" y="2316"/>
                  </a:moveTo>
                  <a:lnTo>
                    <a:pt x="1480" y="2316"/>
                  </a:lnTo>
                  <a:cubicBezTo>
                    <a:pt x="1445" y="2388"/>
                    <a:pt x="1397" y="2459"/>
                    <a:pt x="1349" y="2543"/>
                  </a:cubicBezTo>
                  <a:cubicBezTo>
                    <a:pt x="1278" y="2650"/>
                    <a:pt x="1206" y="2757"/>
                    <a:pt x="1123" y="2852"/>
                  </a:cubicBezTo>
                  <a:cubicBezTo>
                    <a:pt x="1135" y="2626"/>
                    <a:pt x="1278" y="2424"/>
                    <a:pt x="1480" y="2316"/>
                  </a:cubicBezTo>
                  <a:close/>
                  <a:moveTo>
                    <a:pt x="3121" y="0"/>
                  </a:moveTo>
                  <a:cubicBezTo>
                    <a:pt x="3021" y="0"/>
                    <a:pt x="2921" y="21"/>
                    <a:pt x="2826" y="66"/>
                  </a:cubicBezTo>
                  <a:cubicBezTo>
                    <a:pt x="2397" y="245"/>
                    <a:pt x="2064" y="590"/>
                    <a:pt x="1885" y="1019"/>
                  </a:cubicBezTo>
                  <a:cubicBezTo>
                    <a:pt x="1861" y="1042"/>
                    <a:pt x="1849" y="1078"/>
                    <a:pt x="1849" y="1114"/>
                  </a:cubicBezTo>
                  <a:cubicBezTo>
                    <a:pt x="1857" y="1154"/>
                    <a:pt x="1898" y="1184"/>
                    <a:pt x="1938" y="1184"/>
                  </a:cubicBezTo>
                  <a:cubicBezTo>
                    <a:pt x="1958" y="1184"/>
                    <a:pt x="1977" y="1177"/>
                    <a:pt x="1992" y="1161"/>
                  </a:cubicBezTo>
                  <a:cubicBezTo>
                    <a:pt x="2040" y="1066"/>
                    <a:pt x="2028" y="1042"/>
                    <a:pt x="2076" y="971"/>
                  </a:cubicBezTo>
                  <a:cubicBezTo>
                    <a:pt x="2230" y="638"/>
                    <a:pt x="2516" y="364"/>
                    <a:pt x="2849" y="197"/>
                  </a:cubicBezTo>
                  <a:cubicBezTo>
                    <a:pt x="2949" y="154"/>
                    <a:pt x="3071" y="120"/>
                    <a:pt x="3183" y="120"/>
                  </a:cubicBezTo>
                  <a:cubicBezTo>
                    <a:pt x="3258" y="120"/>
                    <a:pt x="3328" y="135"/>
                    <a:pt x="3385" y="173"/>
                  </a:cubicBezTo>
                  <a:cubicBezTo>
                    <a:pt x="3433" y="233"/>
                    <a:pt x="3397" y="352"/>
                    <a:pt x="3397" y="435"/>
                  </a:cubicBezTo>
                  <a:cubicBezTo>
                    <a:pt x="3385" y="542"/>
                    <a:pt x="3361" y="661"/>
                    <a:pt x="3314" y="757"/>
                  </a:cubicBezTo>
                  <a:cubicBezTo>
                    <a:pt x="3302" y="769"/>
                    <a:pt x="3302" y="769"/>
                    <a:pt x="3302" y="780"/>
                  </a:cubicBezTo>
                  <a:cubicBezTo>
                    <a:pt x="3230" y="792"/>
                    <a:pt x="3159" y="804"/>
                    <a:pt x="3099" y="828"/>
                  </a:cubicBezTo>
                  <a:cubicBezTo>
                    <a:pt x="2909" y="888"/>
                    <a:pt x="2742" y="971"/>
                    <a:pt x="2588" y="1090"/>
                  </a:cubicBezTo>
                  <a:cubicBezTo>
                    <a:pt x="2552" y="1126"/>
                    <a:pt x="2492" y="1161"/>
                    <a:pt x="2492" y="1221"/>
                  </a:cubicBezTo>
                  <a:cubicBezTo>
                    <a:pt x="2492" y="1304"/>
                    <a:pt x="2576" y="1340"/>
                    <a:pt x="2647" y="1340"/>
                  </a:cubicBezTo>
                  <a:cubicBezTo>
                    <a:pt x="2826" y="1328"/>
                    <a:pt x="2992" y="1257"/>
                    <a:pt x="3123" y="1126"/>
                  </a:cubicBezTo>
                  <a:cubicBezTo>
                    <a:pt x="3207" y="1066"/>
                    <a:pt x="3278" y="995"/>
                    <a:pt x="3350" y="911"/>
                  </a:cubicBezTo>
                  <a:cubicBezTo>
                    <a:pt x="3409" y="900"/>
                    <a:pt x="3469" y="894"/>
                    <a:pt x="3530" y="894"/>
                  </a:cubicBezTo>
                  <a:cubicBezTo>
                    <a:pt x="3591" y="894"/>
                    <a:pt x="3653" y="900"/>
                    <a:pt x="3719" y="911"/>
                  </a:cubicBezTo>
                  <a:cubicBezTo>
                    <a:pt x="3778" y="923"/>
                    <a:pt x="3838" y="959"/>
                    <a:pt x="3885" y="1007"/>
                  </a:cubicBezTo>
                  <a:cubicBezTo>
                    <a:pt x="3909" y="1066"/>
                    <a:pt x="3790" y="1161"/>
                    <a:pt x="3719" y="1233"/>
                  </a:cubicBezTo>
                  <a:cubicBezTo>
                    <a:pt x="3492" y="1423"/>
                    <a:pt x="3242" y="1578"/>
                    <a:pt x="2969" y="1685"/>
                  </a:cubicBezTo>
                  <a:cubicBezTo>
                    <a:pt x="2695" y="1769"/>
                    <a:pt x="2421" y="1816"/>
                    <a:pt x="2147" y="1840"/>
                  </a:cubicBezTo>
                  <a:cubicBezTo>
                    <a:pt x="2111" y="1852"/>
                    <a:pt x="2076" y="1876"/>
                    <a:pt x="2052" y="1900"/>
                  </a:cubicBezTo>
                  <a:cubicBezTo>
                    <a:pt x="2028" y="1935"/>
                    <a:pt x="2016" y="1983"/>
                    <a:pt x="2028" y="2019"/>
                  </a:cubicBezTo>
                  <a:cubicBezTo>
                    <a:pt x="2016" y="2114"/>
                    <a:pt x="2004" y="2197"/>
                    <a:pt x="1992" y="2293"/>
                  </a:cubicBezTo>
                  <a:cubicBezTo>
                    <a:pt x="1921" y="2674"/>
                    <a:pt x="1790" y="3043"/>
                    <a:pt x="1611" y="3388"/>
                  </a:cubicBezTo>
                  <a:cubicBezTo>
                    <a:pt x="1552" y="3483"/>
                    <a:pt x="1492" y="3626"/>
                    <a:pt x="1373" y="3626"/>
                  </a:cubicBezTo>
                  <a:cubicBezTo>
                    <a:pt x="1218" y="3614"/>
                    <a:pt x="1171" y="3424"/>
                    <a:pt x="1135" y="3305"/>
                  </a:cubicBezTo>
                  <a:cubicBezTo>
                    <a:pt x="1111" y="3197"/>
                    <a:pt x="1099" y="3090"/>
                    <a:pt x="1099" y="2983"/>
                  </a:cubicBezTo>
                  <a:cubicBezTo>
                    <a:pt x="1194" y="2876"/>
                    <a:pt x="1290" y="2757"/>
                    <a:pt x="1373" y="2638"/>
                  </a:cubicBezTo>
                  <a:cubicBezTo>
                    <a:pt x="1433" y="2531"/>
                    <a:pt x="1504" y="2424"/>
                    <a:pt x="1552" y="2316"/>
                  </a:cubicBezTo>
                  <a:cubicBezTo>
                    <a:pt x="1564" y="2293"/>
                    <a:pt x="1564" y="2269"/>
                    <a:pt x="1552" y="2245"/>
                  </a:cubicBezTo>
                  <a:cubicBezTo>
                    <a:pt x="1531" y="2234"/>
                    <a:pt x="1511" y="2229"/>
                    <a:pt x="1490" y="2229"/>
                  </a:cubicBezTo>
                  <a:cubicBezTo>
                    <a:pt x="1401" y="2229"/>
                    <a:pt x="1312" y="2318"/>
                    <a:pt x="1254" y="2376"/>
                  </a:cubicBezTo>
                  <a:cubicBezTo>
                    <a:pt x="1099" y="2543"/>
                    <a:pt x="1016" y="2745"/>
                    <a:pt x="1004" y="2971"/>
                  </a:cubicBezTo>
                  <a:cubicBezTo>
                    <a:pt x="785" y="3223"/>
                    <a:pt x="495" y="3465"/>
                    <a:pt x="311" y="3465"/>
                  </a:cubicBezTo>
                  <a:cubicBezTo>
                    <a:pt x="295" y="3465"/>
                    <a:pt x="280" y="3463"/>
                    <a:pt x="266" y="3459"/>
                  </a:cubicBezTo>
                  <a:cubicBezTo>
                    <a:pt x="278" y="3197"/>
                    <a:pt x="361" y="2947"/>
                    <a:pt x="504" y="2733"/>
                  </a:cubicBezTo>
                  <a:lnTo>
                    <a:pt x="623" y="2566"/>
                  </a:lnTo>
                  <a:cubicBezTo>
                    <a:pt x="671" y="2554"/>
                    <a:pt x="730" y="2531"/>
                    <a:pt x="778" y="2519"/>
                  </a:cubicBezTo>
                  <a:cubicBezTo>
                    <a:pt x="944" y="2447"/>
                    <a:pt x="1099" y="2340"/>
                    <a:pt x="1230" y="2221"/>
                  </a:cubicBezTo>
                  <a:cubicBezTo>
                    <a:pt x="1290" y="2173"/>
                    <a:pt x="1337" y="2126"/>
                    <a:pt x="1361" y="2066"/>
                  </a:cubicBezTo>
                  <a:cubicBezTo>
                    <a:pt x="1366" y="1983"/>
                    <a:pt x="1315" y="1954"/>
                    <a:pt x="1247" y="1954"/>
                  </a:cubicBezTo>
                  <a:cubicBezTo>
                    <a:pt x="1160" y="1954"/>
                    <a:pt x="1046" y="2002"/>
                    <a:pt x="992" y="2043"/>
                  </a:cubicBezTo>
                  <a:cubicBezTo>
                    <a:pt x="825" y="2162"/>
                    <a:pt x="683" y="2304"/>
                    <a:pt x="563" y="2483"/>
                  </a:cubicBezTo>
                  <a:cubicBezTo>
                    <a:pt x="524" y="2491"/>
                    <a:pt x="484" y="2495"/>
                    <a:pt x="445" y="2495"/>
                  </a:cubicBezTo>
                  <a:cubicBezTo>
                    <a:pt x="366" y="2495"/>
                    <a:pt x="290" y="2479"/>
                    <a:pt x="218" y="2447"/>
                  </a:cubicBezTo>
                  <a:cubicBezTo>
                    <a:pt x="123" y="2281"/>
                    <a:pt x="492" y="1983"/>
                    <a:pt x="623" y="1900"/>
                  </a:cubicBezTo>
                  <a:cubicBezTo>
                    <a:pt x="766" y="1816"/>
                    <a:pt x="909" y="1757"/>
                    <a:pt x="1064" y="1709"/>
                  </a:cubicBezTo>
                  <a:cubicBezTo>
                    <a:pt x="1147" y="1721"/>
                    <a:pt x="1230" y="1733"/>
                    <a:pt x="1325" y="1733"/>
                  </a:cubicBezTo>
                  <a:cubicBezTo>
                    <a:pt x="1361" y="1739"/>
                    <a:pt x="1394" y="1742"/>
                    <a:pt x="1427" y="1742"/>
                  </a:cubicBezTo>
                  <a:cubicBezTo>
                    <a:pt x="1459" y="1742"/>
                    <a:pt x="1492" y="1739"/>
                    <a:pt x="1528" y="1733"/>
                  </a:cubicBezTo>
                  <a:cubicBezTo>
                    <a:pt x="1564" y="1709"/>
                    <a:pt x="1564" y="1662"/>
                    <a:pt x="1528" y="1638"/>
                  </a:cubicBezTo>
                  <a:cubicBezTo>
                    <a:pt x="1429" y="1598"/>
                    <a:pt x="1331" y="1575"/>
                    <a:pt x="1225" y="1575"/>
                  </a:cubicBezTo>
                  <a:cubicBezTo>
                    <a:pt x="1203" y="1575"/>
                    <a:pt x="1181" y="1576"/>
                    <a:pt x="1159" y="1578"/>
                  </a:cubicBezTo>
                  <a:lnTo>
                    <a:pt x="1052" y="1602"/>
                  </a:lnTo>
                  <a:cubicBezTo>
                    <a:pt x="944" y="1578"/>
                    <a:pt x="861" y="1495"/>
                    <a:pt x="837" y="1400"/>
                  </a:cubicBezTo>
                  <a:cubicBezTo>
                    <a:pt x="837" y="1376"/>
                    <a:pt x="837" y="1376"/>
                    <a:pt x="861" y="1352"/>
                  </a:cubicBezTo>
                  <a:cubicBezTo>
                    <a:pt x="930" y="1343"/>
                    <a:pt x="999" y="1339"/>
                    <a:pt x="1068" y="1339"/>
                  </a:cubicBezTo>
                  <a:cubicBezTo>
                    <a:pt x="1276" y="1339"/>
                    <a:pt x="1486" y="1379"/>
                    <a:pt x="1683" y="1459"/>
                  </a:cubicBezTo>
                  <a:cubicBezTo>
                    <a:pt x="1718" y="1471"/>
                    <a:pt x="1778" y="1519"/>
                    <a:pt x="1826" y="1531"/>
                  </a:cubicBezTo>
                  <a:cubicBezTo>
                    <a:pt x="1836" y="1534"/>
                    <a:pt x="1847" y="1536"/>
                    <a:pt x="1856" y="1536"/>
                  </a:cubicBezTo>
                  <a:cubicBezTo>
                    <a:pt x="1941" y="1536"/>
                    <a:pt x="1969" y="1408"/>
                    <a:pt x="1873" y="1376"/>
                  </a:cubicBezTo>
                  <a:cubicBezTo>
                    <a:pt x="1729" y="1285"/>
                    <a:pt x="1384" y="1185"/>
                    <a:pt x="1102" y="1185"/>
                  </a:cubicBezTo>
                  <a:cubicBezTo>
                    <a:pt x="940" y="1185"/>
                    <a:pt x="800" y="1218"/>
                    <a:pt x="730" y="1304"/>
                  </a:cubicBezTo>
                  <a:cubicBezTo>
                    <a:pt x="671" y="1388"/>
                    <a:pt x="730" y="1495"/>
                    <a:pt x="802" y="1566"/>
                  </a:cubicBezTo>
                  <a:cubicBezTo>
                    <a:pt x="825" y="1602"/>
                    <a:pt x="861" y="1626"/>
                    <a:pt x="897" y="1650"/>
                  </a:cubicBezTo>
                  <a:cubicBezTo>
                    <a:pt x="599" y="1757"/>
                    <a:pt x="337" y="1947"/>
                    <a:pt x="159" y="2209"/>
                  </a:cubicBezTo>
                  <a:cubicBezTo>
                    <a:pt x="0" y="2494"/>
                    <a:pt x="188" y="2582"/>
                    <a:pt x="415" y="2582"/>
                  </a:cubicBezTo>
                  <a:cubicBezTo>
                    <a:pt x="444" y="2582"/>
                    <a:pt x="474" y="2581"/>
                    <a:pt x="504" y="2578"/>
                  </a:cubicBezTo>
                  <a:lnTo>
                    <a:pt x="504" y="2578"/>
                  </a:lnTo>
                  <a:cubicBezTo>
                    <a:pt x="421" y="2709"/>
                    <a:pt x="337" y="2852"/>
                    <a:pt x="278" y="2995"/>
                  </a:cubicBezTo>
                  <a:cubicBezTo>
                    <a:pt x="193" y="3212"/>
                    <a:pt x="100" y="3549"/>
                    <a:pt x="303" y="3549"/>
                  </a:cubicBezTo>
                  <a:cubicBezTo>
                    <a:pt x="356" y="3549"/>
                    <a:pt x="429" y="3526"/>
                    <a:pt x="528" y="3471"/>
                  </a:cubicBezTo>
                  <a:cubicBezTo>
                    <a:pt x="706" y="3364"/>
                    <a:pt x="861" y="3233"/>
                    <a:pt x="1016" y="3078"/>
                  </a:cubicBezTo>
                  <a:cubicBezTo>
                    <a:pt x="1016" y="3138"/>
                    <a:pt x="1016" y="3209"/>
                    <a:pt x="1040" y="3269"/>
                  </a:cubicBezTo>
                  <a:cubicBezTo>
                    <a:pt x="1052" y="3424"/>
                    <a:pt x="1135" y="3567"/>
                    <a:pt x="1242" y="3674"/>
                  </a:cubicBezTo>
                  <a:cubicBezTo>
                    <a:pt x="1279" y="3696"/>
                    <a:pt x="1316" y="3706"/>
                    <a:pt x="1353" y="3706"/>
                  </a:cubicBezTo>
                  <a:cubicBezTo>
                    <a:pt x="1786" y="3706"/>
                    <a:pt x="2172" y="2258"/>
                    <a:pt x="2183" y="1995"/>
                  </a:cubicBezTo>
                  <a:cubicBezTo>
                    <a:pt x="2207" y="1995"/>
                    <a:pt x="2230" y="1983"/>
                    <a:pt x="2254" y="1983"/>
                  </a:cubicBezTo>
                  <a:cubicBezTo>
                    <a:pt x="2421" y="1983"/>
                    <a:pt x="2588" y="1959"/>
                    <a:pt x="2742" y="1912"/>
                  </a:cubicBezTo>
                  <a:cubicBezTo>
                    <a:pt x="3076" y="1840"/>
                    <a:pt x="3397" y="1685"/>
                    <a:pt x="3659" y="1471"/>
                  </a:cubicBezTo>
                  <a:cubicBezTo>
                    <a:pt x="3814" y="1340"/>
                    <a:pt x="4028" y="1209"/>
                    <a:pt x="4028" y="995"/>
                  </a:cubicBezTo>
                  <a:cubicBezTo>
                    <a:pt x="3953" y="811"/>
                    <a:pt x="3730" y="755"/>
                    <a:pt x="3512" y="755"/>
                  </a:cubicBezTo>
                  <a:cubicBezTo>
                    <a:pt x="3489" y="755"/>
                    <a:pt x="3467" y="756"/>
                    <a:pt x="3445" y="757"/>
                  </a:cubicBezTo>
                  <a:cubicBezTo>
                    <a:pt x="3480" y="673"/>
                    <a:pt x="3504" y="578"/>
                    <a:pt x="3516" y="483"/>
                  </a:cubicBezTo>
                  <a:cubicBezTo>
                    <a:pt x="3528" y="352"/>
                    <a:pt x="3576" y="185"/>
                    <a:pt x="3457" y="78"/>
                  </a:cubicBezTo>
                  <a:cubicBezTo>
                    <a:pt x="3349" y="27"/>
                    <a:pt x="3235" y="0"/>
                    <a:pt x="3121" y="0"/>
                  </a:cubicBezTo>
                  <a:close/>
                </a:path>
              </a:pathLst>
            </a:custGeom>
            <a:solidFill>
              <a:srgbClr val="638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2398907" y="2429618"/>
              <a:ext cx="51092" cy="15231"/>
            </a:xfrm>
            <a:custGeom>
              <a:avLst/>
              <a:gdLst/>
              <a:ahLst/>
              <a:cxnLst/>
              <a:rect l="l" t="t" r="r" b="b"/>
              <a:pathLst>
                <a:path w="1060" h="316" extrusionOk="0">
                  <a:moveTo>
                    <a:pt x="119" y="1"/>
                  </a:moveTo>
                  <a:cubicBezTo>
                    <a:pt x="0" y="1"/>
                    <a:pt x="0" y="179"/>
                    <a:pt x="119" y="179"/>
                  </a:cubicBezTo>
                  <a:cubicBezTo>
                    <a:pt x="333" y="179"/>
                    <a:pt x="560" y="227"/>
                    <a:pt x="762" y="310"/>
                  </a:cubicBezTo>
                  <a:cubicBezTo>
                    <a:pt x="769" y="314"/>
                    <a:pt x="776" y="315"/>
                    <a:pt x="783" y="315"/>
                  </a:cubicBezTo>
                  <a:cubicBezTo>
                    <a:pt x="800" y="315"/>
                    <a:pt x="817" y="307"/>
                    <a:pt x="833" y="298"/>
                  </a:cubicBezTo>
                  <a:cubicBezTo>
                    <a:pt x="1060" y="37"/>
                    <a:pt x="26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2384543" y="2450634"/>
              <a:ext cx="64299" cy="22124"/>
            </a:xfrm>
            <a:custGeom>
              <a:avLst/>
              <a:gdLst/>
              <a:ahLst/>
              <a:cxnLst/>
              <a:rect l="l" t="t" r="r" b="b"/>
              <a:pathLst>
                <a:path w="1334" h="459" extrusionOk="0">
                  <a:moveTo>
                    <a:pt x="178" y="1"/>
                  </a:moveTo>
                  <a:cubicBezTo>
                    <a:pt x="150" y="1"/>
                    <a:pt x="122" y="5"/>
                    <a:pt x="96" y="17"/>
                  </a:cubicBezTo>
                  <a:cubicBezTo>
                    <a:pt x="0" y="89"/>
                    <a:pt x="24" y="232"/>
                    <a:pt x="131" y="279"/>
                  </a:cubicBezTo>
                  <a:cubicBezTo>
                    <a:pt x="417" y="327"/>
                    <a:pt x="703" y="374"/>
                    <a:pt x="989" y="422"/>
                  </a:cubicBezTo>
                  <a:cubicBezTo>
                    <a:pt x="1041" y="431"/>
                    <a:pt x="1100" y="459"/>
                    <a:pt x="1151" y="459"/>
                  </a:cubicBezTo>
                  <a:cubicBezTo>
                    <a:pt x="1170" y="459"/>
                    <a:pt x="1187" y="455"/>
                    <a:pt x="1203" y="446"/>
                  </a:cubicBezTo>
                  <a:cubicBezTo>
                    <a:pt x="1334" y="339"/>
                    <a:pt x="1203" y="232"/>
                    <a:pt x="1131" y="220"/>
                  </a:cubicBezTo>
                  <a:cubicBezTo>
                    <a:pt x="905" y="136"/>
                    <a:pt x="679" y="77"/>
                    <a:pt x="441" y="41"/>
                  </a:cubicBezTo>
                  <a:cubicBezTo>
                    <a:pt x="352" y="41"/>
                    <a:pt x="262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2381651" y="2480374"/>
              <a:ext cx="53454" cy="17352"/>
            </a:xfrm>
            <a:custGeom>
              <a:avLst/>
              <a:gdLst/>
              <a:ahLst/>
              <a:cxnLst/>
              <a:rect l="l" t="t" r="r" b="b"/>
              <a:pathLst>
                <a:path w="1109" h="360" extrusionOk="0">
                  <a:moveTo>
                    <a:pt x="227" y="0"/>
                  </a:moveTo>
                  <a:cubicBezTo>
                    <a:pt x="172" y="0"/>
                    <a:pt x="116" y="3"/>
                    <a:pt x="60" y="7"/>
                  </a:cubicBezTo>
                  <a:cubicBezTo>
                    <a:pt x="1" y="43"/>
                    <a:pt x="25" y="138"/>
                    <a:pt x="96" y="150"/>
                  </a:cubicBezTo>
                  <a:cubicBezTo>
                    <a:pt x="358" y="150"/>
                    <a:pt x="620" y="210"/>
                    <a:pt x="870" y="305"/>
                  </a:cubicBezTo>
                  <a:cubicBezTo>
                    <a:pt x="909" y="324"/>
                    <a:pt x="947" y="359"/>
                    <a:pt x="986" y="359"/>
                  </a:cubicBezTo>
                  <a:cubicBezTo>
                    <a:pt x="995" y="359"/>
                    <a:pt x="1004" y="357"/>
                    <a:pt x="1013" y="353"/>
                  </a:cubicBezTo>
                  <a:cubicBezTo>
                    <a:pt x="1072" y="341"/>
                    <a:pt x="1108" y="281"/>
                    <a:pt x="1096" y="234"/>
                  </a:cubicBezTo>
                  <a:cubicBezTo>
                    <a:pt x="1061" y="138"/>
                    <a:pt x="941" y="138"/>
                    <a:pt x="858" y="103"/>
                  </a:cubicBezTo>
                  <a:cubicBezTo>
                    <a:pt x="650" y="36"/>
                    <a:pt x="441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3"/>
            <p:cNvSpPr/>
            <p:nvPr/>
          </p:nvSpPr>
          <p:spPr>
            <a:xfrm>
              <a:off x="2375915" y="2510837"/>
              <a:ext cx="58611" cy="19232"/>
            </a:xfrm>
            <a:custGeom>
              <a:avLst/>
              <a:gdLst/>
              <a:ahLst/>
              <a:cxnLst/>
              <a:rect l="l" t="t" r="r" b="b"/>
              <a:pathLst>
                <a:path w="1216" h="399" extrusionOk="0">
                  <a:moveTo>
                    <a:pt x="199" y="1"/>
                  </a:moveTo>
                  <a:cubicBezTo>
                    <a:pt x="153" y="1"/>
                    <a:pt x="108" y="6"/>
                    <a:pt x="72" y="30"/>
                  </a:cubicBezTo>
                  <a:cubicBezTo>
                    <a:pt x="1" y="102"/>
                    <a:pt x="48" y="209"/>
                    <a:pt x="132" y="209"/>
                  </a:cubicBezTo>
                  <a:cubicBezTo>
                    <a:pt x="394" y="209"/>
                    <a:pt x="644" y="257"/>
                    <a:pt x="882" y="340"/>
                  </a:cubicBezTo>
                  <a:cubicBezTo>
                    <a:pt x="938" y="358"/>
                    <a:pt x="1008" y="399"/>
                    <a:pt x="1070" y="399"/>
                  </a:cubicBezTo>
                  <a:cubicBezTo>
                    <a:pt x="1087" y="399"/>
                    <a:pt x="1104" y="395"/>
                    <a:pt x="1120" y="387"/>
                  </a:cubicBezTo>
                  <a:cubicBezTo>
                    <a:pt x="1215" y="316"/>
                    <a:pt x="1191" y="173"/>
                    <a:pt x="1084" y="149"/>
                  </a:cubicBezTo>
                  <a:cubicBezTo>
                    <a:pt x="834" y="78"/>
                    <a:pt x="584" y="30"/>
                    <a:pt x="334" y="6"/>
                  </a:cubicBezTo>
                  <a:cubicBezTo>
                    <a:pt x="293" y="6"/>
                    <a:pt x="245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3"/>
            <p:cNvSpPr/>
            <p:nvPr/>
          </p:nvSpPr>
          <p:spPr>
            <a:xfrm>
              <a:off x="2372493" y="2543855"/>
              <a:ext cx="58563" cy="15424"/>
            </a:xfrm>
            <a:custGeom>
              <a:avLst/>
              <a:gdLst/>
              <a:ahLst/>
              <a:cxnLst/>
              <a:rect l="l" t="t" r="r" b="b"/>
              <a:pathLst>
                <a:path w="1215" h="320" extrusionOk="0">
                  <a:moveTo>
                    <a:pt x="465" y="0"/>
                  </a:moveTo>
                  <a:cubicBezTo>
                    <a:pt x="358" y="0"/>
                    <a:pt x="262" y="12"/>
                    <a:pt x="155" y="36"/>
                  </a:cubicBezTo>
                  <a:cubicBezTo>
                    <a:pt x="147" y="34"/>
                    <a:pt x="139" y="33"/>
                    <a:pt x="131" y="33"/>
                  </a:cubicBezTo>
                  <a:cubicBezTo>
                    <a:pt x="95" y="33"/>
                    <a:pt x="65" y="54"/>
                    <a:pt x="36" y="83"/>
                  </a:cubicBezTo>
                  <a:cubicBezTo>
                    <a:pt x="0" y="155"/>
                    <a:pt x="48" y="238"/>
                    <a:pt x="131" y="238"/>
                  </a:cubicBezTo>
                  <a:cubicBezTo>
                    <a:pt x="222" y="228"/>
                    <a:pt x="316" y="222"/>
                    <a:pt x="409" y="222"/>
                  </a:cubicBezTo>
                  <a:cubicBezTo>
                    <a:pt x="524" y="222"/>
                    <a:pt x="639" y="231"/>
                    <a:pt x="750" y="250"/>
                  </a:cubicBezTo>
                  <a:cubicBezTo>
                    <a:pt x="846" y="274"/>
                    <a:pt x="929" y="286"/>
                    <a:pt x="1024" y="310"/>
                  </a:cubicBezTo>
                  <a:cubicBezTo>
                    <a:pt x="1037" y="316"/>
                    <a:pt x="1051" y="319"/>
                    <a:pt x="1064" y="319"/>
                  </a:cubicBezTo>
                  <a:cubicBezTo>
                    <a:pt x="1102" y="319"/>
                    <a:pt x="1141" y="297"/>
                    <a:pt x="1167" y="262"/>
                  </a:cubicBezTo>
                  <a:cubicBezTo>
                    <a:pt x="1215" y="214"/>
                    <a:pt x="1203" y="131"/>
                    <a:pt x="1155" y="95"/>
                  </a:cubicBezTo>
                  <a:cubicBezTo>
                    <a:pt x="1108" y="36"/>
                    <a:pt x="1024" y="48"/>
                    <a:pt x="953" y="36"/>
                  </a:cubicBezTo>
                  <a:cubicBezTo>
                    <a:pt x="798" y="12"/>
                    <a:pt x="631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2022650" y="2772762"/>
              <a:ext cx="52586" cy="28293"/>
            </a:xfrm>
            <a:custGeom>
              <a:avLst/>
              <a:gdLst/>
              <a:ahLst/>
              <a:cxnLst/>
              <a:rect l="l" t="t" r="r" b="b"/>
              <a:pathLst>
                <a:path w="1091" h="587" extrusionOk="0">
                  <a:moveTo>
                    <a:pt x="137" y="0"/>
                  </a:moveTo>
                  <a:cubicBezTo>
                    <a:pt x="54" y="0"/>
                    <a:pt x="0" y="118"/>
                    <a:pt x="91" y="168"/>
                  </a:cubicBezTo>
                  <a:cubicBezTo>
                    <a:pt x="281" y="359"/>
                    <a:pt x="531" y="502"/>
                    <a:pt x="805" y="549"/>
                  </a:cubicBezTo>
                  <a:cubicBezTo>
                    <a:pt x="853" y="556"/>
                    <a:pt x="932" y="586"/>
                    <a:pt x="995" y="586"/>
                  </a:cubicBezTo>
                  <a:cubicBezTo>
                    <a:pt x="1042" y="586"/>
                    <a:pt x="1081" y="570"/>
                    <a:pt x="1091" y="514"/>
                  </a:cubicBezTo>
                  <a:cubicBezTo>
                    <a:pt x="1091" y="418"/>
                    <a:pt x="996" y="407"/>
                    <a:pt x="924" y="407"/>
                  </a:cubicBezTo>
                  <a:cubicBezTo>
                    <a:pt x="829" y="383"/>
                    <a:pt x="722" y="359"/>
                    <a:pt x="627" y="335"/>
                  </a:cubicBezTo>
                  <a:cubicBezTo>
                    <a:pt x="472" y="240"/>
                    <a:pt x="317" y="145"/>
                    <a:pt x="186" y="14"/>
                  </a:cubicBezTo>
                  <a:cubicBezTo>
                    <a:pt x="169" y="4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3"/>
            <p:cNvSpPr/>
            <p:nvPr/>
          </p:nvSpPr>
          <p:spPr>
            <a:xfrm>
              <a:off x="2007466" y="2803562"/>
              <a:ext cx="68926" cy="30848"/>
            </a:xfrm>
            <a:custGeom>
              <a:avLst/>
              <a:gdLst/>
              <a:ahLst/>
              <a:cxnLst/>
              <a:rect l="l" t="t" r="r" b="b"/>
              <a:pathLst>
                <a:path w="1430" h="640" extrusionOk="0">
                  <a:moveTo>
                    <a:pt x="139" y="1"/>
                  </a:moveTo>
                  <a:cubicBezTo>
                    <a:pt x="133" y="1"/>
                    <a:pt x="126" y="2"/>
                    <a:pt x="120" y="6"/>
                  </a:cubicBezTo>
                  <a:cubicBezTo>
                    <a:pt x="37" y="6"/>
                    <a:pt x="1" y="101"/>
                    <a:pt x="49" y="160"/>
                  </a:cubicBezTo>
                  <a:cubicBezTo>
                    <a:pt x="334" y="446"/>
                    <a:pt x="715" y="625"/>
                    <a:pt x="1120" y="637"/>
                  </a:cubicBezTo>
                  <a:cubicBezTo>
                    <a:pt x="1156" y="637"/>
                    <a:pt x="1197" y="640"/>
                    <a:pt x="1237" y="640"/>
                  </a:cubicBezTo>
                  <a:cubicBezTo>
                    <a:pt x="1331" y="640"/>
                    <a:pt x="1421" y="622"/>
                    <a:pt x="1430" y="506"/>
                  </a:cubicBezTo>
                  <a:cubicBezTo>
                    <a:pt x="1409" y="404"/>
                    <a:pt x="1362" y="380"/>
                    <a:pt x="1305" y="380"/>
                  </a:cubicBezTo>
                  <a:cubicBezTo>
                    <a:pt x="1262" y="380"/>
                    <a:pt x="1214" y="393"/>
                    <a:pt x="1168" y="399"/>
                  </a:cubicBezTo>
                  <a:cubicBezTo>
                    <a:pt x="1119" y="413"/>
                    <a:pt x="1070" y="418"/>
                    <a:pt x="1021" y="418"/>
                  </a:cubicBezTo>
                  <a:cubicBezTo>
                    <a:pt x="987" y="418"/>
                    <a:pt x="952" y="415"/>
                    <a:pt x="918" y="410"/>
                  </a:cubicBezTo>
                  <a:cubicBezTo>
                    <a:pt x="727" y="387"/>
                    <a:pt x="537" y="303"/>
                    <a:pt x="382" y="196"/>
                  </a:cubicBezTo>
                  <a:cubicBezTo>
                    <a:pt x="311" y="149"/>
                    <a:pt x="251" y="89"/>
                    <a:pt x="180" y="29"/>
                  </a:cubicBezTo>
                  <a:cubicBezTo>
                    <a:pt x="171" y="12"/>
                    <a:pt x="156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3"/>
            <p:cNvSpPr/>
            <p:nvPr/>
          </p:nvSpPr>
          <p:spPr>
            <a:xfrm>
              <a:off x="1995802" y="2841882"/>
              <a:ext cx="74662" cy="32005"/>
            </a:xfrm>
            <a:custGeom>
              <a:avLst/>
              <a:gdLst/>
              <a:ahLst/>
              <a:cxnLst/>
              <a:rect l="l" t="t" r="r" b="b"/>
              <a:pathLst>
                <a:path w="1549" h="664" extrusionOk="0">
                  <a:moveTo>
                    <a:pt x="130" y="1"/>
                  </a:moveTo>
                  <a:cubicBezTo>
                    <a:pt x="54" y="1"/>
                    <a:pt x="0" y="80"/>
                    <a:pt x="41" y="151"/>
                  </a:cubicBezTo>
                  <a:cubicBezTo>
                    <a:pt x="293" y="496"/>
                    <a:pt x="778" y="652"/>
                    <a:pt x="1208" y="652"/>
                  </a:cubicBezTo>
                  <a:cubicBezTo>
                    <a:pt x="1224" y="652"/>
                    <a:pt x="1239" y="652"/>
                    <a:pt x="1255" y="651"/>
                  </a:cubicBezTo>
                  <a:cubicBezTo>
                    <a:pt x="1350" y="639"/>
                    <a:pt x="1517" y="663"/>
                    <a:pt x="1529" y="532"/>
                  </a:cubicBezTo>
                  <a:cubicBezTo>
                    <a:pt x="1548" y="436"/>
                    <a:pt x="1474" y="394"/>
                    <a:pt x="1395" y="394"/>
                  </a:cubicBezTo>
                  <a:cubicBezTo>
                    <a:pt x="1376" y="394"/>
                    <a:pt x="1357" y="397"/>
                    <a:pt x="1338" y="401"/>
                  </a:cubicBezTo>
                  <a:lnTo>
                    <a:pt x="1219" y="413"/>
                  </a:lnTo>
                  <a:cubicBezTo>
                    <a:pt x="1199" y="414"/>
                    <a:pt x="1179" y="414"/>
                    <a:pt x="1159" y="414"/>
                  </a:cubicBezTo>
                  <a:cubicBezTo>
                    <a:pt x="859" y="414"/>
                    <a:pt x="573" y="331"/>
                    <a:pt x="338" y="163"/>
                  </a:cubicBezTo>
                  <a:cubicBezTo>
                    <a:pt x="303" y="139"/>
                    <a:pt x="267" y="104"/>
                    <a:pt x="243" y="68"/>
                  </a:cubicBezTo>
                  <a:cubicBezTo>
                    <a:pt x="231" y="56"/>
                    <a:pt x="207" y="20"/>
                    <a:pt x="172" y="8"/>
                  </a:cubicBezTo>
                  <a:cubicBezTo>
                    <a:pt x="157" y="3"/>
                    <a:pt x="144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3"/>
            <p:cNvSpPr/>
            <p:nvPr/>
          </p:nvSpPr>
          <p:spPr>
            <a:xfrm>
              <a:off x="1982402" y="2885842"/>
              <a:ext cx="73891" cy="32101"/>
            </a:xfrm>
            <a:custGeom>
              <a:avLst/>
              <a:gdLst/>
              <a:ahLst/>
              <a:cxnLst/>
              <a:rect l="l" t="t" r="r" b="b"/>
              <a:pathLst>
                <a:path w="1533" h="666" extrusionOk="0">
                  <a:moveTo>
                    <a:pt x="137" y="0"/>
                  </a:moveTo>
                  <a:cubicBezTo>
                    <a:pt x="51" y="0"/>
                    <a:pt x="1" y="100"/>
                    <a:pt x="69" y="168"/>
                  </a:cubicBezTo>
                  <a:cubicBezTo>
                    <a:pt x="366" y="442"/>
                    <a:pt x="735" y="620"/>
                    <a:pt x="1140" y="656"/>
                  </a:cubicBezTo>
                  <a:cubicBezTo>
                    <a:pt x="1188" y="662"/>
                    <a:pt x="1232" y="665"/>
                    <a:pt x="1277" y="665"/>
                  </a:cubicBezTo>
                  <a:cubicBezTo>
                    <a:pt x="1322" y="665"/>
                    <a:pt x="1366" y="662"/>
                    <a:pt x="1414" y="656"/>
                  </a:cubicBezTo>
                  <a:lnTo>
                    <a:pt x="1390" y="656"/>
                  </a:lnTo>
                  <a:cubicBezTo>
                    <a:pt x="1414" y="656"/>
                    <a:pt x="1426" y="644"/>
                    <a:pt x="1438" y="644"/>
                  </a:cubicBezTo>
                  <a:cubicBezTo>
                    <a:pt x="1473" y="632"/>
                    <a:pt x="1497" y="608"/>
                    <a:pt x="1509" y="573"/>
                  </a:cubicBezTo>
                  <a:cubicBezTo>
                    <a:pt x="1533" y="501"/>
                    <a:pt x="1485" y="418"/>
                    <a:pt x="1402" y="406"/>
                  </a:cubicBezTo>
                  <a:cubicBezTo>
                    <a:pt x="1378" y="412"/>
                    <a:pt x="1354" y="415"/>
                    <a:pt x="1331" y="415"/>
                  </a:cubicBezTo>
                  <a:cubicBezTo>
                    <a:pt x="1307" y="415"/>
                    <a:pt x="1283" y="412"/>
                    <a:pt x="1259" y="406"/>
                  </a:cubicBezTo>
                  <a:cubicBezTo>
                    <a:pt x="1164" y="406"/>
                    <a:pt x="1069" y="406"/>
                    <a:pt x="973" y="394"/>
                  </a:cubicBezTo>
                  <a:cubicBezTo>
                    <a:pt x="759" y="358"/>
                    <a:pt x="569" y="275"/>
                    <a:pt x="390" y="144"/>
                  </a:cubicBezTo>
                  <a:cubicBezTo>
                    <a:pt x="319" y="85"/>
                    <a:pt x="235" y="37"/>
                    <a:pt x="152" y="1"/>
                  </a:cubicBezTo>
                  <a:cubicBezTo>
                    <a:pt x="147" y="1"/>
                    <a:pt x="142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2051667" y="2917462"/>
              <a:ext cx="48" cy="4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1969532" y="2934284"/>
              <a:ext cx="94231" cy="30655"/>
            </a:xfrm>
            <a:custGeom>
              <a:avLst/>
              <a:gdLst/>
              <a:ahLst/>
              <a:cxnLst/>
              <a:rect l="l" t="t" r="r" b="b"/>
              <a:pathLst>
                <a:path w="1955" h="636" extrusionOk="0">
                  <a:moveTo>
                    <a:pt x="145" y="1"/>
                  </a:moveTo>
                  <a:cubicBezTo>
                    <a:pt x="67" y="1"/>
                    <a:pt x="1" y="99"/>
                    <a:pt x="74" y="163"/>
                  </a:cubicBezTo>
                  <a:cubicBezTo>
                    <a:pt x="193" y="282"/>
                    <a:pt x="336" y="389"/>
                    <a:pt x="490" y="461"/>
                  </a:cubicBezTo>
                  <a:cubicBezTo>
                    <a:pt x="681" y="532"/>
                    <a:pt x="871" y="580"/>
                    <a:pt x="1062" y="604"/>
                  </a:cubicBezTo>
                  <a:cubicBezTo>
                    <a:pt x="1184" y="620"/>
                    <a:pt x="1312" y="636"/>
                    <a:pt x="1437" y="636"/>
                  </a:cubicBezTo>
                  <a:cubicBezTo>
                    <a:pt x="1592" y="636"/>
                    <a:pt x="1745" y="611"/>
                    <a:pt x="1883" y="532"/>
                  </a:cubicBezTo>
                  <a:cubicBezTo>
                    <a:pt x="1955" y="461"/>
                    <a:pt x="1931" y="330"/>
                    <a:pt x="1836" y="294"/>
                  </a:cubicBezTo>
                  <a:cubicBezTo>
                    <a:pt x="1752" y="294"/>
                    <a:pt x="1669" y="306"/>
                    <a:pt x="1586" y="318"/>
                  </a:cubicBezTo>
                  <a:cubicBezTo>
                    <a:pt x="1454" y="346"/>
                    <a:pt x="1319" y="359"/>
                    <a:pt x="1183" y="359"/>
                  </a:cubicBezTo>
                  <a:cubicBezTo>
                    <a:pt x="974" y="359"/>
                    <a:pt x="764" y="328"/>
                    <a:pt x="562" y="270"/>
                  </a:cubicBezTo>
                  <a:cubicBezTo>
                    <a:pt x="431" y="199"/>
                    <a:pt x="324" y="127"/>
                    <a:pt x="216" y="32"/>
                  </a:cubicBezTo>
                  <a:cubicBezTo>
                    <a:pt x="194" y="10"/>
                    <a:pt x="169" y="1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3"/>
            <p:cNvSpPr/>
            <p:nvPr/>
          </p:nvSpPr>
          <p:spPr>
            <a:xfrm>
              <a:off x="1649092" y="3082550"/>
              <a:ext cx="50851" cy="33065"/>
            </a:xfrm>
            <a:custGeom>
              <a:avLst/>
              <a:gdLst/>
              <a:ahLst/>
              <a:cxnLst/>
              <a:rect l="l" t="t" r="r" b="b"/>
              <a:pathLst>
                <a:path w="1055" h="686" extrusionOk="0">
                  <a:moveTo>
                    <a:pt x="947" y="1"/>
                  </a:moveTo>
                  <a:cubicBezTo>
                    <a:pt x="896" y="1"/>
                    <a:pt x="841" y="48"/>
                    <a:pt x="804" y="99"/>
                  </a:cubicBezTo>
                  <a:cubicBezTo>
                    <a:pt x="745" y="147"/>
                    <a:pt x="685" y="206"/>
                    <a:pt x="626" y="242"/>
                  </a:cubicBezTo>
                  <a:cubicBezTo>
                    <a:pt x="447" y="361"/>
                    <a:pt x="268" y="445"/>
                    <a:pt x="66" y="504"/>
                  </a:cubicBezTo>
                  <a:cubicBezTo>
                    <a:pt x="0" y="570"/>
                    <a:pt x="45" y="686"/>
                    <a:pt x="136" y="686"/>
                  </a:cubicBezTo>
                  <a:cubicBezTo>
                    <a:pt x="144" y="686"/>
                    <a:pt x="153" y="685"/>
                    <a:pt x="161" y="683"/>
                  </a:cubicBezTo>
                  <a:cubicBezTo>
                    <a:pt x="447" y="599"/>
                    <a:pt x="721" y="445"/>
                    <a:pt x="947" y="230"/>
                  </a:cubicBezTo>
                  <a:cubicBezTo>
                    <a:pt x="983" y="183"/>
                    <a:pt x="1054" y="135"/>
                    <a:pt x="1030" y="64"/>
                  </a:cubicBezTo>
                  <a:cubicBezTo>
                    <a:pt x="1008" y="18"/>
                    <a:pt x="978" y="1"/>
                    <a:pt x="9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3"/>
            <p:cNvSpPr/>
            <p:nvPr/>
          </p:nvSpPr>
          <p:spPr>
            <a:xfrm>
              <a:off x="1655117" y="3111133"/>
              <a:ext cx="67191" cy="35331"/>
            </a:xfrm>
            <a:custGeom>
              <a:avLst/>
              <a:gdLst/>
              <a:ahLst/>
              <a:cxnLst/>
              <a:rect l="l" t="t" r="r" b="b"/>
              <a:pathLst>
                <a:path w="1394" h="733" extrusionOk="0">
                  <a:moveTo>
                    <a:pt x="1250" y="0"/>
                  </a:moveTo>
                  <a:cubicBezTo>
                    <a:pt x="1196" y="0"/>
                    <a:pt x="1139" y="51"/>
                    <a:pt x="1096" y="102"/>
                  </a:cubicBezTo>
                  <a:cubicBezTo>
                    <a:pt x="1036" y="161"/>
                    <a:pt x="941" y="233"/>
                    <a:pt x="894" y="268"/>
                  </a:cubicBezTo>
                  <a:cubicBezTo>
                    <a:pt x="691" y="411"/>
                    <a:pt x="465" y="506"/>
                    <a:pt x="215" y="542"/>
                  </a:cubicBezTo>
                  <a:cubicBezTo>
                    <a:pt x="215" y="542"/>
                    <a:pt x="96" y="542"/>
                    <a:pt x="60" y="578"/>
                  </a:cubicBezTo>
                  <a:cubicBezTo>
                    <a:pt x="1" y="637"/>
                    <a:pt x="48" y="733"/>
                    <a:pt x="132" y="733"/>
                  </a:cubicBezTo>
                  <a:cubicBezTo>
                    <a:pt x="536" y="721"/>
                    <a:pt x="929" y="566"/>
                    <a:pt x="1239" y="292"/>
                  </a:cubicBezTo>
                  <a:cubicBezTo>
                    <a:pt x="1298" y="233"/>
                    <a:pt x="1394" y="161"/>
                    <a:pt x="1346" y="78"/>
                  </a:cubicBezTo>
                  <a:cubicBezTo>
                    <a:pt x="1318" y="22"/>
                    <a:pt x="1284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3"/>
            <p:cNvSpPr/>
            <p:nvPr/>
          </p:nvSpPr>
          <p:spPr>
            <a:xfrm>
              <a:off x="1656274" y="3151574"/>
              <a:ext cx="94713" cy="31234"/>
            </a:xfrm>
            <a:custGeom>
              <a:avLst/>
              <a:gdLst/>
              <a:ahLst/>
              <a:cxnLst/>
              <a:rect l="l" t="t" r="r" b="b"/>
              <a:pathLst>
                <a:path w="1965" h="648" extrusionOk="0">
                  <a:moveTo>
                    <a:pt x="1834" y="1"/>
                  </a:moveTo>
                  <a:cubicBezTo>
                    <a:pt x="1739" y="13"/>
                    <a:pt x="1667" y="96"/>
                    <a:pt x="1584" y="144"/>
                  </a:cubicBezTo>
                  <a:cubicBezTo>
                    <a:pt x="1286" y="310"/>
                    <a:pt x="953" y="418"/>
                    <a:pt x="608" y="441"/>
                  </a:cubicBezTo>
                  <a:lnTo>
                    <a:pt x="405" y="465"/>
                  </a:lnTo>
                  <a:cubicBezTo>
                    <a:pt x="334" y="465"/>
                    <a:pt x="262" y="460"/>
                    <a:pt x="191" y="460"/>
                  </a:cubicBezTo>
                  <a:cubicBezTo>
                    <a:pt x="155" y="460"/>
                    <a:pt x="119" y="461"/>
                    <a:pt x="84" y="465"/>
                  </a:cubicBezTo>
                  <a:cubicBezTo>
                    <a:pt x="0" y="513"/>
                    <a:pt x="24" y="644"/>
                    <a:pt x="119" y="644"/>
                  </a:cubicBezTo>
                  <a:cubicBezTo>
                    <a:pt x="186" y="646"/>
                    <a:pt x="253" y="648"/>
                    <a:pt x="320" y="648"/>
                  </a:cubicBezTo>
                  <a:cubicBezTo>
                    <a:pt x="840" y="648"/>
                    <a:pt x="1366" y="559"/>
                    <a:pt x="1798" y="275"/>
                  </a:cubicBezTo>
                  <a:cubicBezTo>
                    <a:pt x="1858" y="227"/>
                    <a:pt x="1965" y="191"/>
                    <a:pt x="1941" y="96"/>
                  </a:cubicBezTo>
                  <a:cubicBezTo>
                    <a:pt x="1929" y="37"/>
                    <a:pt x="1882" y="1"/>
                    <a:pt x="1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3"/>
            <p:cNvSpPr/>
            <p:nvPr/>
          </p:nvSpPr>
          <p:spPr>
            <a:xfrm>
              <a:off x="1668324" y="3191485"/>
              <a:ext cx="88399" cy="26414"/>
            </a:xfrm>
            <a:custGeom>
              <a:avLst/>
              <a:gdLst/>
              <a:ahLst/>
              <a:cxnLst/>
              <a:rect l="l" t="t" r="r" b="b"/>
              <a:pathLst>
                <a:path w="1834" h="548" extrusionOk="0">
                  <a:moveTo>
                    <a:pt x="1703" y="1"/>
                  </a:moveTo>
                  <a:cubicBezTo>
                    <a:pt x="1678" y="1"/>
                    <a:pt x="1651" y="10"/>
                    <a:pt x="1632" y="30"/>
                  </a:cubicBezTo>
                  <a:cubicBezTo>
                    <a:pt x="1608" y="54"/>
                    <a:pt x="1572" y="78"/>
                    <a:pt x="1560" y="90"/>
                  </a:cubicBezTo>
                  <a:cubicBezTo>
                    <a:pt x="1247" y="273"/>
                    <a:pt x="874" y="379"/>
                    <a:pt x="505" y="379"/>
                  </a:cubicBezTo>
                  <a:cubicBezTo>
                    <a:pt x="468" y="379"/>
                    <a:pt x="431" y="378"/>
                    <a:pt x="393" y="375"/>
                  </a:cubicBezTo>
                  <a:lnTo>
                    <a:pt x="227" y="375"/>
                  </a:lnTo>
                  <a:cubicBezTo>
                    <a:pt x="179" y="363"/>
                    <a:pt x="131" y="363"/>
                    <a:pt x="84" y="363"/>
                  </a:cubicBezTo>
                  <a:cubicBezTo>
                    <a:pt x="0" y="375"/>
                    <a:pt x="0" y="483"/>
                    <a:pt x="72" y="506"/>
                  </a:cubicBezTo>
                  <a:cubicBezTo>
                    <a:pt x="218" y="534"/>
                    <a:pt x="366" y="548"/>
                    <a:pt x="514" y="548"/>
                  </a:cubicBezTo>
                  <a:cubicBezTo>
                    <a:pt x="873" y="548"/>
                    <a:pt x="1231" y="468"/>
                    <a:pt x="1560" y="316"/>
                  </a:cubicBezTo>
                  <a:cubicBezTo>
                    <a:pt x="1643" y="268"/>
                    <a:pt x="1834" y="185"/>
                    <a:pt x="1786" y="54"/>
                  </a:cubicBezTo>
                  <a:cubicBezTo>
                    <a:pt x="1772" y="19"/>
                    <a:pt x="1738" y="1"/>
                    <a:pt x="1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3"/>
            <p:cNvSpPr/>
            <p:nvPr/>
          </p:nvSpPr>
          <p:spPr>
            <a:xfrm>
              <a:off x="1665432" y="3213802"/>
              <a:ext cx="111390" cy="40440"/>
            </a:xfrm>
            <a:custGeom>
              <a:avLst/>
              <a:gdLst/>
              <a:ahLst/>
              <a:cxnLst/>
              <a:rect l="l" t="t" r="r" b="b"/>
              <a:pathLst>
                <a:path w="2311" h="839" extrusionOk="0">
                  <a:moveTo>
                    <a:pt x="2118" y="0"/>
                  </a:moveTo>
                  <a:cubicBezTo>
                    <a:pt x="2067" y="0"/>
                    <a:pt x="2037" y="39"/>
                    <a:pt x="2013" y="55"/>
                  </a:cubicBezTo>
                  <a:lnTo>
                    <a:pt x="1989" y="79"/>
                  </a:lnTo>
                  <a:cubicBezTo>
                    <a:pt x="1787" y="234"/>
                    <a:pt x="1572" y="365"/>
                    <a:pt x="1346" y="472"/>
                  </a:cubicBezTo>
                  <a:cubicBezTo>
                    <a:pt x="1180" y="531"/>
                    <a:pt x="1001" y="579"/>
                    <a:pt x="822" y="603"/>
                  </a:cubicBezTo>
                  <a:cubicBezTo>
                    <a:pt x="644" y="627"/>
                    <a:pt x="465" y="639"/>
                    <a:pt x="287" y="639"/>
                  </a:cubicBezTo>
                  <a:cubicBezTo>
                    <a:pt x="248" y="639"/>
                    <a:pt x="202" y="628"/>
                    <a:pt x="158" y="628"/>
                  </a:cubicBezTo>
                  <a:cubicBezTo>
                    <a:pt x="122" y="628"/>
                    <a:pt x="87" y="635"/>
                    <a:pt x="60" y="662"/>
                  </a:cubicBezTo>
                  <a:cubicBezTo>
                    <a:pt x="1" y="722"/>
                    <a:pt x="48" y="829"/>
                    <a:pt x="132" y="829"/>
                  </a:cubicBezTo>
                  <a:cubicBezTo>
                    <a:pt x="222" y="836"/>
                    <a:pt x="312" y="839"/>
                    <a:pt x="403" y="839"/>
                  </a:cubicBezTo>
                  <a:cubicBezTo>
                    <a:pt x="982" y="839"/>
                    <a:pt x="1561" y="700"/>
                    <a:pt x="2025" y="329"/>
                  </a:cubicBezTo>
                  <a:cubicBezTo>
                    <a:pt x="2108" y="258"/>
                    <a:pt x="2311" y="162"/>
                    <a:pt x="2204" y="31"/>
                  </a:cubicBezTo>
                  <a:cubicBezTo>
                    <a:pt x="2170" y="9"/>
                    <a:pt x="2142" y="0"/>
                    <a:pt x="2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3"/>
            <p:cNvSpPr/>
            <p:nvPr/>
          </p:nvSpPr>
          <p:spPr>
            <a:xfrm>
              <a:off x="1154935" y="2450200"/>
              <a:ext cx="39910" cy="30125"/>
            </a:xfrm>
            <a:custGeom>
              <a:avLst/>
              <a:gdLst/>
              <a:ahLst/>
              <a:cxnLst/>
              <a:rect l="l" t="t" r="r" b="b"/>
              <a:pathLst>
                <a:path w="828" h="625" extrusionOk="0">
                  <a:moveTo>
                    <a:pt x="719" y="1"/>
                  </a:moveTo>
                  <a:cubicBezTo>
                    <a:pt x="712" y="1"/>
                    <a:pt x="705" y="1"/>
                    <a:pt x="698" y="2"/>
                  </a:cubicBezTo>
                  <a:cubicBezTo>
                    <a:pt x="567" y="86"/>
                    <a:pt x="555" y="217"/>
                    <a:pt x="388" y="288"/>
                  </a:cubicBezTo>
                  <a:cubicBezTo>
                    <a:pt x="281" y="348"/>
                    <a:pt x="174" y="395"/>
                    <a:pt x="67" y="455"/>
                  </a:cubicBezTo>
                  <a:cubicBezTo>
                    <a:pt x="43" y="467"/>
                    <a:pt x="31" y="479"/>
                    <a:pt x="19" y="502"/>
                  </a:cubicBezTo>
                  <a:cubicBezTo>
                    <a:pt x="1" y="567"/>
                    <a:pt x="54" y="625"/>
                    <a:pt x="112" y="625"/>
                  </a:cubicBezTo>
                  <a:cubicBezTo>
                    <a:pt x="129" y="625"/>
                    <a:pt x="146" y="620"/>
                    <a:pt x="162" y="610"/>
                  </a:cubicBezTo>
                  <a:cubicBezTo>
                    <a:pt x="329" y="550"/>
                    <a:pt x="495" y="455"/>
                    <a:pt x="650" y="348"/>
                  </a:cubicBezTo>
                  <a:cubicBezTo>
                    <a:pt x="722" y="276"/>
                    <a:pt x="781" y="193"/>
                    <a:pt x="817" y="110"/>
                  </a:cubicBezTo>
                  <a:cubicBezTo>
                    <a:pt x="827" y="46"/>
                    <a:pt x="781" y="1"/>
                    <a:pt x="719" y="1"/>
                  </a:cubicBez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3"/>
            <p:cNvSpPr/>
            <p:nvPr/>
          </p:nvSpPr>
          <p:spPr>
            <a:xfrm>
              <a:off x="1158694" y="2473578"/>
              <a:ext cx="51140" cy="31860"/>
            </a:xfrm>
            <a:custGeom>
              <a:avLst/>
              <a:gdLst/>
              <a:ahLst/>
              <a:cxnLst/>
              <a:rect l="l" t="t" r="r" b="b"/>
              <a:pathLst>
                <a:path w="1061" h="661" extrusionOk="0">
                  <a:moveTo>
                    <a:pt x="924" y="1"/>
                  </a:moveTo>
                  <a:cubicBezTo>
                    <a:pt x="894" y="1"/>
                    <a:pt x="865" y="16"/>
                    <a:pt x="846" y="41"/>
                  </a:cubicBezTo>
                  <a:cubicBezTo>
                    <a:pt x="834" y="65"/>
                    <a:pt x="822" y="89"/>
                    <a:pt x="798" y="113"/>
                  </a:cubicBezTo>
                  <a:cubicBezTo>
                    <a:pt x="727" y="208"/>
                    <a:pt x="644" y="279"/>
                    <a:pt x="536" y="339"/>
                  </a:cubicBezTo>
                  <a:cubicBezTo>
                    <a:pt x="405" y="422"/>
                    <a:pt x="251" y="482"/>
                    <a:pt x="84" y="494"/>
                  </a:cubicBezTo>
                  <a:cubicBezTo>
                    <a:pt x="1" y="529"/>
                    <a:pt x="24" y="660"/>
                    <a:pt x="120" y="660"/>
                  </a:cubicBezTo>
                  <a:cubicBezTo>
                    <a:pt x="417" y="625"/>
                    <a:pt x="703" y="482"/>
                    <a:pt x="906" y="268"/>
                  </a:cubicBezTo>
                  <a:cubicBezTo>
                    <a:pt x="965" y="208"/>
                    <a:pt x="1060" y="125"/>
                    <a:pt x="1001" y="41"/>
                  </a:cubicBezTo>
                  <a:cubicBezTo>
                    <a:pt x="978" y="13"/>
                    <a:pt x="950" y="1"/>
                    <a:pt x="924" y="1"/>
                  </a:cubicBez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3"/>
            <p:cNvSpPr/>
            <p:nvPr/>
          </p:nvSpPr>
          <p:spPr>
            <a:xfrm>
              <a:off x="1179517" y="2503029"/>
              <a:ext cx="45212" cy="29450"/>
            </a:xfrm>
            <a:custGeom>
              <a:avLst/>
              <a:gdLst/>
              <a:ahLst/>
              <a:cxnLst/>
              <a:rect l="l" t="t" r="r" b="b"/>
              <a:pathLst>
                <a:path w="938" h="611" extrusionOk="0">
                  <a:moveTo>
                    <a:pt x="857" y="0"/>
                  </a:moveTo>
                  <a:cubicBezTo>
                    <a:pt x="794" y="0"/>
                    <a:pt x="731" y="101"/>
                    <a:pt x="688" y="145"/>
                  </a:cubicBezTo>
                  <a:cubicBezTo>
                    <a:pt x="533" y="288"/>
                    <a:pt x="354" y="395"/>
                    <a:pt x="152" y="466"/>
                  </a:cubicBezTo>
                  <a:cubicBezTo>
                    <a:pt x="116" y="478"/>
                    <a:pt x="57" y="478"/>
                    <a:pt x="33" y="514"/>
                  </a:cubicBezTo>
                  <a:cubicBezTo>
                    <a:pt x="0" y="557"/>
                    <a:pt x="37" y="611"/>
                    <a:pt x="89" y="611"/>
                  </a:cubicBezTo>
                  <a:cubicBezTo>
                    <a:pt x="94" y="611"/>
                    <a:pt x="99" y="610"/>
                    <a:pt x="104" y="609"/>
                  </a:cubicBezTo>
                  <a:cubicBezTo>
                    <a:pt x="414" y="538"/>
                    <a:pt x="700" y="371"/>
                    <a:pt x="902" y="133"/>
                  </a:cubicBezTo>
                  <a:cubicBezTo>
                    <a:pt x="926" y="109"/>
                    <a:pt x="938" y="73"/>
                    <a:pt x="926" y="49"/>
                  </a:cubicBezTo>
                  <a:cubicBezTo>
                    <a:pt x="903" y="14"/>
                    <a:pt x="880" y="0"/>
                    <a:pt x="857" y="0"/>
                  </a:cubicBez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3"/>
            <p:cNvSpPr/>
            <p:nvPr/>
          </p:nvSpPr>
          <p:spPr>
            <a:xfrm>
              <a:off x="1192483" y="2520767"/>
              <a:ext cx="48345" cy="44633"/>
            </a:xfrm>
            <a:custGeom>
              <a:avLst/>
              <a:gdLst/>
              <a:ahLst/>
              <a:cxnLst/>
              <a:rect l="l" t="t" r="r" b="b"/>
              <a:pathLst>
                <a:path w="1003" h="926" extrusionOk="0">
                  <a:moveTo>
                    <a:pt x="906" y="1"/>
                  </a:moveTo>
                  <a:cubicBezTo>
                    <a:pt x="832" y="1"/>
                    <a:pt x="786" y="129"/>
                    <a:pt x="740" y="193"/>
                  </a:cubicBezTo>
                  <a:cubicBezTo>
                    <a:pt x="657" y="324"/>
                    <a:pt x="550" y="443"/>
                    <a:pt x="419" y="551"/>
                  </a:cubicBezTo>
                  <a:cubicBezTo>
                    <a:pt x="347" y="598"/>
                    <a:pt x="276" y="646"/>
                    <a:pt x="193" y="693"/>
                  </a:cubicBezTo>
                  <a:cubicBezTo>
                    <a:pt x="157" y="705"/>
                    <a:pt x="121" y="717"/>
                    <a:pt x="85" y="741"/>
                  </a:cubicBezTo>
                  <a:cubicBezTo>
                    <a:pt x="1" y="805"/>
                    <a:pt x="48" y="925"/>
                    <a:pt x="144" y="925"/>
                  </a:cubicBezTo>
                  <a:cubicBezTo>
                    <a:pt x="155" y="925"/>
                    <a:pt x="168" y="924"/>
                    <a:pt x="181" y="920"/>
                  </a:cubicBezTo>
                  <a:cubicBezTo>
                    <a:pt x="550" y="789"/>
                    <a:pt x="836" y="503"/>
                    <a:pt x="978" y="146"/>
                  </a:cubicBezTo>
                  <a:cubicBezTo>
                    <a:pt x="1002" y="110"/>
                    <a:pt x="1002" y="62"/>
                    <a:pt x="978" y="39"/>
                  </a:cubicBezTo>
                  <a:cubicBezTo>
                    <a:pt x="951" y="12"/>
                    <a:pt x="927" y="1"/>
                    <a:pt x="906" y="1"/>
                  </a:cubicBez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3"/>
            <p:cNvSpPr/>
            <p:nvPr/>
          </p:nvSpPr>
          <p:spPr>
            <a:xfrm>
              <a:off x="1215186" y="2537492"/>
              <a:ext cx="52008" cy="56828"/>
            </a:xfrm>
            <a:custGeom>
              <a:avLst/>
              <a:gdLst/>
              <a:ahLst/>
              <a:cxnLst/>
              <a:rect l="l" t="t" r="r" b="b"/>
              <a:pathLst>
                <a:path w="1079" h="1179" extrusionOk="0">
                  <a:moveTo>
                    <a:pt x="917" y="0"/>
                  </a:moveTo>
                  <a:cubicBezTo>
                    <a:pt x="835" y="0"/>
                    <a:pt x="820" y="150"/>
                    <a:pt x="781" y="227"/>
                  </a:cubicBezTo>
                  <a:cubicBezTo>
                    <a:pt x="662" y="513"/>
                    <a:pt x="460" y="751"/>
                    <a:pt x="210" y="930"/>
                  </a:cubicBezTo>
                  <a:cubicBezTo>
                    <a:pt x="150" y="989"/>
                    <a:pt x="55" y="1001"/>
                    <a:pt x="19" y="1073"/>
                  </a:cubicBezTo>
                  <a:cubicBezTo>
                    <a:pt x="0" y="1129"/>
                    <a:pt x="49" y="1179"/>
                    <a:pt x="100" y="1179"/>
                  </a:cubicBezTo>
                  <a:cubicBezTo>
                    <a:pt x="113" y="1179"/>
                    <a:pt x="126" y="1175"/>
                    <a:pt x="138" y="1168"/>
                  </a:cubicBezTo>
                  <a:cubicBezTo>
                    <a:pt x="496" y="977"/>
                    <a:pt x="781" y="680"/>
                    <a:pt x="960" y="323"/>
                  </a:cubicBezTo>
                  <a:cubicBezTo>
                    <a:pt x="984" y="239"/>
                    <a:pt x="1079" y="96"/>
                    <a:pt x="984" y="25"/>
                  </a:cubicBezTo>
                  <a:cubicBezTo>
                    <a:pt x="958" y="8"/>
                    <a:pt x="936" y="0"/>
                    <a:pt x="917" y="0"/>
                  </a:cubicBez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3"/>
            <p:cNvSpPr/>
            <p:nvPr/>
          </p:nvSpPr>
          <p:spPr>
            <a:xfrm>
              <a:off x="2338608" y="2330662"/>
              <a:ext cx="176798" cy="122524"/>
            </a:xfrm>
            <a:custGeom>
              <a:avLst/>
              <a:gdLst/>
              <a:ahLst/>
              <a:cxnLst/>
              <a:rect l="l" t="t" r="r" b="b"/>
              <a:pathLst>
                <a:path w="3668" h="2542" extrusionOk="0">
                  <a:moveTo>
                    <a:pt x="1906" y="780"/>
                  </a:moveTo>
                  <a:lnTo>
                    <a:pt x="1906" y="780"/>
                  </a:lnTo>
                  <a:cubicBezTo>
                    <a:pt x="1904" y="783"/>
                    <a:pt x="1903" y="786"/>
                    <a:pt x="1901" y="789"/>
                  </a:cubicBezTo>
                  <a:lnTo>
                    <a:pt x="1901" y="789"/>
                  </a:lnTo>
                  <a:cubicBezTo>
                    <a:pt x="1900" y="789"/>
                    <a:pt x="1900" y="786"/>
                    <a:pt x="1906" y="780"/>
                  </a:cubicBezTo>
                  <a:close/>
                  <a:moveTo>
                    <a:pt x="1370" y="1208"/>
                  </a:moveTo>
                  <a:cubicBezTo>
                    <a:pt x="1406" y="1208"/>
                    <a:pt x="1453" y="1220"/>
                    <a:pt x="1489" y="1244"/>
                  </a:cubicBezTo>
                  <a:cubicBezTo>
                    <a:pt x="1461" y="1248"/>
                    <a:pt x="1433" y="1249"/>
                    <a:pt x="1405" y="1249"/>
                  </a:cubicBezTo>
                  <a:cubicBezTo>
                    <a:pt x="1338" y="1249"/>
                    <a:pt x="1271" y="1241"/>
                    <a:pt x="1203" y="1232"/>
                  </a:cubicBezTo>
                  <a:cubicBezTo>
                    <a:pt x="1251" y="1208"/>
                    <a:pt x="1311" y="1208"/>
                    <a:pt x="1370" y="1208"/>
                  </a:cubicBezTo>
                  <a:close/>
                  <a:moveTo>
                    <a:pt x="2418" y="1316"/>
                  </a:moveTo>
                  <a:cubicBezTo>
                    <a:pt x="2513" y="1387"/>
                    <a:pt x="2596" y="1470"/>
                    <a:pt x="2680" y="1566"/>
                  </a:cubicBezTo>
                  <a:cubicBezTo>
                    <a:pt x="2692" y="1578"/>
                    <a:pt x="2704" y="1589"/>
                    <a:pt x="2704" y="1601"/>
                  </a:cubicBezTo>
                  <a:cubicBezTo>
                    <a:pt x="2668" y="1589"/>
                    <a:pt x="2632" y="1578"/>
                    <a:pt x="2596" y="1554"/>
                  </a:cubicBezTo>
                  <a:cubicBezTo>
                    <a:pt x="2513" y="1518"/>
                    <a:pt x="2442" y="1435"/>
                    <a:pt x="2418" y="1339"/>
                  </a:cubicBezTo>
                  <a:lnTo>
                    <a:pt x="2418" y="1316"/>
                  </a:lnTo>
                  <a:close/>
                  <a:moveTo>
                    <a:pt x="1212" y="0"/>
                  </a:moveTo>
                  <a:cubicBezTo>
                    <a:pt x="1136" y="0"/>
                    <a:pt x="1058" y="19"/>
                    <a:pt x="989" y="54"/>
                  </a:cubicBezTo>
                  <a:cubicBezTo>
                    <a:pt x="787" y="244"/>
                    <a:pt x="1096" y="494"/>
                    <a:pt x="1251" y="625"/>
                  </a:cubicBezTo>
                  <a:cubicBezTo>
                    <a:pt x="1311" y="661"/>
                    <a:pt x="1394" y="768"/>
                    <a:pt x="1477" y="768"/>
                  </a:cubicBezTo>
                  <a:cubicBezTo>
                    <a:pt x="1525" y="744"/>
                    <a:pt x="1525" y="673"/>
                    <a:pt x="1477" y="661"/>
                  </a:cubicBezTo>
                  <a:cubicBezTo>
                    <a:pt x="1299" y="542"/>
                    <a:pt x="1144" y="387"/>
                    <a:pt x="1025" y="208"/>
                  </a:cubicBezTo>
                  <a:cubicBezTo>
                    <a:pt x="1025" y="196"/>
                    <a:pt x="1025" y="185"/>
                    <a:pt x="1025" y="173"/>
                  </a:cubicBezTo>
                  <a:cubicBezTo>
                    <a:pt x="1041" y="131"/>
                    <a:pt x="1092" y="119"/>
                    <a:pt x="1141" y="119"/>
                  </a:cubicBezTo>
                  <a:cubicBezTo>
                    <a:pt x="1163" y="119"/>
                    <a:pt x="1185" y="121"/>
                    <a:pt x="1203" y="125"/>
                  </a:cubicBezTo>
                  <a:cubicBezTo>
                    <a:pt x="1501" y="161"/>
                    <a:pt x="1834" y="423"/>
                    <a:pt x="1787" y="756"/>
                  </a:cubicBezTo>
                  <a:cubicBezTo>
                    <a:pt x="1766" y="787"/>
                    <a:pt x="1790" y="844"/>
                    <a:pt x="1835" y="844"/>
                  </a:cubicBezTo>
                  <a:cubicBezTo>
                    <a:pt x="1842" y="844"/>
                    <a:pt x="1850" y="843"/>
                    <a:pt x="1858" y="839"/>
                  </a:cubicBezTo>
                  <a:cubicBezTo>
                    <a:pt x="1879" y="829"/>
                    <a:pt x="1891" y="809"/>
                    <a:pt x="1901" y="789"/>
                  </a:cubicBezTo>
                  <a:lnTo>
                    <a:pt x="1901" y="789"/>
                  </a:lnTo>
                  <a:cubicBezTo>
                    <a:pt x="1901" y="789"/>
                    <a:pt x="1901" y="789"/>
                    <a:pt x="1901" y="789"/>
                  </a:cubicBezTo>
                  <a:cubicBezTo>
                    <a:pt x="1903" y="789"/>
                    <a:pt x="1906" y="786"/>
                    <a:pt x="1906" y="780"/>
                  </a:cubicBezTo>
                  <a:lnTo>
                    <a:pt x="1906" y="780"/>
                  </a:lnTo>
                  <a:cubicBezTo>
                    <a:pt x="1906" y="780"/>
                    <a:pt x="1906" y="780"/>
                    <a:pt x="1906" y="780"/>
                  </a:cubicBezTo>
                  <a:cubicBezTo>
                    <a:pt x="2061" y="577"/>
                    <a:pt x="2263" y="423"/>
                    <a:pt x="2501" y="339"/>
                  </a:cubicBezTo>
                  <a:cubicBezTo>
                    <a:pt x="2547" y="328"/>
                    <a:pt x="2603" y="314"/>
                    <a:pt x="2652" y="314"/>
                  </a:cubicBezTo>
                  <a:cubicBezTo>
                    <a:pt x="2706" y="314"/>
                    <a:pt x="2751" y="331"/>
                    <a:pt x="2763" y="387"/>
                  </a:cubicBezTo>
                  <a:cubicBezTo>
                    <a:pt x="2775" y="577"/>
                    <a:pt x="2596" y="720"/>
                    <a:pt x="2430" y="780"/>
                  </a:cubicBezTo>
                  <a:cubicBezTo>
                    <a:pt x="2287" y="804"/>
                    <a:pt x="2144" y="839"/>
                    <a:pt x="2204" y="935"/>
                  </a:cubicBezTo>
                  <a:cubicBezTo>
                    <a:pt x="2224" y="945"/>
                    <a:pt x="2246" y="949"/>
                    <a:pt x="2268" y="949"/>
                  </a:cubicBezTo>
                  <a:cubicBezTo>
                    <a:pt x="2322" y="949"/>
                    <a:pt x="2376" y="924"/>
                    <a:pt x="2418" y="899"/>
                  </a:cubicBezTo>
                  <a:cubicBezTo>
                    <a:pt x="2464" y="890"/>
                    <a:pt x="2511" y="887"/>
                    <a:pt x="2557" y="887"/>
                  </a:cubicBezTo>
                  <a:cubicBezTo>
                    <a:pt x="2642" y="887"/>
                    <a:pt x="2726" y="900"/>
                    <a:pt x="2811" y="923"/>
                  </a:cubicBezTo>
                  <a:cubicBezTo>
                    <a:pt x="3097" y="1018"/>
                    <a:pt x="3418" y="1185"/>
                    <a:pt x="3537" y="1482"/>
                  </a:cubicBezTo>
                  <a:cubicBezTo>
                    <a:pt x="3549" y="1506"/>
                    <a:pt x="3549" y="1542"/>
                    <a:pt x="3537" y="1566"/>
                  </a:cubicBezTo>
                  <a:cubicBezTo>
                    <a:pt x="3486" y="1660"/>
                    <a:pt x="3351" y="1693"/>
                    <a:pt x="3196" y="1693"/>
                  </a:cubicBezTo>
                  <a:cubicBezTo>
                    <a:pt x="3098" y="1693"/>
                    <a:pt x="2991" y="1679"/>
                    <a:pt x="2894" y="1661"/>
                  </a:cubicBezTo>
                  <a:cubicBezTo>
                    <a:pt x="2787" y="1435"/>
                    <a:pt x="2620" y="1256"/>
                    <a:pt x="2406" y="1137"/>
                  </a:cubicBezTo>
                  <a:cubicBezTo>
                    <a:pt x="2393" y="1133"/>
                    <a:pt x="2380" y="1131"/>
                    <a:pt x="2369" y="1131"/>
                  </a:cubicBezTo>
                  <a:cubicBezTo>
                    <a:pt x="2288" y="1131"/>
                    <a:pt x="2253" y="1231"/>
                    <a:pt x="2263" y="1304"/>
                  </a:cubicBezTo>
                  <a:cubicBezTo>
                    <a:pt x="2287" y="1530"/>
                    <a:pt x="2489" y="1661"/>
                    <a:pt x="2680" y="1732"/>
                  </a:cubicBezTo>
                  <a:cubicBezTo>
                    <a:pt x="2704" y="1744"/>
                    <a:pt x="2739" y="1744"/>
                    <a:pt x="2775" y="1756"/>
                  </a:cubicBezTo>
                  <a:cubicBezTo>
                    <a:pt x="2811" y="1863"/>
                    <a:pt x="2835" y="1959"/>
                    <a:pt x="2846" y="2066"/>
                  </a:cubicBezTo>
                  <a:cubicBezTo>
                    <a:pt x="2858" y="2137"/>
                    <a:pt x="2846" y="2340"/>
                    <a:pt x="2763" y="2363"/>
                  </a:cubicBezTo>
                  <a:cubicBezTo>
                    <a:pt x="2741" y="2371"/>
                    <a:pt x="2719" y="2374"/>
                    <a:pt x="2697" y="2374"/>
                  </a:cubicBezTo>
                  <a:cubicBezTo>
                    <a:pt x="2579" y="2374"/>
                    <a:pt x="2471" y="2277"/>
                    <a:pt x="2370" y="2197"/>
                  </a:cubicBezTo>
                  <a:cubicBezTo>
                    <a:pt x="2192" y="2042"/>
                    <a:pt x="2025" y="1887"/>
                    <a:pt x="2001" y="1637"/>
                  </a:cubicBezTo>
                  <a:cubicBezTo>
                    <a:pt x="2025" y="1601"/>
                    <a:pt x="2049" y="1554"/>
                    <a:pt x="2049" y="1518"/>
                  </a:cubicBezTo>
                  <a:cubicBezTo>
                    <a:pt x="2057" y="1463"/>
                    <a:pt x="2013" y="1424"/>
                    <a:pt x="1968" y="1424"/>
                  </a:cubicBezTo>
                  <a:cubicBezTo>
                    <a:pt x="1945" y="1424"/>
                    <a:pt x="1922" y="1434"/>
                    <a:pt x="1906" y="1458"/>
                  </a:cubicBezTo>
                  <a:cubicBezTo>
                    <a:pt x="1882" y="1506"/>
                    <a:pt x="1870" y="1554"/>
                    <a:pt x="1870" y="1601"/>
                  </a:cubicBezTo>
                  <a:cubicBezTo>
                    <a:pt x="1834" y="1637"/>
                    <a:pt x="1787" y="1661"/>
                    <a:pt x="1739" y="1697"/>
                  </a:cubicBezTo>
                  <a:cubicBezTo>
                    <a:pt x="1413" y="1895"/>
                    <a:pt x="1042" y="2149"/>
                    <a:pt x="636" y="2149"/>
                  </a:cubicBezTo>
                  <a:cubicBezTo>
                    <a:pt x="626" y="2149"/>
                    <a:pt x="617" y="2149"/>
                    <a:pt x="608" y="2149"/>
                  </a:cubicBezTo>
                  <a:cubicBezTo>
                    <a:pt x="334" y="2125"/>
                    <a:pt x="489" y="1828"/>
                    <a:pt x="596" y="1685"/>
                  </a:cubicBezTo>
                  <a:cubicBezTo>
                    <a:pt x="703" y="1566"/>
                    <a:pt x="811" y="1458"/>
                    <a:pt x="930" y="1363"/>
                  </a:cubicBezTo>
                  <a:cubicBezTo>
                    <a:pt x="1061" y="1387"/>
                    <a:pt x="1192" y="1411"/>
                    <a:pt x="1311" y="1423"/>
                  </a:cubicBezTo>
                  <a:cubicBezTo>
                    <a:pt x="1334" y="1426"/>
                    <a:pt x="1358" y="1427"/>
                    <a:pt x="1382" y="1427"/>
                  </a:cubicBezTo>
                  <a:cubicBezTo>
                    <a:pt x="1453" y="1427"/>
                    <a:pt x="1522" y="1414"/>
                    <a:pt x="1584" y="1387"/>
                  </a:cubicBezTo>
                  <a:cubicBezTo>
                    <a:pt x="1692" y="1328"/>
                    <a:pt x="1692" y="1173"/>
                    <a:pt x="1584" y="1113"/>
                  </a:cubicBezTo>
                  <a:cubicBezTo>
                    <a:pt x="1514" y="1069"/>
                    <a:pt x="1430" y="1045"/>
                    <a:pt x="1348" y="1045"/>
                  </a:cubicBezTo>
                  <a:cubicBezTo>
                    <a:pt x="1319" y="1045"/>
                    <a:pt x="1291" y="1048"/>
                    <a:pt x="1263" y="1054"/>
                  </a:cubicBezTo>
                  <a:cubicBezTo>
                    <a:pt x="1144" y="1077"/>
                    <a:pt x="1037" y="1125"/>
                    <a:pt x="941" y="1185"/>
                  </a:cubicBezTo>
                  <a:cubicBezTo>
                    <a:pt x="739" y="1161"/>
                    <a:pt x="549" y="1113"/>
                    <a:pt x="370" y="1030"/>
                  </a:cubicBezTo>
                  <a:cubicBezTo>
                    <a:pt x="287" y="982"/>
                    <a:pt x="227" y="911"/>
                    <a:pt x="239" y="875"/>
                  </a:cubicBezTo>
                  <a:cubicBezTo>
                    <a:pt x="310" y="792"/>
                    <a:pt x="418" y="744"/>
                    <a:pt x="537" y="732"/>
                  </a:cubicBezTo>
                  <a:cubicBezTo>
                    <a:pt x="582" y="730"/>
                    <a:pt x="628" y="728"/>
                    <a:pt x="673" y="728"/>
                  </a:cubicBezTo>
                  <a:cubicBezTo>
                    <a:pt x="1032" y="728"/>
                    <a:pt x="1389" y="810"/>
                    <a:pt x="1727" y="958"/>
                  </a:cubicBezTo>
                  <a:cubicBezTo>
                    <a:pt x="1730" y="959"/>
                    <a:pt x="1734" y="960"/>
                    <a:pt x="1737" y="960"/>
                  </a:cubicBezTo>
                  <a:cubicBezTo>
                    <a:pt x="1767" y="960"/>
                    <a:pt x="1784" y="909"/>
                    <a:pt x="1751" y="887"/>
                  </a:cubicBezTo>
                  <a:cubicBezTo>
                    <a:pt x="1501" y="780"/>
                    <a:pt x="1227" y="696"/>
                    <a:pt x="965" y="661"/>
                  </a:cubicBezTo>
                  <a:cubicBezTo>
                    <a:pt x="864" y="637"/>
                    <a:pt x="760" y="625"/>
                    <a:pt x="657" y="625"/>
                  </a:cubicBezTo>
                  <a:cubicBezTo>
                    <a:pt x="555" y="625"/>
                    <a:pt x="453" y="637"/>
                    <a:pt x="358" y="661"/>
                  </a:cubicBezTo>
                  <a:cubicBezTo>
                    <a:pt x="144" y="720"/>
                    <a:pt x="1" y="875"/>
                    <a:pt x="168" y="1077"/>
                  </a:cubicBezTo>
                  <a:cubicBezTo>
                    <a:pt x="334" y="1220"/>
                    <a:pt x="537" y="1304"/>
                    <a:pt x="751" y="1339"/>
                  </a:cubicBezTo>
                  <a:cubicBezTo>
                    <a:pt x="465" y="1578"/>
                    <a:pt x="239" y="1899"/>
                    <a:pt x="370" y="2161"/>
                  </a:cubicBezTo>
                  <a:cubicBezTo>
                    <a:pt x="445" y="2249"/>
                    <a:pt x="549" y="2283"/>
                    <a:pt x="668" y="2283"/>
                  </a:cubicBezTo>
                  <a:cubicBezTo>
                    <a:pt x="964" y="2283"/>
                    <a:pt x="1344" y="2069"/>
                    <a:pt x="1549" y="1959"/>
                  </a:cubicBezTo>
                  <a:cubicBezTo>
                    <a:pt x="1656" y="1899"/>
                    <a:pt x="1763" y="1828"/>
                    <a:pt x="1870" y="1756"/>
                  </a:cubicBezTo>
                  <a:cubicBezTo>
                    <a:pt x="1942" y="1947"/>
                    <a:pt x="2049" y="2113"/>
                    <a:pt x="2192" y="2244"/>
                  </a:cubicBezTo>
                  <a:cubicBezTo>
                    <a:pt x="2346" y="2375"/>
                    <a:pt x="2513" y="2542"/>
                    <a:pt x="2716" y="2542"/>
                  </a:cubicBezTo>
                  <a:cubicBezTo>
                    <a:pt x="3073" y="2494"/>
                    <a:pt x="3013" y="2078"/>
                    <a:pt x="2942" y="1804"/>
                  </a:cubicBezTo>
                  <a:lnTo>
                    <a:pt x="2942" y="1804"/>
                  </a:lnTo>
                  <a:cubicBezTo>
                    <a:pt x="3022" y="1817"/>
                    <a:pt x="3108" y="1825"/>
                    <a:pt x="3192" y="1825"/>
                  </a:cubicBezTo>
                  <a:cubicBezTo>
                    <a:pt x="3420" y="1825"/>
                    <a:pt x="3633" y="1763"/>
                    <a:pt x="3668" y="1554"/>
                  </a:cubicBezTo>
                  <a:cubicBezTo>
                    <a:pt x="3644" y="1137"/>
                    <a:pt x="3049" y="816"/>
                    <a:pt x="2668" y="780"/>
                  </a:cubicBezTo>
                  <a:cubicBezTo>
                    <a:pt x="2799" y="696"/>
                    <a:pt x="2882" y="554"/>
                    <a:pt x="2882" y="399"/>
                  </a:cubicBezTo>
                  <a:cubicBezTo>
                    <a:pt x="2882" y="280"/>
                    <a:pt x="2787" y="196"/>
                    <a:pt x="2680" y="196"/>
                  </a:cubicBezTo>
                  <a:cubicBezTo>
                    <a:pt x="2382" y="196"/>
                    <a:pt x="2096" y="399"/>
                    <a:pt x="1906" y="625"/>
                  </a:cubicBezTo>
                  <a:cubicBezTo>
                    <a:pt x="1858" y="339"/>
                    <a:pt x="1644" y="113"/>
                    <a:pt x="1370" y="30"/>
                  </a:cubicBezTo>
                  <a:cubicBezTo>
                    <a:pt x="1320" y="10"/>
                    <a:pt x="1267" y="0"/>
                    <a:pt x="1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3"/>
            <p:cNvSpPr/>
            <p:nvPr/>
          </p:nvSpPr>
          <p:spPr>
            <a:xfrm>
              <a:off x="3072083" y="1610971"/>
              <a:ext cx="29209" cy="126959"/>
            </a:xfrm>
            <a:custGeom>
              <a:avLst/>
              <a:gdLst/>
              <a:ahLst/>
              <a:cxnLst/>
              <a:rect l="l" t="t" r="r" b="b"/>
              <a:pathLst>
                <a:path w="606" h="2634" extrusionOk="0">
                  <a:moveTo>
                    <a:pt x="355" y="1"/>
                  </a:moveTo>
                  <a:cubicBezTo>
                    <a:pt x="302" y="1"/>
                    <a:pt x="248" y="21"/>
                    <a:pt x="202" y="66"/>
                  </a:cubicBezTo>
                  <a:cubicBezTo>
                    <a:pt x="83" y="209"/>
                    <a:pt x="143" y="459"/>
                    <a:pt x="107" y="638"/>
                  </a:cubicBezTo>
                  <a:cubicBezTo>
                    <a:pt x="83" y="1209"/>
                    <a:pt x="0" y="1971"/>
                    <a:pt x="24" y="2531"/>
                  </a:cubicBezTo>
                  <a:cubicBezTo>
                    <a:pt x="54" y="2601"/>
                    <a:pt x="117" y="2633"/>
                    <a:pt x="178" y="2633"/>
                  </a:cubicBezTo>
                  <a:cubicBezTo>
                    <a:pt x="262" y="2633"/>
                    <a:pt x="345" y="2574"/>
                    <a:pt x="345" y="2471"/>
                  </a:cubicBezTo>
                  <a:cubicBezTo>
                    <a:pt x="417" y="1578"/>
                    <a:pt x="476" y="947"/>
                    <a:pt x="572" y="268"/>
                  </a:cubicBezTo>
                  <a:cubicBezTo>
                    <a:pt x="605" y="117"/>
                    <a:pt x="484" y="1"/>
                    <a:pt x="3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3"/>
            <p:cNvSpPr/>
            <p:nvPr/>
          </p:nvSpPr>
          <p:spPr>
            <a:xfrm>
              <a:off x="3119127" y="1618635"/>
              <a:ext cx="75240" cy="131104"/>
            </a:xfrm>
            <a:custGeom>
              <a:avLst/>
              <a:gdLst/>
              <a:ahLst/>
              <a:cxnLst/>
              <a:rect l="l" t="t" r="r" b="b"/>
              <a:pathLst>
                <a:path w="1561" h="2720" extrusionOk="0">
                  <a:moveTo>
                    <a:pt x="1381" y="0"/>
                  </a:moveTo>
                  <a:cubicBezTo>
                    <a:pt x="1350" y="0"/>
                    <a:pt x="1318" y="9"/>
                    <a:pt x="1286" y="26"/>
                  </a:cubicBezTo>
                  <a:cubicBezTo>
                    <a:pt x="1203" y="121"/>
                    <a:pt x="1131" y="217"/>
                    <a:pt x="1084" y="336"/>
                  </a:cubicBezTo>
                  <a:cubicBezTo>
                    <a:pt x="965" y="610"/>
                    <a:pt x="846" y="883"/>
                    <a:pt x="703" y="1145"/>
                  </a:cubicBezTo>
                  <a:cubicBezTo>
                    <a:pt x="500" y="1491"/>
                    <a:pt x="322" y="1860"/>
                    <a:pt x="167" y="2229"/>
                  </a:cubicBezTo>
                  <a:cubicBezTo>
                    <a:pt x="131" y="2360"/>
                    <a:pt x="0" y="2503"/>
                    <a:pt x="60" y="2634"/>
                  </a:cubicBezTo>
                  <a:cubicBezTo>
                    <a:pt x="92" y="2692"/>
                    <a:pt x="147" y="2720"/>
                    <a:pt x="202" y="2720"/>
                  </a:cubicBezTo>
                  <a:cubicBezTo>
                    <a:pt x="271" y="2720"/>
                    <a:pt x="338" y="2677"/>
                    <a:pt x="358" y="2598"/>
                  </a:cubicBezTo>
                  <a:cubicBezTo>
                    <a:pt x="572" y="2038"/>
                    <a:pt x="1060" y="1312"/>
                    <a:pt x="1358" y="657"/>
                  </a:cubicBezTo>
                  <a:cubicBezTo>
                    <a:pt x="1441" y="479"/>
                    <a:pt x="1489" y="383"/>
                    <a:pt x="1512" y="312"/>
                  </a:cubicBezTo>
                  <a:cubicBezTo>
                    <a:pt x="1536" y="229"/>
                    <a:pt x="1560" y="264"/>
                    <a:pt x="1548" y="133"/>
                  </a:cubicBezTo>
                  <a:cubicBezTo>
                    <a:pt x="1523" y="49"/>
                    <a:pt x="1456" y="0"/>
                    <a:pt x="1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3"/>
            <p:cNvSpPr/>
            <p:nvPr/>
          </p:nvSpPr>
          <p:spPr>
            <a:xfrm>
              <a:off x="3151663" y="1710362"/>
              <a:ext cx="111535" cy="75963"/>
            </a:xfrm>
            <a:custGeom>
              <a:avLst/>
              <a:gdLst/>
              <a:ahLst/>
              <a:cxnLst/>
              <a:rect l="l" t="t" r="r" b="b"/>
              <a:pathLst>
                <a:path w="2314" h="1576" extrusionOk="0">
                  <a:moveTo>
                    <a:pt x="2105" y="1"/>
                  </a:moveTo>
                  <a:cubicBezTo>
                    <a:pt x="1975" y="1"/>
                    <a:pt x="1890" y="99"/>
                    <a:pt x="1707" y="207"/>
                  </a:cubicBezTo>
                  <a:cubicBezTo>
                    <a:pt x="1183" y="576"/>
                    <a:pt x="611" y="885"/>
                    <a:pt x="99" y="1266"/>
                  </a:cubicBezTo>
                  <a:cubicBezTo>
                    <a:pt x="1" y="1405"/>
                    <a:pt x="115" y="1576"/>
                    <a:pt x="258" y="1576"/>
                  </a:cubicBezTo>
                  <a:cubicBezTo>
                    <a:pt x="288" y="1576"/>
                    <a:pt x="319" y="1568"/>
                    <a:pt x="349" y="1552"/>
                  </a:cubicBezTo>
                  <a:cubicBezTo>
                    <a:pt x="897" y="1207"/>
                    <a:pt x="1457" y="873"/>
                    <a:pt x="1992" y="504"/>
                  </a:cubicBezTo>
                  <a:cubicBezTo>
                    <a:pt x="2159" y="373"/>
                    <a:pt x="2219" y="373"/>
                    <a:pt x="2290" y="231"/>
                  </a:cubicBezTo>
                  <a:cubicBezTo>
                    <a:pt x="2314" y="135"/>
                    <a:pt x="2254" y="28"/>
                    <a:pt x="2147" y="4"/>
                  </a:cubicBezTo>
                  <a:cubicBezTo>
                    <a:pt x="2132" y="2"/>
                    <a:pt x="2118" y="1"/>
                    <a:pt x="21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3"/>
            <p:cNvSpPr/>
            <p:nvPr/>
          </p:nvSpPr>
          <p:spPr>
            <a:xfrm>
              <a:off x="2879809" y="1830720"/>
              <a:ext cx="50562" cy="42850"/>
            </a:xfrm>
            <a:custGeom>
              <a:avLst/>
              <a:gdLst/>
              <a:ahLst/>
              <a:cxnLst/>
              <a:rect l="l" t="t" r="r" b="b"/>
              <a:pathLst>
                <a:path w="1049" h="889" extrusionOk="0">
                  <a:moveTo>
                    <a:pt x="459" y="1"/>
                  </a:moveTo>
                  <a:cubicBezTo>
                    <a:pt x="228" y="1"/>
                    <a:pt x="0" y="180"/>
                    <a:pt x="0" y="448"/>
                  </a:cubicBezTo>
                  <a:cubicBezTo>
                    <a:pt x="0" y="698"/>
                    <a:pt x="203" y="889"/>
                    <a:pt x="453" y="889"/>
                  </a:cubicBezTo>
                  <a:cubicBezTo>
                    <a:pt x="846" y="889"/>
                    <a:pt x="1048" y="412"/>
                    <a:pt x="762" y="127"/>
                  </a:cubicBezTo>
                  <a:cubicBezTo>
                    <a:pt x="675" y="40"/>
                    <a:pt x="567" y="1"/>
                    <a:pt x="4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3"/>
            <p:cNvSpPr/>
            <p:nvPr/>
          </p:nvSpPr>
          <p:spPr>
            <a:xfrm>
              <a:off x="2886123" y="1836841"/>
              <a:ext cx="36198" cy="30993"/>
            </a:xfrm>
            <a:custGeom>
              <a:avLst/>
              <a:gdLst/>
              <a:ahLst/>
              <a:cxnLst/>
              <a:rect l="l" t="t" r="r" b="b"/>
              <a:pathLst>
                <a:path w="751" h="643" extrusionOk="0">
                  <a:moveTo>
                    <a:pt x="323" y="0"/>
                  </a:moveTo>
                  <a:cubicBezTo>
                    <a:pt x="158" y="0"/>
                    <a:pt x="0" y="128"/>
                    <a:pt x="0" y="321"/>
                  </a:cubicBezTo>
                  <a:cubicBezTo>
                    <a:pt x="0" y="500"/>
                    <a:pt x="143" y="643"/>
                    <a:pt x="322" y="643"/>
                  </a:cubicBezTo>
                  <a:cubicBezTo>
                    <a:pt x="608" y="643"/>
                    <a:pt x="751" y="297"/>
                    <a:pt x="548" y="95"/>
                  </a:cubicBezTo>
                  <a:cubicBezTo>
                    <a:pt x="483" y="29"/>
                    <a:pt x="402" y="0"/>
                    <a:pt x="3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3"/>
            <p:cNvSpPr/>
            <p:nvPr/>
          </p:nvSpPr>
          <p:spPr>
            <a:xfrm>
              <a:off x="2933746" y="1823008"/>
              <a:ext cx="43669" cy="43091"/>
            </a:xfrm>
            <a:custGeom>
              <a:avLst/>
              <a:gdLst/>
              <a:ahLst/>
              <a:cxnLst/>
              <a:rect l="l" t="t" r="r" b="b"/>
              <a:pathLst>
                <a:path w="906" h="894" extrusionOk="0">
                  <a:moveTo>
                    <a:pt x="453" y="1"/>
                  </a:moveTo>
                  <a:cubicBezTo>
                    <a:pt x="203" y="1"/>
                    <a:pt x="1" y="191"/>
                    <a:pt x="1" y="441"/>
                  </a:cubicBezTo>
                  <a:cubicBezTo>
                    <a:pt x="1" y="691"/>
                    <a:pt x="203" y="894"/>
                    <a:pt x="453" y="894"/>
                  </a:cubicBezTo>
                  <a:cubicBezTo>
                    <a:pt x="703" y="894"/>
                    <a:pt x="906" y="691"/>
                    <a:pt x="906" y="441"/>
                  </a:cubicBezTo>
                  <a:cubicBezTo>
                    <a:pt x="906" y="191"/>
                    <a:pt x="703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3"/>
            <p:cNvSpPr/>
            <p:nvPr/>
          </p:nvSpPr>
          <p:spPr>
            <a:xfrm>
              <a:off x="2947531" y="1882247"/>
              <a:ext cx="39620" cy="34367"/>
            </a:xfrm>
            <a:custGeom>
              <a:avLst/>
              <a:gdLst/>
              <a:ahLst/>
              <a:cxnLst/>
              <a:rect l="l" t="t" r="r" b="b"/>
              <a:pathLst>
                <a:path w="822" h="713" extrusionOk="0">
                  <a:moveTo>
                    <a:pt x="356" y="1"/>
                  </a:moveTo>
                  <a:cubicBezTo>
                    <a:pt x="176" y="1"/>
                    <a:pt x="0" y="145"/>
                    <a:pt x="0" y="355"/>
                  </a:cubicBezTo>
                  <a:cubicBezTo>
                    <a:pt x="0" y="558"/>
                    <a:pt x="155" y="713"/>
                    <a:pt x="358" y="713"/>
                  </a:cubicBezTo>
                  <a:cubicBezTo>
                    <a:pt x="667" y="713"/>
                    <a:pt x="822" y="332"/>
                    <a:pt x="596" y="105"/>
                  </a:cubicBezTo>
                  <a:cubicBezTo>
                    <a:pt x="527" y="33"/>
                    <a:pt x="441" y="1"/>
                    <a:pt x="356" y="1"/>
                  </a:cubicBezTo>
                  <a:close/>
                </a:path>
              </a:pathLst>
            </a:custGeom>
            <a:solidFill>
              <a:srgbClr val="FFFFFF">
                <a:alpha val="66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3"/>
            <p:cNvSpPr/>
            <p:nvPr/>
          </p:nvSpPr>
          <p:spPr>
            <a:xfrm>
              <a:off x="2895281" y="1884079"/>
              <a:ext cx="50562" cy="43428"/>
            </a:xfrm>
            <a:custGeom>
              <a:avLst/>
              <a:gdLst/>
              <a:ahLst/>
              <a:cxnLst/>
              <a:rect l="l" t="t" r="r" b="b"/>
              <a:pathLst>
                <a:path w="1049" h="901" extrusionOk="0">
                  <a:moveTo>
                    <a:pt x="459" y="1"/>
                  </a:moveTo>
                  <a:cubicBezTo>
                    <a:pt x="228" y="1"/>
                    <a:pt x="1" y="180"/>
                    <a:pt x="1" y="448"/>
                  </a:cubicBezTo>
                  <a:cubicBezTo>
                    <a:pt x="1" y="698"/>
                    <a:pt x="203" y="901"/>
                    <a:pt x="453" y="901"/>
                  </a:cubicBezTo>
                  <a:cubicBezTo>
                    <a:pt x="846" y="901"/>
                    <a:pt x="1049" y="413"/>
                    <a:pt x="763" y="127"/>
                  </a:cubicBezTo>
                  <a:cubicBezTo>
                    <a:pt x="676" y="40"/>
                    <a:pt x="567" y="1"/>
                    <a:pt x="4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3"/>
            <p:cNvSpPr/>
            <p:nvPr/>
          </p:nvSpPr>
          <p:spPr>
            <a:xfrm>
              <a:off x="2939675" y="1828792"/>
              <a:ext cx="36584" cy="30993"/>
            </a:xfrm>
            <a:custGeom>
              <a:avLst/>
              <a:gdLst/>
              <a:ahLst/>
              <a:cxnLst/>
              <a:rect l="l" t="t" r="r" b="b"/>
              <a:pathLst>
                <a:path w="759" h="643" extrusionOk="0">
                  <a:moveTo>
                    <a:pt x="323" y="0"/>
                  </a:moveTo>
                  <a:cubicBezTo>
                    <a:pt x="156" y="0"/>
                    <a:pt x="1" y="128"/>
                    <a:pt x="9" y="321"/>
                  </a:cubicBezTo>
                  <a:cubicBezTo>
                    <a:pt x="9" y="500"/>
                    <a:pt x="152" y="643"/>
                    <a:pt x="330" y="643"/>
                  </a:cubicBezTo>
                  <a:cubicBezTo>
                    <a:pt x="616" y="643"/>
                    <a:pt x="759" y="298"/>
                    <a:pt x="556" y="95"/>
                  </a:cubicBezTo>
                  <a:cubicBezTo>
                    <a:pt x="487" y="30"/>
                    <a:pt x="404" y="0"/>
                    <a:pt x="3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3"/>
            <p:cNvSpPr/>
            <p:nvPr/>
          </p:nvSpPr>
          <p:spPr>
            <a:xfrm>
              <a:off x="2901596" y="1890152"/>
              <a:ext cx="31041" cy="30462"/>
            </a:xfrm>
            <a:custGeom>
              <a:avLst/>
              <a:gdLst/>
              <a:ahLst/>
              <a:cxnLst/>
              <a:rect l="l" t="t" r="r" b="b"/>
              <a:pathLst>
                <a:path w="644" h="632" extrusionOk="0">
                  <a:moveTo>
                    <a:pt x="322" y="1"/>
                  </a:moveTo>
                  <a:cubicBezTo>
                    <a:pt x="144" y="1"/>
                    <a:pt x="1" y="144"/>
                    <a:pt x="1" y="322"/>
                  </a:cubicBezTo>
                  <a:cubicBezTo>
                    <a:pt x="1" y="501"/>
                    <a:pt x="144" y="632"/>
                    <a:pt x="322" y="632"/>
                  </a:cubicBezTo>
                  <a:cubicBezTo>
                    <a:pt x="501" y="632"/>
                    <a:pt x="644" y="501"/>
                    <a:pt x="644" y="322"/>
                  </a:cubicBezTo>
                  <a:cubicBezTo>
                    <a:pt x="644" y="144"/>
                    <a:pt x="501" y="1"/>
                    <a:pt x="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3"/>
            <p:cNvSpPr/>
            <p:nvPr/>
          </p:nvSpPr>
          <p:spPr>
            <a:xfrm>
              <a:off x="2469473" y="1256886"/>
              <a:ext cx="365019" cy="443006"/>
            </a:xfrm>
            <a:custGeom>
              <a:avLst/>
              <a:gdLst/>
              <a:ahLst/>
              <a:cxnLst/>
              <a:rect l="l" t="t" r="r" b="b"/>
              <a:pathLst>
                <a:path w="7573" h="9191" extrusionOk="0">
                  <a:moveTo>
                    <a:pt x="3450" y="1599"/>
                  </a:moveTo>
                  <a:cubicBezTo>
                    <a:pt x="3483" y="1599"/>
                    <a:pt x="3516" y="1600"/>
                    <a:pt x="3549" y="1602"/>
                  </a:cubicBezTo>
                  <a:cubicBezTo>
                    <a:pt x="3739" y="1602"/>
                    <a:pt x="3941" y="1638"/>
                    <a:pt x="4132" y="1685"/>
                  </a:cubicBezTo>
                  <a:cubicBezTo>
                    <a:pt x="4311" y="1745"/>
                    <a:pt x="4465" y="1828"/>
                    <a:pt x="4620" y="1947"/>
                  </a:cubicBezTo>
                  <a:cubicBezTo>
                    <a:pt x="4942" y="2197"/>
                    <a:pt x="5168" y="2554"/>
                    <a:pt x="5275" y="2947"/>
                  </a:cubicBezTo>
                  <a:cubicBezTo>
                    <a:pt x="5358" y="3304"/>
                    <a:pt x="5311" y="3697"/>
                    <a:pt x="5132" y="4031"/>
                  </a:cubicBezTo>
                  <a:cubicBezTo>
                    <a:pt x="5096" y="4102"/>
                    <a:pt x="5037" y="4174"/>
                    <a:pt x="4989" y="4257"/>
                  </a:cubicBezTo>
                  <a:cubicBezTo>
                    <a:pt x="4930" y="4340"/>
                    <a:pt x="4858" y="4424"/>
                    <a:pt x="4787" y="4495"/>
                  </a:cubicBezTo>
                  <a:cubicBezTo>
                    <a:pt x="4632" y="4650"/>
                    <a:pt x="4453" y="4769"/>
                    <a:pt x="4263" y="4864"/>
                  </a:cubicBezTo>
                  <a:cubicBezTo>
                    <a:pt x="4056" y="4950"/>
                    <a:pt x="3836" y="4993"/>
                    <a:pt x="3613" y="4993"/>
                  </a:cubicBezTo>
                  <a:cubicBezTo>
                    <a:pt x="3465" y="4993"/>
                    <a:pt x="3315" y="4974"/>
                    <a:pt x="3168" y="4936"/>
                  </a:cubicBezTo>
                  <a:cubicBezTo>
                    <a:pt x="2929" y="4876"/>
                    <a:pt x="2703" y="4757"/>
                    <a:pt x="2525" y="4590"/>
                  </a:cubicBezTo>
                  <a:cubicBezTo>
                    <a:pt x="2453" y="4531"/>
                    <a:pt x="2382" y="4471"/>
                    <a:pt x="2322" y="4412"/>
                  </a:cubicBezTo>
                  <a:cubicBezTo>
                    <a:pt x="2191" y="4281"/>
                    <a:pt x="2084" y="4114"/>
                    <a:pt x="2025" y="3947"/>
                  </a:cubicBezTo>
                  <a:cubicBezTo>
                    <a:pt x="2001" y="3876"/>
                    <a:pt x="1989" y="3804"/>
                    <a:pt x="1965" y="3733"/>
                  </a:cubicBezTo>
                  <a:cubicBezTo>
                    <a:pt x="1941" y="3638"/>
                    <a:pt x="1894" y="3423"/>
                    <a:pt x="1894" y="3423"/>
                  </a:cubicBezTo>
                  <a:cubicBezTo>
                    <a:pt x="1882" y="3233"/>
                    <a:pt x="1894" y="3042"/>
                    <a:pt x="1906" y="2864"/>
                  </a:cubicBezTo>
                  <a:cubicBezTo>
                    <a:pt x="1977" y="2495"/>
                    <a:pt x="2167" y="2161"/>
                    <a:pt x="2465" y="1935"/>
                  </a:cubicBezTo>
                  <a:cubicBezTo>
                    <a:pt x="2749" y="1717"/>
                    <a:pt x="3092" y="1599"/>
                    <a:pt x="3450" y="1599"/>
                  </a:cubicBezTo>
                  <a:close/>
                  <a:moveTo>
                    <a:pt x="3547" y="1"/>
                  </a:moveTo>
                  <a:cubicBezTo>
                    <a:pt x="2838" y="1"/>
                    <a:pt x="2157" y="259"/>
                    <a:pt x="1608" y="709"/>
                  </a:cubicBezTo>
                  <a:cubicBezTo>
                    <a:pt x="1298" y="887"/>
                    <a:pt x="1013" y="1114"/>
                    <a:pt x="751" y="1352"/>
                  </a:cubicBezTo>
                  <a:cubicBezTo>
                    <a:pt x="501" y="1626"/>
                    <a:pt x="322" y="1959"/>
                    <a:pt x="227" y="2316"/>
                  </a:cubicBezTo>
                  <a:cubicBezTo>
                    <a:pt x="72" y="2781"/>
                    <a:pt x="1" y="3257"/>
                    <a:pt x="1" y="3745"/>
                  </a:cubicBezTo>
                  <a:cubicBezTo>
                    <a:pt x="24" y="4233"/>
                    <a:pt x="131" y="4709"/>
                    <a:pt x="322" y="5162"/>
                  </a:cubicBezTo>
                  <a:cubicBezTo>
                    <a:pt x="584" y="5840"/>
                    <a:pt x="917" y="6495"/>
                    <a:pt x="1334" y="7091"/>
                  </a:cubicBezTo>
                  <a:cubicBezTo>
                    <a:pt x="1608" y="7555"/>
                    <a:pt x="1941" y="7995"/>
                    <a:pt x="2322" y="8376"/>
                  </a:cubicBezTo>
                  <a:cubicBezTo>
                    <a:pt x="2608" y="8674"/>
                    <a:pt x="2894" y="8996"/>
                    <a:pt x="3263" y="9162"/>
                  </a:cubicBezTo>
                  <a:cubicBezTo>
                    <a:pt x="3310" y="9182"/>
                    <a:pt x="3354" y="9190"/>
                    <a:pt x="3395" y="9190"/>
                  </a:cubicBezTo>
                  <a:cubicBezTo>
                    <a:pt x="3584" y="9190"/>
                    <a:pt x="3719" y="9013"/>
                    <a:pt x="3846" y="8877"/>
                  </a:cubicBezTo>
                  <a:cubicBezTo>
                    <a:pt x="4001" y="8710"/>
                    <a:pt x="4203" y="8531"/>
                    <a:pt x="4370" y="8353"/>
                  </a:cubicBezTo>
                  <a:cubicBezTo>
                    <a:pt x="4942" y="7757"/>
                    <a:pt x="5751" y="6995"/>
                    <a:pt x="6394" y="6221"/>
                  </a:cubicBezTo>
                  <a:cubicBezTo>
                    <a:pt x="6906" y="5507"/>
                    <a:pt x="7394" y="4709"/>
                    <a:pt x="7501" y="3804"/>
                  </a:cubicBezTo>
                  <a:cubicBezTo>
                    <a:pt x="7573" y="3292"/>
                    <a:pt x="7525" y="2769"/>
                    <a:pt x="7370" y="2280"/>
                  </a:cubicBezTo>
                  <a:cubicBezTo>
                    <a:pt x="7001" y="1495"/>
                    <a:pt x="6394" y="852"/>
                    <a:pt x="5644" y="435"/>
                  </a:cubicBezTo>
                  <a:cubicBezTo>
                    <a:pt x="5358" y="292"/>
                    <a:pt x="5061" y="173"/>
                    <a:pt x="4739" y="114"/>
                  </a:cubicBezTo>
                  <a:cubicBezTo>
                    <a:pt x="4437" y="41"/>
                    <a:pt x="4117" y="4"/>
                    <a:pt x="3802" y="4"/>
                  </a:cubicBezTo>
                  <a:cubicBezTo>
                    <a:pt x="3771" y="4"/>
                    <a:pt x="3739" y="5"/>
                    <a:pt x="3708" y="5"/>
                  </a:cubicBezTo>
                  <a:lnTo>
                    <a:pt x="3708" y="5"/>
                  </a:lnTo>
                  <a:cubicBezTo>
                    <a:pt x="3654" y="2"/>
                    <a:pt x="3601" y="1"/>
                    <a:pt x="35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3"/>
            <p:cNvSpPr/>
            <p:nvPr/>
          </p:nvSpPr>
          <p:spPr>
            <a:xfrm>
              <a:off x="1455998" y="2109477"/>
              <a:ext cx="359235" cy="476939"/>
            </a:xfrm>
            <a:custGeom>
              <a:avLst/>
              <a:gdLst/>
              <a:ahLst/>
              <a:cxnLst/>
              <a:rect l="l" t="t" r="r" b="b"/>
              <a:pathLst>
                <a:path w="7453" h="9895" extrusionOk="0">
                  <a:moveTo>
                    <a:pt x="2822" y="1"/>
                  </a:moveTo>
                  <a:lnTo>
                    <a:pt x="2822" y="1"/>
                  </a:lnTo>
                  <a:cubicBezTo>
                    <a:pt x="2179" y="310"/>
                    <a:pt x="1453" y="644"/>
                    <a:pt x="1048" y="1239"/>
                  </a:cubicBezTo>
                  <a:cubicBezTo>
                    <a:pt x="810" y="1620"/>
                    <a:pt x="643" y="2049"/>
                    <a:pt x="560" y="2501"/>
                  </a:cubicBezTo>
                  <a:cubicBezTo>
                    <a:pt x="286" y="3573"/>
                    <a:pt x="107" y="4656"/>
                    <a:pt x="0" y="5764"/>
                  </a:cubicBezTo>
                  <a:lnTo>
                    <a:pt x="2881" y="5823"/>
                  </a:lnTo>
                  <a:cubicBezTo>
                    <a:pt x="2900" y="5821"/>
                    <a:pt x="2918" y="5820"/>
                    <a:pt x="2936" y="5820"/>
                  </a:cubicBezTo>
                  <a:cubicBezTo>
                    <a:pt x="3021" y="5820"/>
                    <a:pt x="3100" y="5843"/>
                    <a:pt x="3179" y="5883"/>
                  </a:cubicBezTo>
                  <a:cubicBezTo>
                    <a:pt x="3274" y="5942"/>
                    <a:pt x="3262" y="7811"/>
                    <a:pt x="3667" y="8145"/>
                  </a:cubicBezTo>
                  <a:cubicBezTo>
                    <a:pt x="3858" y="8311"/>
                    <a:pt x="4644" y="8157"/>
                    <a:pt x="5203" y="8311"/>
                  </a:cubicBezTo>
                  <a:cubicBezTo>
                    <a:pt x="6293" y="8610"/>
                    <a:pt x="7239" y="9571"/>
                    <a:pt x="7243" y="9864"/>
                  </a:cubicBezTo>
                  <a:lnTo>
                    <a:pt x="7243" y="9864"/>
                  </a:lnTo>
                  <a:cubicBezTo>
                    <a:pt x="7452" y="8115"/>
                    <a:pt x="7350" y="7633"/>
                    <a:pt x="6013" y="5585"/>
                  </a:cubicBezTo>
                  <a:cubicBezTo>
                    <a:pt x="5251" y="4394"/>
                    <a:pt x="4310" y="3335"/>
                    <a:pt x="3536" y="2144"/>
                  </a:cubicBezTo>
                  <a:cubicBezTo>
                    <a:pt x="3120" y="1501"/>
                    <a:pt x="2786" y="787"/>
                    <a:pt x="2822" y="1"/>
                  </a:cubicBezTo>
                  <a:close/>
                  <a:moveTo>
                    <a:pt x="7243" y="9864"/>
                  </a:moveTo>
                  <a:cubicBezTo>
                    <a:pt x="7242" y="9875"/>
                    <a:pt x="7240" y="9885"/>
                    <a:pt x="7239" y="9895"/>
                  </a:cubicBezTo>
                  <a:cubicBezTo>
                    <a:pt x="7242" y="9886"/>
                    <a:pt x="7243" y="9876"/>
                    <a:pt x="7243" y="9864"/>
                  </a:cubicBezTo>
                  <a:close/>
                </a:path>
              </a:pathLst>
            </a:custGeom>
            <a:solidFill>
              <a:srgbClr val="F8E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3"/>
            <p:cNvSpPr/>
            <p:nvPr/>
          </p:nvSpPr>
          <p:spPr>
            <a:xfrm>
              <a:off x="1799238" y="2150255"/>
              <a:ext cx="319614" cy="507353"/>
            </a:xfrm>
            <a:custGeom>
              <a:avLst/>
              <a:gdLst/>
              <a:ahLst/>
              <a:cxnLst/>
              <a:rect l="l" t="t" r="r" b="b"/>
              <a:pathLst>
                <a:path w="6631" h="10526" extrusionOk="0">
                  <a:moveTo>
                    <a:pt x="4154" y="0"/>
                  </a:moveTo>
                  <a:cubicBezTo>
                    <a:pt x="3571" y="1512"/>
                    <a:pt x="2547" y="2608"/>
                    <a:pt x="1690" y="3989"/>
                  </a:cubicBezTo>
                  <a:cubicBezTo>
                    <a:pt x="832" y="5370"/>
                    <a:pt x="94" y="6525"/>
                    <a:pt x="178" y="6882"/>
                  </a:cubicBezTo>
                  <a:cubicBezTo>
                    <a:pt x="1" y="7377"/>
                    <a:pt x="255" y="9758"/>
                    <a:pt x="261" y="10501"/>
                  </a:cubicBezTo>
                  <a:lnTo>
                    <a:pt x="261" y="10501"/>
                  </a:lnTo>
                  <a:cubicBezTo>
                    <a:pt x="261" y="9009"/>
                    <a:pt x="1376" y="7475"/>
                    <a:pt x="2880" y="7061"/>
                  </a:cubicBezTo>
                  <a:cubicBezTo>
                    <a:pt x="3011" y="7025"/>
                    <a:pt x="3166" y="6977"/>
                    <a:pt x="3214" y="6846"/>
                  </a:cubicBezTo>
                  <a:cubicBezTo>
                    <a:pt x="3226" y="6775"/>
                    <a:pt x="3214" y="6692"/>
                    <a:pt x="3190" y="6632"/>
                  </a:cubicBezTo>
                  <a:cubicBezTo>
                    <a:pt x="3035" y="6120"/>
                    <a:pt x="2821" y="5632"/>
                    <a:pt x="2535" y="5179"/>
                  </a:cubicBezTo>
                  <a:lnTo>
                    <a:pt x="6357" y="4227"/>
                  </a:lnTo>
                  <a:cubicBezTo>
                    <a:pt x="6512" y="4215"/>
                    <a:pt x="6631" y="4060"/>
                    <a:pt x="6583" y="3917"/>
                  </a:cubicBezTo>
                  <a:cubicBezTo>
                    <a:pt x="6512" y="2893"/>
                    <a:pt x="6202" y="1905"/>
                    <a:pt x="5678" y="1024"/>
                  </a:cubicBezTo>
                  <a:cubicBezTo>
                    <a:pt x="5345" y="465"/>
                    <a:pt x="4821" y="48"/>
                    <a:pt x="4154" y="0"/>
                  </a:cubicBezTo>
                  <a:close/>
                  <a:moveTo>
                    <a:pt x="261" y="10501"/>
                  </a:moveTo>
                  <a:cubicBezTo>
                    <a:pt x="261" y="10509"/>
                    <a:pt x="261" y="10517"/>
                    <a:pt x="261" y="10525"/>
                  </a:cubicBezTo>
                  <a:cubicBezTo>
                    <a:pt x="261" y="10518"/>
                    <a:pt x="261" y="10509"/>
                    <a:pt x="261" y="10501"/>
                  </a:cubicBezTo>
                  <a:close/>
                </a:path>
              </a:pathLst>
            </a:custGeom>
            <a:solidFill>
              <a:srgbClr val="F8E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3"/>
            <p:cNvSpPr/>
            <p:nvPr/>
          </p:nvSpPr>
          <p:spPr>
            <a:xfrm>
              <a:off x="1445132" y="1638765"/>
              <a:ext cx="285296" cy="285296"/>
            </a:xfrm>
            <a:custGeom>
              <a:avLst/>
              <a:gdLst/>
              <a:ahLst/>
              <a:cxnLst/>
              <a:rect l="l" t="t" r="r" b="b"/>
              <a:pathLst>
                <a:path w="5919" h="5919" extrusionOk="0">
                  <a:moveTo>
                    <a:pt x="2966" y="1"/>
                  </a:moveTo>
                  <a:cubicBezTo>
                    <a:pt x="1322" y="1"/>
                    <a:pt x="1" y="1322"/>
                    <a:pt x="1" y="2954"/>
                  </a:cubicBezTo>
                  <a:cubicBezTo>
                    <a:pt x="1" y="4597"/>
                    <a:pt x="1322" y="5918"/>
                    <a:pt x="2966" y="5918"/>
                  </a:cubicBezTo>
                  <a:cubicBezTo>
                    <a:pt x="4597" y="5918"/>
                    <a:pt x="5918" y="4597"/>
                    <a:pt x="5918" y="2954"/>
                  </a:cubicBezTo>
                  <a:cubicBezTo>
                    <a:pt x="5918" y="1322"/>
                    <a:pt x="4597" y="1"/>
                    <a:pt x="2966" y="1"/>
                  </a:cubicBezTo>
                  <a:close/>
                </a:path>
              </a:pathLst>
            </a:custGeom>
            <a:solidFill>
              <a:srgbClr val="5E32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3"/>
            <p:cNvSpPr/>
            <p:nvPr/>
          </p:nvSpPr>
          <p:spPr>
            <a:xfrm>
              <a:off x="2063792" y="1616496"/>
              <a:ext cx="313396" cy="285440"/>
            </a:xfrm>
            <a:custGeom>
              <a:avLst/>
              <a:gdLst/>
              <a:ahLst/>
              <a:cxnLst/>
              <a:rect l="l" t="t" r="r" b="b"/>
              <a:pathLst>
                <a:path w="6502" h="5922" extrusionOk="0">
                  <a:moveTo>
                    <a:pt x="3240" y="0"/>
                  </a:moveTo>
                  <a:cubicBezTo>
                    <a:pt x="1898" y="0"/>
                    <a:pt x="685" y="920"/>
                    <a:pt x="370" y="2284"/>
                  </a:cubicBezTo>
                  <a:cubicBezTo>
                    <a:pt x="1" y="3880"/>
                    <a:pt x="989" y="5463"/>
                    <a:pt x="2573" y="5844"/>
                  </a:cubicBezTo>
                  <a:cubicBezTo>
                    <a:pt x="2798" y="5897"/>
                    <a:pt x="3024" y="5922"/>
                    <a:pt x="3246" y="5922"/>
                  </a:cubicBezTo>
                  <a:cubicBezTo>
                    <a:pt x="4595" y="5922"/>
                    <a:pt x="5816" y="5000"/>
                    <a:pt x="6133" y="3630"/>
                  </a:cubicBezTo>
                  <a:cubicBezTo>
                    <a:pt x="6502" y="2046"/>
                    <a:pt x="5525" y="451"/>
                    <a:pt x="3930" y="82"/>
                  </a:cubicBezTo>
                  <a:cubicBezTo>
                    <a:pt x="3699" y="27"/>
                    <a:pt x="3467" y="0"/>
                    <a:pt x="3240" y="0"/>
                  </a:cubicBezTo>
                  <a:close/>
                </a:path>
              </a:pathLst>
            </a:custGeom>
            <a:solidFill>
              <a:srgbClr val="5E32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3"/>
            <p:cNvSpPr/>
            <p:nvPr/>
          </p:nvSpPr>
          <p:spPr>
            <a:xfrm>
              <a:off x="1788826" y="1851061"/>
              <a:ext cx="304190" cy="125175"/>
            </a:xfrm>
            <a:custGeom>
              <a:avLst/>
              <a:gdLst/>
              <a:ahLst/>
              <a:cxnLst/>
              <a:rect l="l" t="t" r="r" b="b"/>
              <a:pathLst>
                <a:path w="6311" h="2597" extrusionOk="0">
                  <a:moveTo>
                    <a:pt x="3464" y="1"/>
                  </a:moveTo>
                  <a:cubicBezTo>
                    <a:pt x="3354" y="1"/>
                    <a:pt x="3243" y="5"/>
                    <a:pt x="3132" y="14"/>
                  </a:cubicBezTo>
                  <a:cubicBezTo>
                    <a:pt x="1846" y="133"/>
                    <a:pt x="679" y="848"/>
                    <a:pt x="1" y="1955"/>
                  </a:cubicBezTo>
                  <a:cubicBezTo>
                    <a:pt x="227" y="2074"/>
                    <a:pt x="453" y="2169"/>
                    <a:pt x="691" y="2253"/>
                  </a:cubicBezTo>
                  <a:cubicBezTo>
                    <a:pt x="1319" y="2483"/>
                    <a:pt x="1981" y="2597"/>
                    <a:pt x="2644" y="2597"/>
                  </a:cubicBezTo>
                  <a:cubicBezTo>
                    <a:pt x="3214" y="2597"/>
                    <a:pt x="3784" y="2513"/>
                    <a:pt x="4335" y="2348"/>
                  </a:cubicBezTo>
                  <a:cubicBezTo>
                    <a:pt x="5085" y="2110"/>
                    <a:pt x="5763" y="1693"/>
                    <a:pt x="6311" y="1145"/>
                  </a:cubicBezTo>
                  <a:cubicBezTo>
                    <a:pt x="5545" y="412"/>
                    <a:pt x="4525" y="1"/>
                    <a:pt x="3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3"/>
            <p:cNvSpPr/>
            <p:nvPr/>
          </p:nvSpPr>
          <p:spPr>
            <a:xfrm>
              <a:off x="1689002" y="1710458"/>
              <a:ext cx="476939" cy="234830"/>
            </a:xfrm>
            <a:custGeom>
              <a:avLst/>
              <a:gdLst/>
              <a:ahLst/>
              <a:cxnLst/>
              <a:rect l="l" t="t" r="r" b="b"/>
              <a:pathLst>
                <a:path w="9895" h="4872" extrusionOk="0">
                  <a:moveTo>
                    <a:pt x="2189" y="0"/>
                  </a:moveTo>
                  <a:cubicBezTo>
                    <a:pt x="1561" y="0"/>
                    <a:pt x="958" y="290"/>
                    <a:pt x="572" y="788"/>
                  </a:cubicBezTo>
                  <a:cubicBezTo>
                    <a:pt x="0" y="1550"/>
                    <a:pt x="48" y="2657"/>
                    <a:pt x="536" y="3479"/>
                  </a:cubicBezTo>
                  <a:cubicBezTo>
                    <a:pt x="905" y="4086"/>
                    <a:pt x="1441" y="4562"/>
                    <a:pt x="2084" y="4872"/>
                  </a:cubicBezTo>
                  <a:cubicBezTo>
                    <a:pt x="2855" y="3588"/>
                    <a:pt x="4199" y="2911"/>
                    <a:pt x="5559" y="2911"/>
                  </a:cubicBezTo>
                  <a:cubicBezTo>
                    <a:pt x="6571" y="2911"/>
                    <a:pt x="7592" y="3285"/>
                    <a:pt x="8394" y="4062"/>
                  </a:cubicBezTo>
                  <a:cubicBezTo>
                    <a:pt x="8727" y="3741"/>
                    <a:pt x="9001" y="3372"/>
                    <a:pt x="9215" y="2967"/>
                  </a:cubicBezTo>
                  <a:cubicBezTo>
                    <a:pt x="9501" y="2419"/>
                    <a:pt x="9894" y="979"/>
                    <a:pt x="8977" y="348"/>
                  </a:cubicBezTo>
                  <a:cubicBezTo>
                    <a:pt x="8756" y="195"/>
                    <a:pt x="8490" y="110"/>
                    <a:pt x="8168" y="110"/>
                  </a:cubicBezTo>
                  <a:cubicBezTo>
                    <a:pt x="7762" y="110"/>
                    <a:pt x="7266" y="245"/>
                    <a:pt x="6656" y="550"/>
                  </a:cubicBezTo>
                  <a:cubicBezTo>
                    <a:pt x="6171" y="793"/>
                    <a:pt x="5697" y="1158"/>
                    <a:pt x="5158" y="1158"/>
                  </a:cubicBezTo>
                  <a:cubicBezTo>
                    <a:pt x="5141" y="1158"/>
                    <a:pt x="5125" y="1158"/>
                    <a:pt x="5108" y="1157"/>
                  </a:cubicBezTo>
                  <a:cubicBezTo>
                    <a:pt x="4810" y="1133"/>
                    <a:pt x="4524" y="1026"/>
                    <a:pt x="4274" y="871"/>
                  </a:cubicBezTo>
                  <a:cubicBezTo>
                    <a:pt x="3703" y="550"/>
                    <a:pt x="3155" y="121"/>
                    <a:pt x="2512" y="26"/>
                  </a:cubicBezTo>
                  <a:cubicBezTo>
                    <a:pt x="2404" y="9"/>
                    <a:pt x="2296" y="0"/>
                    <a:pt x="2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3"/>
            <p:cNvSpPr/>
            <p:nvPr/>
          </p:nvSpPr>
          <p:spPr>
            <a:xfrm>
              <a:off x="1788901" y="1849886"/>
              <a:ext cx="304190" cy="125175"/>
            </a:xfrm>
            <a:custGeom>
              <a:avLst/>
              <a:gdLst/>
              <a:ahLst/>
              <a:cxnLst/>
              <a:rect l="l" t="t" r="r" b="b"/>
              <a:pathLst>
                <a:path w="6311" h="2597" extrusionOk="0">
                  <a:moveTo>
                    <a:pt x="3464" y="1"/>
                  </a:moveTo>
                  <a:cubicBezTo>
                    <a:pt x="3354" y="1"/>
                    <a:pt x="3243" y="5"/>
                    <a:pt x="3132" y="14"/>
                  </a:cubicBezTo>
                  <a:cubicBezTo>
                    <a:pt x="1846" y="133"/>
                    <a:pt x="679" y="848"/>
                    <a:pt x="1" y="1955"/>
                  </a:cubicBezTo>
                  <a:cubicBezTo>
                    <a:pt x="227" y="2074"/>
                    <a:pt x="453" y="2169"/>
                    <a:pt x="691" y="2253"/>
                  </a:cubicBezTo>
                  <a:cubicBezTo>
                    <a:pt x="1319" y="2483"/>
                    <a:pt x="1981" y="2597"/>
                    <a:pt x="2644" y="2597"/>
                  </a:cubicBezTo>
                  <a:cubicBezTo>
                    <a:pt x="3214" y="2597"/>
                    <a:pt x="3784" y="2513"/>
                    <a:pt x="4335" y="2348"/>
                  </a:cubicBezTo>
                  <a:cubicBezTo>
                    <a:pt x="5085" y="2110"/>
                    <a:pt x="5763" y="1693"/>
                    <a:pt x="6311" y="1145"/>
                  </a:cubicBezTo>
                  <a:cubicBezTo>
                    <a:pt x="5545" y="412"/>
                    <a:pt x="4525" y="1"/>
                    <a:pt x="3464" y="1"/>
                  </a:cubicBezTo>
                  <a:close/>
                </a:path>
              </a:pathLst>
            </a:custGeom>
            <a:solidFill>
              <a:srgbClr val="FFFFFF">
                <a:alpha val="16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3"/>
            <p:cNvSpPr/>
            <p:nvPr/>
          </p:nvSpPr>
          <p:spPr>
            <a:xfrm>
              <a:off x="1166744" y="801964"/>
              <a:ext cx="1622990" cy="737026"/>
            </a:xfrm>
            <a:custGeom>
              <a:avLst/>
              <a:gdLst/>
              <a:ahLst/>
              <a:cxnLst/>
              <a:rect l="l" t="t" r="r" b="b"/>
              <a:pathLst>
                <a:path w="33672" h="15291" extrusionOk="0">
                  <a:moveTo>
                    <a:pt x="29849" y="0"/>
                  </a:moveTo>
                  <a:cubicBezTo>
                    <a:pt x="28340" y="0"/>
                    <a:pt x="26444" y="264"/>
                    <a:pt x="22539" y="1574"/>
                  </a:cubicBezTo>
                  <a:cubicBezTo>
                    <a:pt x="17133" y="3396"/>
                    <a:pt x="12121" y="6230"/>
                    <a:pt x="7275" y="9242"/>
                  </a:cubicBezTo>
                  <a:cubicBezTo>
                    <a:pt x="4715" y="10825"/>
                    <a:pt x="1774" y="13123"/>
                    <a:pt x="0" y="15290"/>
                  </a:cubicBezTo>
                  <a:cubicBezTo>
                    <a:pt x="7037" y="10230"/>
                    <a:pt x="16360" y="5325"/>
                    <a:pt x="23599" y="2848"/>
                  </a:cubicBezTo>
                  <a:cubicBezTo>
                    <a:pt x="25859" y="2075"/>
                    <a:pt x="29095" y="1066"/>
                    <a:pt x="31356" y="1066"/>
                  </a:cubicBezTo>
                  <a:cubicBezTo>
                    <a:pt x="32263" y="1066"/>
                    <a:pt x="33014" y="1228"/>
                    <a:pt x="33481" y="1634"/>
                  </a:cubicBezTo>
                  <a:cubicBezTo>
                    <a:pt x="33671" y="1372"/>
                    <a:pt x="33540" y="193"/>
                    <a:pt x="31338" y="62"/>
                  </a:cubicBezTo>
                  <a:cubicBezTo>
                    <a:pt x="30843" y="32"/>
                    <a:pt x="30369" y="0"/>
                    <a:pt x="29849" y="0"/>
                  </a:cubicBezTo>
                  <a:close/>
                </a:path>
              </a:pathLst>
            </a:custGeom>
            <a:solidFill>
              <a:srgbClr val="FFFFFF">
                <a:alpha val="42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9" grpId="0"/>
      <p:bldP spid="86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54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Uvod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009" name="Google Shape;1009;p34"/>
          <p:cNvSpPr txBox="1">
            <a:spLocks noGrp="1"/>
          </p:cNvSpPr>
          <p:nvPr>
            <p:ph type="body" idx="1"/>
          </p:nvPr>
        </p:nvSpPr>
        <p:spPr>
          <a:xfrm>
            <a:off x="720000" y="1206502"/>
            <a:ext cx="4003200" cy="31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Pozdrav tata Kajgani</a:t>
            </a:r>
            <a:r>
              <a:rPr lang="sr-Latn-BA" dirty="0" smtClean="0"/>
              <a:t>ć</a:t>
            </a:r>
            <a:r>
              <a:rPr lang="en" dirty="0" smtClean="0"/>
              <a:t>, </a:t>
            </a:r>
            <a:r>
              <a:rPr lang="sr-Latn-BA" dirty="0" smtClean="0"/>
              <a:t>Ž</a:t>
            </a:r>
            <a:r>
              <a:rPr lang="en" dirty="0" smtClean="0"/>
              <a:t>elim da te pitam da li </a:t>
            </a:r>
            <a:r>
              <a:rPr lang="en-US" dirty="0" smtClean="0"/>
              <a:t>bi </a:t>
            </a:r>
            <a:r>
              <a:rPr lang="en-US" dirty="0" err="1" smtClean="0"/>
              <a:t>dopustio</a:t>
            </a:r>
            <a:r>
              <a:rPr lang="en-US" dirty="0" smtClean="0"/>
              <a:t> da </a:t>
            </a:r>
            <a:r>
              <a:rPr lang="en-US" dirty="0" err="1" smtClean="0"/>
              <a:t>Mihaela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</a:t>
            </a:r>
            <a:r>
              <a:rPr lang="en-US" dirty="0" err="1" smtClean="0"/>
              <a:t>mnom</a:t>
            </a:r>
            <a:r>
              <a:rPr lang="en-US" dirty="0" smtClean="0"/>
              <a:t> ode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putovanje</a:t>
            </a:r>
            <a:r>
              <a:rPr lang="en-US" dirty="0" smtClean="0"/>
              <a:t> u “</a:t>
            </a:r>
            <a:r>
              <a:rPr lang="en-US" dirty="0" err="1" smtClean="0"/>
              <a:t>Sjevernu</a:t>
            </a:r>
            <a:r>
              <a:rPr lang="en-US" dirty="0" smtClean="0"/>
              <a:t>” </a:t>
            </a:r>
            <a:r>
              <a:rPr lang="en-US" dirty="0" err="1" smtClean="0"/>
              <a:t>Makedoniju</a:t>
            </a:r>
            <a:r>
              <a:rPr lang="en-US" dirty="0" smtClean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 smtClean="0"/>
              <a:t>Bit </a:t>
            </a:r>
            <a:r>
              <a:rPr lang="sr-Latn-BA" dirty="0" err="1"/>
              <a:t>ć</a:t>
            </a:r>
            <a:r>
              <a:rPr lang="en-US" dirty="0" smtClean="0"/>
              <a:t>e to </a:t>
            </a:r>
            <a:r>
              <a:rPr lang="en-US" dirty="0" err="1" smtClean="0"/>
              <a:t>nezaboravno</a:t>
            </a:r>
            <a:r>
              <a:rPr lang="en-US" dirty="0" smtClean="0"/>
              <a:t> </a:t>
            </a:r>
            <a:r>
              <a:rPr lang="en-US" dirty="0" err="1" smtClean="0"/>
              <a:t>putovanje</a:t>
            </a:r>
            <a:r>
              <a:rPr lang="en-US" dirty="0" smtClean="0"/>
              <a:t>, </a:t>
            </a:r>
            <a:r>
              <a:rPr lang="en-US" dirty="0" err="1" smtClean="0"/>
              <a:t>i</a:t>
            </a:r>
            <a:r>
              <a:rPr lang="en-US" dirty="0" smtClean="0"/>
              <a:t> obi</a:t>
            </a:r>
            <a:r>
              <a:rPr lang="sr-Latn-BA" dirty="0"/>
              <a:t>ć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sr-Latn-BA" dirty="0" err="1"/>
              <a:t>ć</a:t>
            </a:r>
            <a:r>
              <a:rPr lang="en-US" dirty="0" smtClean="0"/>
              <a:t>emo </a:t>
            </a:r>
            <a:r>
              <a:rPr lang="en-US" dirty="0" err="1" smtClean="0"/>
              <a:t>mnoga</a:t>
            </a:r>
            <a:r>
              <a:rPr lang="en-US" dirty="0" smtClean="0"/>
              <a:t> </a:t>
            </a:r>
            <a:r>
              <a:rPr lang="en-US" dirty="0" err="1" smtClean="0"/>
              <a:t>mjesta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3 dana. </a:t>
            </a:r>
            <a:r>
              <a:rPr lang="en-US" dirty="0" err="1" smtClean="0"/>
              <a:t>Pazi</a:t>
            </a:r>
            <a:r>
              <a:rPr lang="sr-Latn-BA" dirty="0" smtClean="0"/>
              <a:t>ću je kao oči u glavi.</a:t>
            </a:r>
          </a:p>
          <a:p>
            <a:pPr marL="0" lvl="0" indent="0">
              <a:buNone/>
            </a:pPr>
            <a:endParaRPr lang="sr-Latn-BA" dirty="0" smtClean="0"/>
          </a:p>
          <a:p>
            <a:pPr marL="0" lvl="0" indent="0">
              <a:buNone/>
            </a:pPr>
            <a:endParaRPr lang="sr-Latn-BA" dirty="0"/>
          </a:p>
          <a:p>
            <a:pPr marL="0" lvl="0" indent="0">
              <a:buNone/>
            </a:pPr>
            <a:r>
              <a:rPr lang="sr-Latn-BA" dirty="0" smtClean="0"/>
              <a:t>Ne vozim ja, nego iskusni profesionalni šoferi (moji roditelji). Potrudiću se da joj to bude najbolje putovanje do sada. </a:t>
            </a:r>
          </a:p>
          <a:p>
            <a:pPr marL="0" lvl="0" indent="0">
              <a:buNone/>
            </a:pPr>
            <a:endParaRPr lang="sr-Latn-BA" dirty="0"/>
          </a:p>
          <a:p>
            <a:pPr marL="0" lvl="0" indent="0">
              <a:buNone/>
            </a:pPr>
            <a:endParaRPr lang="sr-Latn-BA" dirty="0" smtClean="0"/>
          </a:p>
          <a:p>
            <a:pPr marL="0" lvl="0" indent="0">
              <a:buNone/>
            </a:pPr>
            <a:r>
              <a:rPr lang="sr-Latn-BA" dirty="0" smtClean="0"/>
              <a:t>Nadam se da je odgovor da :)</a:t>
            </a:r>
          </a:p>
          <a:p>
            <a:pPr marL="0" lvl="0" indent="0">
              <a:buNone/>
            </a:pPr>
            <a:endParaRPr dirty="0"/>
          </a:p>
        </p:txBody>
      </p:sp>
      <p:pic>
        <p:nvPicPr>
          <p:cNvPr id="1010" name="Google Shape;1010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7048" b="17048"/>
          <a:stretch/>
        </p:blipFill>
        <p:spPr>
          <a:xfrm rot="174239">
            <a:off x="5341495" y="1279360"/>
            <a:ext cx="2950131" cy="2916980"/>
          </a:xfrm>
          <a:prstGeom prst="rect">
            <a:avLst/>
          </a:prstGeom>
        </p:spPr>
      </p:pic>
      <p:grpSp>
        <p:nvGrpSpPr>
          <p:cNvPr id="5" name="Google Shape;6441;p62"/>
          <p:cNvGrpSpPr/>
          <p:nvPr/>
        </p:nvGrpSpPr>
        <p:grpSpPr>
          <a:xfrm>
            <a:off x="3839805" y="2295923"/>
            <a:ext cx="395270" cy="371966"/>
            <a:chOff x="2456800" y="3682271"/>
            <a:chExt cx="395270" cy="371966"/>
          </a:xfrm>
        </p:grpSpPr>
        <p:sp>
          <p:nvSpPr>
            <p:cNvPr id="6" name="Google Shape;6442;p62"/>
            <p:cNvSpPr/>
            <p:nvPr/>
          </p:nvSpPr>
          <p:spPr>
            <a:xfrm>
              <a:off x="2480314" y="3682271"/>
              <a:ext cx="371756" cy="371966"/>
            </a:xfrm>
            <a:custGeom>
              <a:avLst/>
              <a:gdLst/>
              <a:ahLst/>
              <a:cxnLst/>
              <a:rect l="l" t="t" r="r" b="b"/>
              <a:pathLst>
                <a:path w="14150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443;p62"/>
            <p:cNvSpPr/>
            <p:nvPr/>
          </p:nvSpPr>
          <p:spPr>
            <a:xfrm>
              <a:off x="2456800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2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444;p62"/>
            <p:cNvSpPr/>
            <p:nvPr/>
          </p:nvSpPr>
          <p:spPr>
            <a:xfrm>
              <a:off x="2557318" y="3892267"/>
              <a:ext cx="217589" cy="96000"/>
            </a:xfrm>
            <a:custGeom>
              <a:avLst/>
              <a:gdLst/>
              <a:ahLst/>
              <a:cxnLst/>
              <a:rect l="l" t="t" r="r" b="b"/>
              <a:pathLst>
                <a:path w="8282" h="3654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593" y="2246"/>
                    <a:pt x="2223" y="3654"/>
                    <a:pt x="4144" y="3654"/>
                  </a:cubicBezTo>
                  <a:cubicBezTo>
                    <a:pt x="6065" y="3654"/>
                    <a:pt x="7688" y="2246"/>
                    <a:pt x="8243" y="297"/>
                  </a:cubicBezTo>
                  <a:cubicBezTo>
                    <a:pt x="8281" y="146"/>
                    <a:pt x="8176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66" y="297"/>
                    <a:pt x="5498" y="450"/>
                    <a:pt x="4229" y="450"/>
                  </a:cubicBezTo>
                  <a:cubicBezTo>
                    <a:pt x="4200" y="450"/>
                    <a:pt x="4172" y="449"/>
                    <a:pt x="4144" y="449"/>
                  </a:cubicBezTo>
                  <a:cubicBezTo>
                    <a:pt x="4116" y="449"/>
                    <a:pt x="4087" y="450"/>
                    <a:pt x="4059" y="450"/>
                  </a:cubicBezTo>
                  <a:cubicBezTo>
                    <a:pt x="2784" y="450"/>
                    <a:pt x="1522" y="297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445;p62"/>
            <p:cNvSpPr/>
            <p:nvPr/>
          </p:nvSpPr>
          <p:spPr>
            <a:xfrm>
              <a:off x="2557318" y="3892267"/>
              <a:ext cx="217746" cy="53359"/>
            </a:xfrm>
            <a:custGeom>
              <a:avLst/>
              <a:gdLst/>
              <a:ahLst/>
              <a:cxnLst/>
              <a:rect l="l" t="t" r="r" b="b"/>
              <a:pathLst>
                <a:path w="8288" h="2031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183" y="796"/>
                    <a:pt x="398" y="1268"/>
                    <a:pt x="683" y="1698"/>
                  </a:cubicBezTo>
                  <a:cubicBezTo>
                    <a:pt x="1824" y="1920"/>
                    <a:pt x="2982" y="2031"/>
                    <a:pt x="4141" y="2031"/>
                  </a:cubicBezTo>
                  <a:cubicBezTo>
                    <a:pt x="5299" y="2031"/>
                    <a:pt x="6457" y="1920"/>
                    <a:pt x="7598" y="1698"/>
                  </a:cubicBezTo>
                  <a:cubicBezTo>
                    <a:pt x="7883" y="1268"/>
                    <a:pt x="8098" y="796"/>
                    <a:pt x="8243" y="297"/>
                  </a:cubicBezTo>
                  <a:cubicBezTo>
                    <a:pt x="8287" y="146"/>
                    <a:pt x="8177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31" y="300"/>
                    <a:pt x="5436" y="448"/>
                    <a:pt x="4141" y="448"/>
                  </a:cubicBezTo>
                  <a:cubicBezTo>
                    <a:pt x="2847" y="448"/>
                    <a:pt x="1553" y="300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446;p62"/>
            <p:cNvSpPr/>
            <p:nvPr/>
          </p:nvSpPr>
          <p:spPr>
            <a:xfrm>
              <a:off x="2588189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447;p62"/>
            <p:cNvSpPr/>
            <p:nvPr/>
          </p:nvSpPr>
          <p:spPr>
            <a:xfrm>
              <a:off x="2600221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448;p62"/>
            <p:cNvSpPr/>
            <p:nvPr/>
          </p:nvSpPr>
          <p:spPr>
            <a:xfrm>
              <a:off x="2714113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449;p62"/>
            <p:cNvSpPr/>
            <p:nvPr/>
          </p:nvSpPr>
          <p:spPr>
            <a:xfrm>
              <a:off x="2726146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50;p62"/>
            <p:cNvSpPr/>
            <p:nvPr/>
          </p:nvSpPr>
          <p:spPr>
            <a:xfrm>
              <a:off x="2577259" y="3895131"/>
              <a:ext cx="177681" cy="33156"/>
            </a:xfrm>
            <a:custGeom>
              <a:avLst/>
              <a:gdLst/>
              <a:ahLst/>
              <a:cxnLst/>
              <a:rect l="l" t="t" r="r" b="b"/>
              <a:pathLst>
                <a:path w="6763" h="1262" extrusionOk="0">
                  <a:moveTo>
                    <a:pt x="0" y="0"/>
                  </a:moveTo>
                  <a:lnTo>
                    <a:pt x="0" y="0"/>
                  </a:lnTo>
                  <a:cubicBezTo>
                    <a:pt x="90" y="236"/>
                    <a:pt x="194" y="465"/>
                    <a:pt x="319" y="680"/>
                  </a:cubicBezTo>
                  <a:cubicBezTo>
                    <a:pt x="458" y="916"/>
                    <a:pt x="701" y="1076"/>
                    <a:pt x="971" y="1110"/>
                  </a:cubicBezTo>
                  <a:cubicBezTo>
                    <a:pt x="1772" y="1211"/>
                    <a:pt x="2579" y="1261"/>
                    <a:pt x="3386" y="1261"/>
                  </a:cubicBezTo>
                  <a:cubicBezTo>
                    <a:pt x="4193" y="1261"/>
                    <a:pt x="5001" y="1211"/>
                    <a:pt x="5806" y="1110"/>
                  </a:cubicBezTo>
                  <a:cubicBezTo>
                    <a:pt x="6076" y="1076"/>
                    <a:pt x="6319" y="916"/>
                    <a:pt x="6451" y="680"/>
                  </a:cubicBezTo>
                  <a:cubicBezTo>
                    <a:pt x="6576" y="465"/>
                    <a:pt x="6680" y="236"/>
                    <a:pt x="6763" y="0"/>
                  </a:cubicBezTo>
                  <a:lnTo>
                    <a:pt x="6763" y="0"/>
                  </a:lnTo>
                  <a:cubicBezTo>
                    <a:pt x="5650" y="226"/>
                    <a:pt x="4517" y="339"/>
                    <a:pt x="3384" y="339"/>
                  </a:cubicBezTo>
                  <a:cubicBezTo>
                    <a:pt x="2251" y="339"/>
                    <a:pt x="1117" y="22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6441;p62"/>
          <p:cNvGrpSpPr/>
          <p:nvPr/>
        </p:nvGrpSpPr>
        <p:grpSpPr>
          <a:xfrm>
            <a:off x="2207651" y="3141497"/>
            <a:ext cx="395270" cy="371966"/>
            <a:chOff x="2456800" y="3682271"/>
            <a:chExt cx="395270" cy="371966"/>
          </a:xfrm>
        </p:grpSpPr>
        <p:sp>
          <p:nvSpPr>
            <p:cNvPr id="16" name="Google Shape;6442;p62"/>
            <p:cNvSpPr/>
            <p:nvPr/>
          </p:nvSpPr>
          <p:spPr>
            <a:xfrm>
              <a:off x="2480314" y="3682271"/>
              <a:ext cx="371756" cy="371966"/>
            </a:xfrm>
            <a:custGeom>
              <a:avLst/>
              <a:gdLst/>
              <a:ahLst/>
              <a:cxnLst/>
              <a:rect l="l" t="t" r="r" b="b"/>
              <a:pathLst>
                <a:path w="14150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443;p62"/>
            <p:cNvSpPr/>
            <p:nvPr/>
          </p:nvSpPr>
          <p:spPr>
            <a:xfrm>
              <a:off x="2456800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2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444;p62"/>
            <p:cNvSpPr/>
            <p:nvPr/>
          </p:nvSpPr>
          <p:spPr>
            <a:xfrm>
              <a:off x="2557318" y="3892267"/>
              <a:ext cx="217589" cy="96000"/>
            </a:xfrm>
            <a:custGeom>
              <a:avLst/>
              <a:gdLst/>
              <a:ahLst/>
              <a:cxnLst/>
              <a:rect l="l" t="t" r="r" b="b"/>
              <a:pathLst>
                <a:path w="8282" h="3654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593" y="2246"/>
                    <a:pt x="2223" y="3654"/>
                    <a:pt x="4144" y="3654"/>
                  </a:cubicBezTo>
                  <a:cubicBezTo>
                    <a:pt x="6065" y="3654"/>
                    <a:pt x="7688" y="2246"/>
                    <a:pt x="8243" y="297"/>
                  </a:cubicBezTo>
                  <a:cubicBezTo>
                    <a:pt x="8281" y="146"/>
                    <a:pt x="8176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66" y="297"/>
                    <a:pt x="5498" y="450"/>
                    <a:pt x="4229" y="450"/>
                  </a:cubicBezTo>
                  <a:cubicBezTo>
                    <a:pt x="4200" y="450"/>
                    <a:pt x="4172" y="449"/>
                    <a:pt x="4144" y="449"/>
                  </a:cubicBezTo>
                  <a:cubicBezTo>
                    <a:pt x="4116" y="449"/>
                    <a:pt x="4087" y="450"/>
                    <a:pt x="4059" y="450"/>
                  </a:cubicBezTo>
                  <a:cubicBezTo>
                    <a:pt x="2784" y="450"/>
                    <a:pt x="1522" y="297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445;p62"/>
            <p:cNvSpPr/>
            <p:nvPr/>
          </p:nvSpPr>
          <p:spPr>
            <a:xfrm>
              <a:off x="2557318" y="3892267"/>
              <a:ext cx="217746" cy="53359"/>
            </a:xfrm>
            <a:custGeom>
              <a:avLst/>
              <a:gdLst/>
              <a:ahLst/>
              <a:cxnLst/>
              <a:rect l="l" t="t" r="r" b="b"/>
              <a:pathLst>
                <a:path w="8288" h="2031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183" y="796"/>
                    <a:pt x="398" y="1268"/>
                    <a:pt x="683" y="1698"/>
                  </a:cubicBezTo>
                  <a:cubicBezTo>
                    <a:pt x="1824" y="1920"/>
                    <a:pt x="2982" y="2031"/>
                    <a:pt x="4141" y="2031"/>
                  </a:cubicBezTo>
                  <a:cubicBezTo>
                    <a:pt x="5299" y="2031"/>
                    <a:pt x="6457" y="1920"/>
                    <a:pt x="7598" y="1698"/>
                  </a:cubicBezTo>
                  <a:cubicBezTo>
                    <a:pt x="7883" y="1268"/>
                    <a:pt x="8098" y="796"/>
                    <a:pt x="8243" y="297"/>
                  </a:cubicBezTo>
                  <a:cubicBezTo>
                    <a:pt x="8287" y="146"/>
                    <a:pt x="8177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31" y="300"/>
                    <a:pt x="5436" y="448"/>
                    <a:pt x="4141" y="448"/>
                  </a:cubicBezTo>
                  <a:cubicBezTo>
                    <a:pt x="2847" y="448"/>
                    <a:pt x="1553" y="300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446;p62"/>
            <p:cNvSpPr/>
            <p:nvPr/>
          </p:nvSpPr>
          <p:spPr>
            <a:xfrm>
              <a:off x="2588189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447;p62"/>
            <p:cNvSpPr/>
            <p:nvPr/>
          </p:nvSpPr>
          <p:spPr>
            <a:xfrm>
              <a:off x="2600221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448;p62"/>
            <p:cNvSpPr/>
            <p:nvPr/>
          </p:nvSpPr>
          <p:spPr>
            <a:xfrm>
              <a:off x="2714113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449;p62"/>
            <p:cNvSpPr/>
            <p:nvPr/>
          </p:nvSpPr>
          <p:spPr>
            <a:xfrm>
              <a:off x="2726146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450;p62"/>
            <p:cNvSpPr/>
            <p:nvPr/>
          </p:nvSpPr>
          <p:spPr>
            <a:xfrm>
              <a:off x="2577259" y="3895131"/>
              <a:ext cx="177681" cy="33156"/>
            </a:xfrm>
            <a:custGeom>
              <a:avLst/>
              <a:gdLst/>
              <a:ahLst/>
              <a:cxnLst/>
              <a:rect l="l" t="t" r="r" b="b"/>
              <a:pathLst>
                <a:path w="6763" h="1262" extrusionOk="0">
                  <a:moveTo>
                    <a:pt x="0" y="0"/>
                  </a:moveTo>
                  <a:lnTo>
                    <a:pt x="0" y="0"/>
                  </a:lnTo>
                  <a:cubicBezTo>
                    <a:pt x="90" y="236"/>
                    <a:pt x="194" y="465"/>
                    <a:pt x="319" y="680"/>
                  </a:cubicBezTo>
                  <a:cubicBezTo>
                    <a:pt x="458" y="916"/>
                    <a:pt x="701" y="1076"/>
                    <a:pt x="971" y="1110"/>
                  </a:cubicBezTo>
                  <a:cubicBezTo>
                    <a:pt x="1772" y="1211"/>
                    <a:pt x="2579" y="1261"/>
                    <a:pt x="3386" y="1261"/>
                  </a:cubicBezTo>
                  <a:cubicBezTo>
                    <a:pt x="4193" y="1261"/>
                    <a:pt x="5001" y="1211"/>
                    <a:pt x="5806" y="1110"/>
                  </a:cubicBezTo>
                  <a:cubicBezTo>
                    <a:pt x="6076" y="1076"/>
                    <a:pt x="6319" y="916"/>
                    <a:pt x="6451" y="680"/>
                  </a:cubicBezTo>
                  <a:cubicBezTo>
                    <a:pt x="6576" y="465"/>
                    <a:pt x="6680" y="236"/>
                    <a:pt x="6763" y="0"/>
                  </a:cubicBezTo>
                  <a:lnTo>
                    <a:pt x="6763" y="0"/>
                  </a:lnTo>
                  <a:cubicBezTo>
                    <a:pt x="5650" y="226"/>
                    <a:pt x="4517" y="339"/>
                    <a:pt x="3384" y="339"/>
                  </a:cubicBezTo>
                  <a:cubicBezTo>
                    <a:pt x="2251" y="339"/>
                    <a:pt x="1117" y="22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8" grpId="0"/>
      <p:bldP spid="100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33"/>
          <p:cNvSpPr txBox="1">
            <a:spLocks noGrp="1"/>
          </p:cNvSpPr>
          <p:nvPr>
            <p:ph type="title"/>
          </p:nvPr>
        </p:nvSpPr>
        <p:spPr>
          <a:xfrm>
            <a:off x="4764225" y="2374200"/>
            <a:ext cx="3480600" cy="1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Mjesta</a:t>
            </a:r>
            <a:endParaRPr dirty="0"/>
          </a:p>
        </p:txBody>
      </p:sp>
      <p:sp>
        <p:nvSpPr>
          <p:cNvPr id="860" name="Google Shape;860;p33"/>
          <p:cNvSpPr txBox="1">
            <a:spLocks noGrp="1"/>
          </p:cNvSpPr>
          <p:nvPr>
            <p:ph type="title" idx="2"/>
          </p:nvPr>
        </p:nvSpPr>
        <p:spPr>
          <a:xfrm>
            <a:off x="4764225" y="1032900"/>
            <a:ext cx="1431900" cy="13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sr-Latn-BA" dirty="0" smtClean="0"/>
              <a:t>2</a:t>
            </a:r>
            <a:endParaRPr dirty="0"/>
          </a:p>
        </p:txBody>
      </p:sp>
      <p:grpSp>
        <p:nvGrpSpPr>
          <p:cNvPr id="861" name="Google Shape;861;p33"/>
          <p:cNvGrpSpPr/>
          <p:nvPr/>
        </p:nvGrpSpPr>
        <p:grpSpPr>
          <a:xfrm>
            <a:off x="944725" y="788950"/>
            <a:ext cx="2548098" cy="3819543"/>
            <a:chOff x="715100" y="788950"/>
            <a:chExt cx="2548098" cy="3819543"/>
          </a:xfrm>
        </p:grpSpPr>
        <p:sp>
          <p:nvSpPr>
            <p:cNvPr id="862" name="Google Shape;862;p33"/>
            <p:cNvSpPr/>
            <p:nvPr/>
          </p:nvSpPr>
          <p:spPr>
            <a:xfrm>
              <a:off x="715100" y="2022078"/>
              <a:ext cx="1237872" cy="1684349"/>
            </a:xfrm>
            <a:custGeom>
              <a:avLst/>
              <a:gdLst/>
              <a:ahLst/>
              <a:cxnLst/>
              <a:rect l="l" t="t" r="r" b="b"/>
              <a:pathLst>
                <a:path w="25682" h="34945" extrusionOk="0">
                  <a:moveTo>
                    <a:pt x="15924" y="1"/>
                  </a:moveTo>
                  <a:cubicBezTo>
                    <a:pt x="13143" y="1"/>
                    <a:pt x="9928" y="606"/>
                    <a:pt x="7644" y="1610"/>
                  </a:cubicBezTo>
                  <a:cubicBezTo>
                    <a:pt x="5572" y="2526"/>
                    <a:pt x="3572" y="3824"/>
                    <a:pt x="2393" y="5753"/>
                  </a:cubicBezTo>
                  <a:cubicBezTo>
                    <a:pt x="1107" y="7860"/>
                    <a:pt x="953" y="10444"/>
                    <a:pt x="822" y="12897"/>
                  </a:cubicBezTo>
                  <a:cubicBezTo>
                    <a:pt x="595" y="17207"/>
                    <a:pt x="369" y="21517"/>
                    <a:pt x="143" y="25827"/>
                  </a:cubicBezTo>
                  <a:cubicBezTo>
                    <a:pt x="48" y="27482"/>
                    <a:pt x="0" y="29268"/>
                    <a:pt x="929" y="30637"/>
                  </a:cubicBezTo>
                  <a:cubicBezTo>
                    <a:pt x="1560" y="31566"/>
                    <a:pt x="2548" y="32173"/>
                    <a:pt x="3572" y="32625"/>
                  </a:cubicBezTo>
                  <a:cubicBezTo>
                    <a:pt x="5132" y="33340"/>
                    <a:pt x="6810" y="33757"/>
                    <a:pt x="8489" y="34102"/>
                  </a:cubicBezTo>
                  <a:cubicBezTo>
                    <a:pt x="11027" y="34615"/>
                    <a:pt x="13607" y="34945"/>
                    <a:pt x="16186" y="34945"/>
                  </a:cubicBezTo>
                  <a:cubicBezTo>
                    <a:pt x="16959" y="34945"/>
                    <a:pt x="17731" y="34915"/>
                    <a:pt x="18502" y="34852"/>
                  </a:cubicBezTo>
                  <a:cubicBezTo>
                    <a:pt x="19383" y="34780"/>
                    <a:pt x="20288" y="34661"/>
                    <a:pt x="21038" y="34209"/>
                  </a:cubicBezTo>
                  <a:cubicBezTo>
                    <a:pt x="22146" y="33518"/>
                    <a:pt x="22717" y="32233"/>
                    <a:pt x="23146" y="30994"/>
                  </a:cubicBezTo>
                  <a:cubicBezTo>
                    <a:pt x="25301" y="24839"/>
                    <a:pt x="25682" y="18183"/>
                    <a:pt x="25229" y="11670"/>
                  </a:cubicBezTo>
                  <a:cubicBezTo>
                    <a:pt x="25051" y="8968"/>
                    <a:pt x="24706" y="6206"/>
                    <a:pt x="23396" y="3836"/>
                  </a:cubicBezTo>
                  <a:cubicBezTo>
                    <a:pt x="22174" y="1626"/>
                    <a:pt x="20931" y="182"/>
                    <a:pt x="18924" y="182"/>
                  </a:cubicBezTo>
                  <a:cubicBezTo>
                    <a:pt x="18779" y="182"/>
                    <a:pt x="18631" y="190"/>
                    <a:pt x="18479" y="205"/>
                  </a:cubicBezTo>
                  <a:cubicBezTo>
                    <a:pt x="17706" y="66"/>
                    <a:pt x="16838" y="1"/>
                    <a:pt x="15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3"/>
            <p:cNvSpPr/>
            <p:nvPr/>
          </p:nvSpPr>
          <p:spPr>
            <a:xfrm>
              <a:off x="1077186" y="1829467"/>
              <a:ext cx="446525" cy="305974"/>
            </a:xfrm>
            <a:custGeom>
              <a:avLst/>
              <a:gdLst/>
              <a:ahLst/>
              <a:cxnLst/>
              <a:rect l="l" t="t" r="r" b="b"/>
              <a:pathLst>
                <a:path w="9264" h="6348" extrusionOk="0">
                  <a:moveTo>
                    <a:pt x="5153" y="0"/>
                  </a:moveTo>
                  <a:cubicBezTo>
                    <a:pt x="3831" y="0"/>
                    <a:pt x="2549" y="531"/>
                    <a:pt x="1608" y="1510"/>
                  </a:cubicBezTo>
                  <a:cubicBezTo>
                    <a:pt x="465" y="2748"/>
                    <a:pt x="1" y="4475"/>
                    <a:pt x="394" y="6118"/>
                  </a:cubicBezTo>
                  <a:cubicBezTo>
                    <a:pt x="604" y="6284"/>
                    <a:pt x="819" y="6348"/>
                    <a:pt x="1028" y="6348"/>
                  </a:cubicBezTo>
                  <a:cubicBezTo>
                    <a:pt x="1326" y="6348"/>
                    <a:pt x="1613" y="6217"/>
                    <a:pt x="1858" y="6070"/>
                  </a:cubicBezTo>
                  <a:cubicBezTo>
                    <a:pt x="1954" y="6022"/>
                    <a:pt x="2037" y="5951"/>
                    <a:pt x="2096" y="5856"/>
                  </a:cubicBezTo>
                  <a:cubicBezTo>
                    <a:pt x="2144" y="5725"/>
                    <a:pt x="2144" y="5594"/>
                    <a:pt x="2108" y="5463"/>
                  </a:cubicBezTo>
                  <a:cubicBezTo>
                    <a:pt x="1965" y="4558"/>
                    <a:pt x="1894" y="3546"/>
                    <a:pt x="2382" y="2772"/>
                  </a:cubicBezTo>
                  <a:cubicBezTo>
                    <a:pt x="2890" y="1947"/>
                    <a:pt x="4109" y="1364"/>
                    <a:pt x="5171" y="1364"/>
                  </a:cubicBezTo>
                  <a:cubicBezTo>
                    <a:pt x="5504" y="1364"/>
                    <a:pt x="5822" y="1421"/>
                    <a:pt x="6097" y="1546"/>
                  </a:cubicBezTo>
                  <a:cubicBezTo>
                    <a:pt x="7573" y="2201"/>
                    <a:pt x="7776" y="3986"/>
                    <a:pt x="7704" y="4034"/>
                  </a:cubicBezTo>
                  <a:cubicBezTo>
                    <a:pt x="7669" y="4064"/>
                    <a:pt x="7713" y="4073"/>
                    <a:pt x="7777" y="4073"/>
                  </a:cubicBezTo>
                  <a:cubicBezTo>
                    <a:pt x="7841" y="4073"/>
                    <a:pt x="7925" y="4064"/>
                    <a:pt x="7966" y="4058"/>
                  </a:cubicBezTo>
                  <a:lnTo>
                    <a:pt x="9264" y="3915"/>
                  </a:lnTo>
                  <a:cubicBezTo>
                    <a:pt x="8966" y="2748"/>
                    <a:pt x="8562" y="1510"/>
                    <a:pt x="7621" y="772"/>
                  </a:cubicBezTo>
                  <a:cubicBezTo>
                    <a:pt x="7180" y="427"/>
                    <a:pt x="6657" y="200"/>
                    <a:pt x="6109" y="93"/>
                  </a:cubicBezTo>
                  <a:cubicBezTo>
                    <a:pt x="5791" y="31"/>
                    <a:pt x="5471" y="0"/>
                    <a:pt x="5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3"/>
            <p:cNvSpPr/>
            <p:nvPr/>
          </p:nvSpPr>
          <p:spPr>
            <a:xfrm>
              <a:off x="737465" y="3036807"/>
              <a:ext cx="227311" cy="488748"/>
            </a:xfrm>
            <a:custGeom>
              <a:avLst/>
              <a:gdLst/>
              <a:ahLst/>
              <a:cxnLst/>
              <a:rect l="l" t="t" r="r" b="b"/>
              <a:pathLst>
                <a:path w="4716" h="10140" extrusionOk="0">
                  <a:moveTo>
                    <a:pt x="667" y="1"/>
                  </a:moveTo>
                  <a:cubicBezTo>
                    <a:pt x="334" y="2251"/>
                    <a:pt x="0" y="4525"/>
                    <a:pt x="250" y="6787"/>
                  </a:cubicBezTo>
                  <a:cubicBezTo>
                    <a:pt x="322" y="7490"/>
                    <a:pt x="465" y="8216"/>
                    <a:pt x="846" y="8823"/>
                  </a:cubicBezTo>
                  <a:cubicBezTo>
                    <a:pt x="1396" y="9663"/>
                    <a:pt x="2330" y="10139"/>
                    <a:pt x="3300" y="10139"/>
                  </a:cubicBezTo>
                  <a:cubicBezTo>
                    <a:pt x="3609" y="10139"/>
                    <a:pt x="3922" y="10091"/>
                    <a:pt x="4227" y="9990"/>
                  </a:cubicBezTo>
                  <a:cubicBezTo>
                    <a:pt x="4358" y="9942"/>
                    <a:pt x="4489" y="9859"/>
                    <a:pt x="4572" y="9740"/>
                  </a:cubicBezTo>
                  <a:cubicBezTo>
                    <a:pt x="4620" y="9633"/>
                    <a:pt x="4644" y="9514"/>
                    <a:pt x="4632" y="9395"/>
                  </a:cubicBezTo>
                  <a:cubicBezTo>
                    <a:pt x="4644" y="6347"/>
                    <a:pt x="4715" y="691"/>
                    <a:pt x="4656" y="239"/>
                  </a:cubicBezTo>
                  <a:lnTo>
                    <a:pt x="4656" y="239"/>
                  </a:lnTo>
                  <a:cubicBezTo>
                    <a:pt x="4415" y="265"/>
                    <a:pt x="4155" y="277"/>
                    <a:pt x="3883" y="277"/>
                  </a:cubicBezTo>
                  <a:cubicBezTo>
                    <a:pt x="2825" y="277"/>
                    <a:pt x="1596" y="105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3"/>
            <p:cNvSpPr/>
            <p:nvPr/>
          </p:nvSpPr>
          <p:spPr>
            <a:xfrm>
              <a:off x="852232" y="2022175"/>
              <a:ext cx="624431" cy="629733"/>
            </a:xfrm>
            <a:custGeom>
              <a:avLst/>
              <a:gdLst/>
              <a:ahLst/>
              <a:cxnLst/>
              <a:rect l="l" t="t" r="r" b="b"/>
              <a:pathLst>
                <a:path w="12955" h="13065" extrusionOk="0">
                  <a:moveTo>
                    <a:pt x="12955" y="0"/>
                  </a:moveTo>
                  <a:lnTo>
                    <a:pt x="12955" y="0"/>
                  </a:lnTo>
                  <a:cubicBezTo>
                    <a:pt x="9526" y="179"/>
                    <a:pt x="5906" y="1536"/>
                    <a:pt x="3549" y="3191"/>
                  </a:cubicBezTo>
                  <a:cubicBezTo>
                    <a:pt x="2763" y="3751"/>
                    <a:pt x="2013" y="4382"/>
                    <a:pt x="1465" y="5203"/>
                  </a:cubicBezTo>
                  <a:cubicBezTo>
                    <a:pt x="798" y="6204"/>
                    <a:pt x="501" y="7418"/>
                    <a:pt x="310" y="8620"/>
                  </a:cubicBezTo>
                  <a:cubicBezTo>
                    <a:pt x="84" y="10085"/>
                    <a:pt x="1" y="11561"/>
                    <a:pt x="72" y="13038"/>
                  </a:cubicBezTo>
                  <a:cubicBezTo>
                    <a:pt x="185" y="13056"/>
                    <a:pt x="298" y="13064"/>
                    <a:pt x="411" y="13064"/>
                  </a:cubicBezTo>
                  <a:cubicBezTo>
                    <a:pt x="525" y="13064"/>
                    <a:pt x="638" y="13056"/>
                    <a:pt x="751" y="13038"/>
                  </a:cubicBezTo>
                  <a:cubicBezTo>
                    <a:pt x="846" y="13026"/>
                    <a:pt x="941" y="12990"/>
                    <a:pt x="1013" y="12942"/>
                  </a:cubicBezTo>
                  <a:cubicBezTo>
                    <a:pt x="1179" y="12811"/>
                    <a:pt x="1179" y="12585"/>
                    <a:pt x="1168" y="12383"/>
                  </a:cubicBezTo>
                  <a:cubicBezTo>
                    <a:pt x="1096" y="10787"/>
                    <a:pt x="1215" y="9180"/>
                    <a:pt x="1691" y="7656"/>
                  </a:cubicBezTo>
                  <a:cubicBezTo>
                    <a:pt x="2156" y="6132"/>
                    <a:pt x="2989" y="4703"/>
                    <a:pt x="4180" y="3632"/>
                  </a:cubicBezTo>
                  <a:cubicBezTo>
                    <a:pt x="5347" y="2596"/>
                    <a:pt x="6775" y="1905"/>
                    <a:pt x="8228" y="1346"/>
                  </a:cubicBezTo>
                  <a:cubicBezTo>
                    <a:pt x="9561" y="822"/>
                    <a:pt x="11907" y="215"/>
                    <a:pt x="12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3"/>
            <p:cNvSpPr/>
            <p:nvPr/>
          </p:nvSpPr>
          <p:spPr>
            <a:xfrm>
              <a:off x="998872" y="2020376"/>
              <a:ext cx="1072643" cy="1668973"/>
            </a:xfrm>
            <a:custGeom>
              <a:avLst/>
              <a:gdLst/>
              <a:ahLst/>
              <a:cxnLst/>
              <a:rect l="l" t="t" r="r" b="b"/>
              <a:pathLst>
                <a:path w="22254" h="34626" extrusionOk="0">
                  <a:moveTo>
                    <a:pt x="11880" y="0"/>
                  </a:moveTo>
                  <a:cubicBezTo>
                    <a:pt x="9336" y="0"/>
                    <a:pt x="6504" y="889"/>
                    <a:pt x="4144" y="2204"/>
                  </a:cubicBezTo>
                  <a:cubicBezTo>
                    <a:pt x="3192" y="2739"/>
                    <a:pt x="2275" y="3406"/>
                    <a:pt x="1680" y="4323"/>
                  </a:cubicBezTo>
                  <a:cubicBezTo>
                    <a:pt x="1191" y="5085"/>
                    <a:pt x="941" y="5978"/>
                    <a:pt x="763" y="6871"/>
                  </a:cubicBezTo>
                  <a:cubicBezTo>
                    <a:pt x="358" y="8871"/>
                    <a:pt x="251" y="10919"/>
                    <a:pt x="179" y="12967"/>
                  </a:cubicBezTo>
                  <a:cubicBezTo>
                    <a:pt x="60" y="16694"/>
                    <a:pt x="36" y="20432"/>
                    <a:pt x="25" y="24159"/>
                  </a:cubicBezTo>
                  <a:cubicBezTo>
                    <a:pt x="13" y="26040"/>
                    <a:pt x="1" y="27921"/>
                    <a:pt x="215" y="29790"/>
                  </a:cubicBezTo>
                  <a:cubicBezTo>
                    <a:pt x="334" y="30945"/>
                    <a:pt x="572" y="32148"/>
                    <a:pt x="1358" y="32993"/>
                  </a:cubicBezTo>
                  <a:cubicBezTo>
                    <a:pt x="2322" y="34041"/>
                    <a:pt x="3835" y="34279"/>
                    <a:pt x="5239" y="34410"/>
                  </a:cubicBezTo>
                  <a:cubicBezTo>
                    <a:pt x="6768" y="34554"/>
                    <a:pt x="8300" y="34625"/>
                    <a:pt x="9833" y="34625"/>
                  </a:cubicBezTo>
                  <a:cubicBezTo>
                    <a:pt x="11977" y="34625"/>
                    <a:pt x="14121" y="34485"/>
                    <a:pt x="16253" y="34208"/>
                  </a:cubicBezTo>
                  <a:cubicBezTo>
                    <a:pt x="17062" y="34112"/>
                    <a:pt x="17896" y="33970"/>
                    <a:pt x="18574" y="33553"/>
                  </a:cubicBezTo>
                  <a:cubicBezTo>
                    <a:pt x="19920" y="32743"/>
                    <a:pt x="20444" y="31088"/>
                    <a:pt x="20777" y="29564"/>
                  </a:cubicBezTo>
                  <a:cubicBezTo>
                    <a:pt x="22254" y="22718"/>
                    <a:pt x="21849" y="15610"/>
                    <a:pt x="20956" y="8669"/>
                  </a:cubicBezTo>
                  <a:cubicBezTo>
                    <a:pt x="20718" y="6776"/>
                    <a:pt x="20420" y="4835"/>
                    <a:pt x="19503" y="3156"/>
                  </a:cubicBezTo>
                  <a:cubicBezTo>
                    <a:pt x="18574" y="1489"/>
                    <a:pt x="16622" y="989"/>
                    <a:pt x="14526" y="382"/>
                  </a:cubicBezTo>
                  <a:cubicBezTo>
                    <a:pt x="13708" y="120"/>
                    <a:pt x="12813" y="0"/>
                    <a:pt x="11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3"/>
            <p:cNvSpPr/>
            <p:nvPr/>
          </p:nvSpPr>
          <p:spPr>
            <a:xfrm>
              <a:off x="998872" y="2030176"/>
              <a:ext cx="1072643" cy="1668973"/>
            </a:xfrm>
            <a:custGeom>
              <a:avLst/>
              <a:gdLst/>
              <a:ahLst/>
              <a:cxnLst/>
              <a:rect l="l" t="t" r="r" b="b"/>
              <a:pathLst>
                <a:path w="22254" h="34626" extrusionOk="0">
                  <a:moveTo>
                    <a:pt x="11880" y="0"/>
                  </a:moveTo>
                  <a:cubicBezTo>
                    <a:pt x="9336" y="0"/>
                    <a:pt x="6504" y="889"/>
                    <a:pt x="4144" y="2204"/>
                  </a:cubicBezTo>
                  <a:cubicBezTo>
                    <a:pt x="3192" y="2739"/>
                    <a:pt x="2275" y="3406"/>
                    <a:pt x="1680" y="4323"/>
                  </a:cubicBezTo>
                  <a:cubicBezTo>
                    <a:pt x="1191" y="5085"/>
                    <a:pt x="941" y="5978"/>
                    <a:pt x="763" y="6871"/>
                  </a:cubicBezTo>
                  <a:cubicBezTo>
                    <a:pt x="358" y="8871"/>
                    <a:pt x="251" y="10919"/>
                    <a:pt x="179" y="12967"/>
                  </a:cubicBezTo>
                  <a:cubicBezTo>
                    <a:pt x="60" y="16694"/>
                    <a:pt x="36" y="20432"/>
                    <a:pt x="25" y="24159"/>
                  </a:cubicBezTo>
                  <a:cubicBezTo>
                    <a:pt x="13" y="26040"/>
                    <a:pt x="1" y="27921"/>
                    <a:pt x="215" y="29790"/>
                  </a:cubicBezTo>
                  <a:cubicBezTo>
                    <a:pt x="334" y="30945"/>
                    <a:pt x="572" y="32148"/>
                    <a:pt x="1358" y="32993"/>
                  </a:cubicBezTo>
                  <a:cubicBezTo>
                    <a:pt x="2322" y="34041"/>
                    <a:pt x="3835" y="34279"/>
                    <a:pt x="5239" y="34410"/>
                  </a:cubicBezTo>
                  <a:cubicBezTo>
                    <a:pt x="6768" y="34554"/>
                    <a:pt x="8300" y="34625"/>
                    <a:pt x="9833" y="34625"/>
                  </a:cubicBezTo>
                  <a:cubicBezTo>
                    <a:pt x="11977" y="34625"/>
                    <a:pt x="14121" y="34485"/>
                    <a:pt x="16253" y="34208"/>
                  </a:cubicBezTo>
                  <a:cubicBezTo>
                    <a:pt x="17062" y="34112"/>
                    <a:pt x="17896" y="33970"/>
                    <a:pt x="18574" y="33553"/>
                  </a:cubicBezTo>
                  <a:cubicBezTo>
                    <a:pt x="19920" y="32743"/>
                    <a:pt x="20444" y="31088"/>
                    <a:pt x="20777" y="29564"/>
                  </a:cubicBezTo>
                  <a:cubicBezTo>
                    <a:pt x="22254" y="22718"/>
                    <a:pt x="21849" y="15610"/>
                    <a:pt x="20956" y="8669"/>
                  </a:cubicBezTo>
                  <a:cubicBezTo>
                    <a:pt x="20718" y="6776"/>
                    <a:pt x="20420" y="4835"/>
                    <a:pt x="19503" y="3156"/>
                  </a:cubicBezTo>
                  <a:cubicBezTo>
                    <a:pt x="18574" y="1489"/>
                    <a:pt x="16622" y="989"/>
                    <a:pt x="14526" y="382"/>
                  </a:cubicBezTo>
                  <a:cubicBezTo>
                    <a:pt x="13708" y="120"/>
                    <a:pt x="12813" y="0"/>
                    <a:pt x="11880" y="0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3"/>
            <p:cNvSpPr/>
            <p:nvPr/>
          </p:nvSpPr>
          <p:spPr>
            <a:xfrm>
              <a:off x="1544929" y="2058325"/>
              <a:ext cx="468890" cy="439729"/>
            </a:xfrm>
            <a:custGeom>
              <a:avLst/>
              <a:gdLst/>
              <a:ahLst/>
              <a:cxnLst/>
              <a:rect l="l" t="t" r="r" b="b"/>
              <a:pathLst>
                <a:path w="9728" h="9123" extrusionOk="0">
                  <a:moveTo>
                    <a:pt x="1120" y="0"/>
                  </a:moveTo>
                  <a:lnTo>
                    <a:pt x="1120" y="0"/>
                  </a:lnTo>
                  <a:cubicBezTo>
                    <a:pt x="1155" y="751"/>
                    <a:pt x="905" y="1489"/>
                    <a:pt x="441" y="2084"/>
                  </a:cubicBezTo>
                  <a:cubicBezTo>
                    <a:pt x="262" y="2286"/>
                    <a:pt x="60" y="2501"/>
                    <a:pt x="12" y="2763"/>
                  </a:cubicBezTo>
                  <a:cubicBezTo>
                    <a:pt x="1" y="2989"/>
                    <a:pt x="48" y="3215"/>
                    <a:pt x="143" y="3418"/>
                  </a:cubicBezTo>
                  <a:cubicBezTo>
                    <a:pt x="917" y="5227"/>
                    <a:pt x="2084" y="6847"/>
                    <a:pt x="3561" y="8144"/>
                  </a:cubicBezTo>
                  <a:cubicBezTo>
                    <a:pt x="4135" y="8650"/>
                    <a:pt x="4832" y="9122"/>
                    <a:pt x="5597" y="9122"/>
                  </a:cubicBezTo>
                  <a:cubicBezTo>
                    <a:pt x="5625" y="9122"/>
                    <a:pt x="5652" y="9122"/>
                    <a:pt x="5680" y="9121"/>
                  </a:cubicBezTo>
                  <a:cubicBezTo>
                    <a:pt x="6763" y="9061"/>
                    <a:pt x="7537" y="8085"/>
                    <a:pt x="8121" y="7168"/>
                  </a:cubicBezTo>
                  <a:cubicBezTo>
                    <a:pt x="8680" y="6287"/>
                    <a:pt x="9216" y="5358"/>
                    <a:pt x="9478" y="4346"/>
                  </a:cubicBezTo>
                  <a:cubicBezTo>
                    <a:pt x="9728" y="3334"/>
                    <a:pt x="9680" y="2191"/>
                    <a:pt x="9145" y="1298"/>
                  </a:cubicBezTo>
                  <a:cubicBezTo>
                    <a:pt x="9037" y="1096"/>
                    <a:pt x="8871" y="941"/>
                    <a:pt x="8680" y="822"/>
                  </a:cubicBezTo>
                  <a:cubicBezTo>
                    <a:pt x="8490" y="739"/>
                    <a:pt x="8275" y="691"/>
                    <a:pt x="8073" y="691"/>
                  </a:cubicBezTo>
                  <a:lnTo>
                    <a:pt x="4989" y="501"/>
                  </a:lnTo>
                  <a:cubicBezTo>
                    <a:pt x="3691" y="417"/>
                    <a:pt x="2346" y="322"/>
                    <a:pt x="1120" y="0"/>
                  </a:cubicBezTo>
                  <a:close/>
                </a:path>
              </a:pathLst>
            </a:custGeom>
            <a:solidFill>
              <a:srgbClr val="E5BA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3"/>
            <p:cNvSpPr/>
            <p:nvPr/>
          </p:nvSpPr>
          <p:spPr>
            <a:xfrm>
              <a:off x="1119121" y="945555"/>
              <a:ext cx="1299858" cy="1228907"/>
            </a:xfrm>
            <a:custGeom>
              <a:avLst/>
              <a:gdLst/>
              <a:ahLst/>
              <a:cxnLst/>
              <a:rect l="l" t="t" r="r" b="b"/>
              <a:pathLst>
                <a:path w="26968" h="25496" extrusionOk="0">
                  <a:moveTo>
                    <a:pt x="16789" y="1"/>
                  </a:moveTo>
                  <a:cubicBezTo>
                    <a:pt x="13513" y="1"/>
                    <a:pt x="10270" y="1684"/>
                    <a:pt x="8215" y="4263"/>
                  </a:cubicBezTo>
                  <a:cubicBezTo>
                    <a:pt x="5822" y="7263"/>
                    <a:pt x="4953" y="11311"/>
                    <a:pt x="5453" y="15097"/>
                  </a:cubicBezTo>
                  <a:cubicBezTo>
                    <a:pt x="4898" y="14642"/>
                    <a:pt x="4185" y="14420"/>
                    <a:pt x="3470" y="14420"/>
                  </a:cubicBezTo>
                  <a:cubicBezTo>
                    <a:pt x="2576" y="14420"/>
                    <a:pt x="1679" y="14768"/>
                    <a:pt x="1084" y="15443"/>
                  </a:cubicBezTo>
                  <a:cubicBezTo>
                    <a:pt x="0" y="16645"/>
                    <a:pt x="83" y="18693"/>
                    <a:pt x="1226" y="19812"/>
                  </a:cubicBezTo>
                  <a:cubicBezTo>
                    <a:pt x="1836" y="20409"/>
                    <a:pt x="2697" y="20694"/>
                    <a:pt x="3533" y="20694"/>
                  </a:cubicBezTo>
                  <a:cubicBezTo>
                    <a:pt x="4283" y="20694"/>
                    <a:pt x="5013" y="20465"/>
                    <a:pt x="5525" y="20027"/>
                  </a:cubicBezTo>
                  <a:cubicBezTo>
                    <a:pt x="6965" y="22789"/>
                    <a:pt x="9942" y="24372"/>
                    <a:pt x="12942" y="25206"/>
                  </a:cubicBezTo>
                  <a:cubicBezTo>
                    <a:pt x="13691" y="25413"/>
                    <a:pt x="14404" y="25496"/>
                    <a:pt x="15094" y="25496"/>
                  </a:cubicBezTo>
                  <a:cubicBezTo>
                    <a:pt x="16388" y="25496"/>
                    <a:pt x="17600" y="25203"/>
                    <a:pt x="18812" y="24884"/>
                  </a:cubicBezTo>
                  <a:cubicBezTo>
                    <a:pt x="20086" y="24551"/>
                    <a:pt x="21348" y="23753"/>
                    <a:pt x="22408" y="22967"/>
                  </a:cubicBezTo>
                  <a:cubicBezTo>
                    <a:pt x="25289" y="20860"/>
                    <a:pt x="26968" y="16955"/>
                    <a:pt x="25860" y="13561"/>
                  </a:cubicBezTo>
                  <a:cubicBezTo>
                    <a:pt x="25503" y="12454"/>
                    <a:pt x="24884" y="11454"/>
                    <a:pt x="24563" y="10347"/>
                  </a:cubicBezTo>
                  <a:cubicBezTo>
                    <a:pt x="24122" y="8775"/>
                    <a:pt x="24301" y="7073"/>
                    <a:pt x="23896" y="5489"/>
                  </a:cubicBezTo>
                  <a:cubicBezTo>
                    <a:pt x="23241" y="2953"/>
                    <a:pt x="21038" y="572"/>
                    <a:pt x="18348" y="131"/>
                  </a:cubicBezTo>
                  <a:cubicBezTo>
                    <a:pt x="17830" y="43"/>
                    <a:pt x="17309" y="1"/>
                    <a:pt x="16789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3"/>
            <p:cNvSpPr/>
            <p:nvPr/>
          </p:nvSpPr>
          <p:spPr>
            <a:xfrm>
              <a:off x="1274039" y="4231664"/>
              <a:ext cx="343232" cy="128549"/>
            </a:xfrm>
            <a:custGeom>
              <a:avLst/>
              <a:gdLst/>
              <a:ahLst/>
              <a:cxnLst/>
              <a:rect l="l" t="t" r="r" b="b"/>
              <a:pathLst>
                <a:path w="7121" h="2667" extrusionOk="0">
                  <a:moveTo>
                    <a:pt x="72" y="0"/>
                  </a:moveTo>
                  <a:cubicBezTo>
                    <a:pt x="37" y="512"/>
                    <a:pt x="13" y="1036"/>
                    <a:pt x="1" y="1560"/>
                  </a:cubicBezTo>
                  <a:cubicBezTo>
                    <a:pt x="1937" y="2290"/>
                    <a:pt x="3986" y="2666"/>
                    <a:pt x="6044" y="2666"/>
                  </a:cubicBezTo>
                  <a:cubicBezTo>
                    <a:pt x="6403" y="2666"/>
                    <a:pt x="6762" y="2655"/>
                    <a:pt x="7121" y="2632"/>
                  </a:cubicBezTo>
                  <a:cubicBezTo>
                    <a:pt x="7073" y="1977"/>
                    <a:pt x="7073" y="1310"/>
                    <a:pt x="7121" y="655"/>
                  </a:cubicBezTo>
                  <a:lnTo>
                    <a:pt x="7121" y="655"/>
                  </a:lnTo>
                  <a:cubicBezTo>
                    <a:pt x="6468" y="764"/>
                    <a:pt x="5810" y="820"/>
                    <a:pt x="5151" y="820"/>
                  </a:cubicBezTo>
                  <a:cubicBezTo>
                    <a:pt x="4728" y="820"/>
                    <a:pt x="4305" y="797"/>
                    <a:pt x="3882" y="750"/>
                  </a:cubicBezTo>
                  <a:cubicBezTo>
                    <a:pt x="2596" y="596"/>
                    <a:pt x="1322" y="346"/>
                    <a:pt x="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3"/>
            <p:cNvSpPr/>
            <p:nvPr/>
          </p:nvSpPr>
          <p:spPr>
            <a:xfrm>
              <a:off x="1277510" y="3733506"/>
              <a:ext cx="390275" cy="537671"/>
            </a:xfrm>
            <a:custGeom>
              <a:avLst/>
              <a:gdLst/>
              <a:ahLst/>
              <a:cxnLst/>
              <a:rect l="l" t="t" r="r" b="b"/>
              <a:pathLst>
                <a:path w="8097" h="11155" extrusionOk="0">
                  <a:moveTo>
                    <a:pt x="941" y="1"/>
                  </a:moveTo>
                  <a:cubicBezTo>
                    <a:pt x="488" y="3430"/>
                    <a:pt x="179" y="6871"/>
                    <a:pt x="0" y="10335"/>
                  </a:cubicBezTo>
                  <a:cubicBezTo>
                    <a:pt x="1250" y="10681"/>
                    <a:pt x="2524" y="10931"/>
                    <a:pt x="3810" y="11085"/>
                  </a:cubicBezTo>
                  <a:cubicBezTo>
                    <a:pt x="4233" y="11132"/>
                    <a:pt x="4658" y="11155"/>
                    <a:pt x="5083" y="11155"/>
                  </a:cubicBezTo>
                  <a:cubicBezTo>
                    <a:pt x="5746" y="11155"/>
                    <a:pt x="6407" y="11099"/>
                    <a:pt x="7061" y="10990"/>
                  </a:cubicBezTo>
                  <a:cubicBezTo>
                    <a:pt x="7061" y="10978"/>
                    <a:pt x="7061" y="10966"/>
                    <a:pt x="7061" y="10966"/>
                  </a:cubicBezTo>
                  <a:cubicBezTo>
                    <a:pt x="7239" y="7883"/>
                    <a:pt x="7549" y="4823"/>
                    <a:pt x="8025" y="1763"/>
                  </a:cubicBezTo>
                  <a:cubicBezTo>
                    <a:pt x="8061" y="1489"/>
                    <a:pt x="8096" y="1168"/>
                    <a:pt x="7906" y="953"/>
                  </a:cubicBezTo>
                  <a:cubicBezTo>
                    <a:pt x="7739" y="787"/>
                    <a:pt x="7489" y="763"/>
                    <a:pt x="7263" y="739"/>
                  </a:cubicBezTo>
                  <a:cubicBezTo>
                    <a:pt x="4953" y="572"/>
                    <a:pt x="2655" y="394"/>
                    <a:pt x="941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3"/>
            <p:cNvSpPr/>
            <p:nvPr/>
          </p:nvSpPr>
          <p:spPr>
            <a:xfrm>
              <a:off x="1270039" y="4306858"/>
              <a:ext cx="433318" cy="301636"/>
            </a:xfrm>
            <a:custGeom>
              <a:avLst/>
              <a:gdLst/>
              <a:ahLst/>
              <a:cxnLst/>
              <a:rect l="l" t="t" r="r" b="b"/>
              <a:pathLst>
                <a:path w="8990" h="6258" extrusionOk="0">
                  <a:moveTo>
                    <a:pt x="84" y="0"/>
                  </a:moveTo>
                  <a:cubicBezTo>
                    <a:pt x="36" y="1155"/>
                    <a:pt x="12" y="2310"/>
                    <a:pt x="0" y="3465"/>
                  </a:cubicBezTo>
                  <a:cubicBezTo>
                    <a:pt x="0" y="3905"/>
                    <a:pt x="0" y="4393"/>
                    <a:pt x="262" y="4739"/>
                  </a:cubicBezTo>
                  <a:cubicBezTo>
                    <a:pt x="477" y="5024"/>
                    <a:pt x="822" y="5179"/>
                    <a:pt x="1155" y="5298"/>
                  </a:cubicBezTo>
                  <a:cubicBezTo>
                    <a:pt x="2840" y="5938"/>
                    <a:pt x="4624" y="6257"/>
                    <a:pt x="6414" y="6257"/>
                  </a:cubicBezTo>
                  <a:cubicBezTo>
                    <a:pt x="7091" y="6257"/>
                    <a:pt x="7769" y="6211"/>
                    <a:pt x="8442" y="6120"/>
                  </a:cubicBezTo>
                  <a:cubicBezTo>
                    <a:pt x="8585" y="6108"/>
                    <a:pt x="8716" y="6060"/>
                    <a:pt x="8835" y="5965"/>
                  </a:cubicBezTo>
                  <a:cubicBezTo>
                    <a:pt x="8930" y="5858"/>
                    <a:pt x="8978" y="5715"/>
                    <a:pt x="8966" y="5572"/>
                  </a:cubicBezTo>
                  <a:cubicBezTo>
                    <a:pt x="8990" y="4632"/>
                    <a:pt x="8216" y="3893"/>
                    <a:pt x="7751" y="3060"/>
                  </a:cubicBezTo>
                  <a:cubicBezTo>
                    <a:pt x="7442" y="2441"/>
                    <a:pt x="7251" y="1762"/>
                    <a:pt x="7204" y="1072"/>
                  </a:cubicBezTo>
                  <a:cubicBezTo>
                    <a:pt x="6845" y="1095"/>
                    <a:pt x="6486" y="1106"/>
                    <a:pt x="6127" y="1106"/>
                  </a:cubicBezTo>
                  <a:cubicBezTo>
                    <a:pt x="4069" y="1106"/>
                    <a:pt x="2020" y="73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3"/>
            <p:cNvSpPr/>
            <p:nvPr/>
          </p:nvSpPr>
          <p:spPr>
            <a:xfrm>
              <a:off x="1279197" y="4497493"/>
              <a:ext cx="413267" cy="80108"/>
            </a:xfrm>
            <a:custGeom>
              <a:avLst/>
              <a:gdLst/>
              <a:ahLst/>
              <a:cxnLst/>
              <a:rect l="l" t="t" r="r" b="b"/>
              <a:pathLst>
                <a:path w="8574" h="1662" extrusionOk="0">
                  <a:moveTo>
                    <a:pt x="8431" y="1391"/>
                  </a:moveTo>
                  <a:cubicBezTo>
                    <a:pt x="8434" y="1391"/>
                    <a:pt x="8437" y="1391"/>
                    <a:pt x="8441" y="1391"/>
                  </a:cubicBezTo>
                  <a:lnTo>
                    <a:pt x="8441" y="1391"/>
                  </a:lnTo>
                  <a:lnTo>
                    <a:pt x="8442" y="1391"/>
                  </a:lnTo>
                  <a:close/>
                  <a:moveTo>
                    <a:pt x="120" y="1"/>
                  </a:moveTo>
                  <a:cubicBezTo>
                    <a:pt x="108" y="1"/>
                    <a:pt x="96" y="4"/>
                    <a:pt x="84" y="10"/>
                  </a:cubicBezTo>
                  <a:cubicBezTo>
                    <a:pt x="13" y="34"/>
                    <a:pt x="1" y="129"/>
                    <a:pt x="60" y="177"/>
                  </a:cubicBezTo>
                  <a:cubicBezTo>
                    <a:pt x="1704" y="891"/>
                    <a:pt x="3430" y="1367"/>
                    <a:pt x="5216" y="1581"/>
                  </a:cubicBezTo>
                  <a:cubicBezTo>
                    <a:pt x="5764" y="1641"/>
                    <a:pt x="6323" y="1629"/>
                    <a:pt x="6871" y="1641"/>
                  </a:cubicBezTo>
                  <a:cubicBezTo>
                    <a:pt x="7067" y="1654"/>
                    <a:pt x="7264" y="1661"/>
                    <a:pt x="7460" y="1661"/>
                  </a:cubicBezTo>
                  <a:cubicBezTo>
                    <a:pt x="7788" y="1661"/>
                    <a:pt x="8115" y="1642"/>
                    <a:pt x="8442" y="1605"/>
                  </a:cubicBezTo>
                  <a:cubicBezTo>
                    <a:pt x="8570" y="1605"/>
                    <a:pt x="8573" y="1401"/>
                    <a:pt x="8441" y="1391"/>
                  </a:cubicBezTo>
                  <a:lnTo>
                    <a:pt x="8441" y="1391"/>
                  </a:lnTo>
                  <a:lnTo>
                    <a:pt x="8383" y="1403"/>
                  </a:lnTo>
                  <a:cubicBezTo>
                    <a:pt x="8050" y="1439"/>
                    <a:pt x="7710" y="1456"/>
                    <a:pt x="7371" y="1456"/>
                  </a:cubicBezTo>
                  <a:cubicBezTo>
                    <a:pt x="7032" y="1456"/>
                    <a:pt x="6692" y="1439"/>
                    <a:pt x="6359" y="1403"/>
                  </a:cubicBezTo>
                  <a:cubicBezTo>
                    <a:pt x="4823" y="1320"/>
                    <a:pt x="3323" y="927"/>
                    <a:pt x="1799" y="558"/>
                  </a:cubicBezTo>
                  <a:cubicBezTo>
                    <a:pt x="1358" y="450"/>
                    <a:pt x="930" y="319"/>
                    <a:pt x="513" y="165"/>
                  </a:cubicBezTo>
                  <a:cubicBezTo>
                    <a:pt x="394" y="117"/>
                    <a:pt x="275" y="69"/>
                    <a:pt x="156" y="10"/>
                  </a:cubicBezTo>
                  <a:cubicBezTo>
                    <a:pt x="144" y="4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3"/>
            <p:cNvSpPr/>
            <p:nvPr/>
          </p:nvSpPr>
          <p:spPr>
            <a:xfrm>
              <a:off x="1501837" y="4389040"/>
              <a:ext cx="146432" cy="61841"/>
            </a:xfrm>
            <a:custGeom>
              <a:avLst/>
              <a:gdLst/>
              <a:ahLst/>
              <a:cxnLst/>
              <a:rect l="l" t="t" r="r" b="b"/>
              <a:pathLst>
                <a:path w="3038" h="1283" extrusionOk="0">
                  <a:moveTo>
                    <a:pt x="2389" y="1"/>
                  </a:moveTo>
                  <a:cubicBezTo>
                    <a:pt x="2359" y="1"/>
                    <a:pt x="2329" y="4"/>
                    <a:pt x="2299" y="10"/>
                  </a:cubicBezTo>
                  <a:cubicBezTo>
                    <a:pt x="1907" y="10"/>
                    <a:pt x="1514" y="57"/>
                    <a:pt x="1133" y="141"/>
                  </a:cubicBezTo>
                  <a:cubicBezTo>
                    <a:pt x="978" y="176"/>
                    <a:pt x="394" y="224"/>
                    <a:pt x="204" y="557"/>
                  </a:cubicBezTo>
                  <a:cubicBezTo>
                    <a:pt x="1" y="1002"/>
                    <a:pt x="206" y="1282"/>
                    <a:pt x="578" y="1282"/>
                  </a:cubicBezTo>
                  <a:cubicBezTo>
                    <a:pt x="664" y="1282"/>
                    <a:pt x="758" y="1267"/>
                    <a:pt x="859" y="1236"/>
                  </a:cubicBezTo>
                  <a:cubicBezTo>
                    <a:pt x="1299" y="1117"/>
                    <a:pt x="1752" y="1022"/>
                    <a:pt x="2204" y="950"/>
                  </a:cubicBezTo>
                  <a:cubicBezTo>
                    <a:pt x="2240" y="950"/>
                    <a:pt x="2335" y="938"/>
                    <a:pt x="2383" y="938"/>
                  </a:cubicBezTo>
                  <a:cubicBezTo>
                    <a:pt x="2454" y="926"/>
                    <a:pt x="2538" y="914"/>
                    <a:pt x="2609" y="891"/>
                  </a:cubicBezTo>
                  <a:cubicBezTo>
                    <a:pt x="2657" y="879"/>
                    <a:pt x="2692" y="867"/>
                    <a:pt x="2728" y="855"/>
                  </a:cubicBezTo>
                  <a:cubicBezTo>
                    <a:pt x="3038" y="700"/>
                    <a:pt x="2978" y="236"/>
                    <a:pt x="2704" y="69"/>
                  </a:cubicBezTo>
                  <a:cubicBezTo>
                    <a:pt x="2669" y="45"/>
                    <a:pt x="2621" y="33"/>
                    <a:pt x="2573" y="21"/>
                  </a:cubicBezTo>
                  <a:cubicBezTo>
                    <a:pt x="2550" y="10"/>
                    <a:pt x="2526" y="10"/>
                    <a:pt x="2502" y="10"/>
                  </a:cubicBezTo>
                  <a:lnTo>
                    <a:pt x="2478" y="10"/>
                  </a:lnTo>
                  <a:cubicBezTo>
                    <a:pt x="2448" y="4"/>
                    <a:pt x="2419" y="1"/>
                    <a:pt x="2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1539772" y="4438736"/>
              <a:ext cx="133755" cy="68492"/>
            </a:xfrm>
            <a:custGeom>
              <a:avLst/>
              <a:gdLst/>
              <a:ahLst/>
              <a:cxnLst/>
              <a:rect l="l" t="t" r="r" b="b"/>
              <a:pathLst>
                <a:path w="2775" h="1421" extrusionOk="0">
                  <a:moveTo>
                    <a:pt x="2104" y="1"/>
                  </a:moveTo>
                  <a:cubicBezTo>
                    <a:pt x="2044" y="1"/>
                    <a:pt x="1985" y="6"/>
                    <a:pt x="1929" y="14"/>
                  </a:cubicBezTo>
                  <a:cubicBezTo>
                    <a:pt x="1727" y="26"/>
                    <a:pt x="1524" y="50"/>
                    <a:pt x="1334" y="110"/>
                  </a:cubicBezTo>
                  <a:cubicBezTo>
                    <a:pt x="1131" y="169"/>
                    <a:pt x="1036" y="205"/>
                    <a:pt x="929" y="253"/>
                  </a:cubicBezTo>
                  <a:cubicBezTo>
                    <a:pt x="822" y="300"/>
                    <a:pt x="750" y="312"/>
                    <a:pt x="643" y="348"/>
                  </a:cubicBezTo>
                  <a:cubicBezTo>
                    <a:pt x="429" y="407"/>
                    <a:pt x="227" y="550"/>
                    <a:pt x="84" y="729"/>
                  </a:cubicBezTo>
                  <a:cubicBezTo>
                    <a:pt x="0" y="895"/>
                    <a:pt x="12" y="1086"/>
                    <a:pt x="119" y="1241"/>
                  </a:cubicBezTo>
                  <a:cubicBezTo>
                    <a:pt x="139" y="1270"/>
                    <a:pt x="151" y="1291"/>
                    <a:pt x="154" y="1291"/>
                  </a:cubicBezTo>
                  <a:cubicBezTo>
                    <a:pt x="155" y="1291"/>
                    <a:pt x="155" y="1290"/>
                    <a:pt x="155" y="1288"/>
                  </a:cubicBezTo>
                  <a:cubicBezTo>
                    <a:pt x="155" y="1300"/>
                    <a:pt x="167" y="1300"/>
                    <a:pt x="179" y="1312"/>
                  </a:cubicBezTo>
                  <a:cubicBezTo>
                    <a:pt x="190" y="1323"/>
                    <a:pt x="201" y="1333"/>
                    <a:pt x="211" y="1342"/>
                  </a:cubicBezTo>
                  <a:lnTo>
                    <a:pt x="211" y="1342"/>
                  </a:lnTo>
                  <a:cubicBezTo>
                    <a:pt x="208" y="1340"/>
                    <a:pt x="206" y="1338"/>
                    <a:pt x="203" y="1336"/>
                  </a:cubicBezTo>
                  <a:lnTo>
                    <a:pt x="203" y="1336"/>
                  </a:lnTo>
                  <a:cubicBezTo>
                    <a:pt x="211" y="1344"/>
                    <a:pt x="220" y="1351"/>
                    <a:pt x="229" y="1358"/>
                  </a:cubicBezTo>
                  <a:lnTo>
                    <a:pt x="229" y="1358"/>
                  </a:lnTo>
                  <a:cubicBezTo>
                    <a:pt x="243" y="1369"/>
                    <a:pt x="252" y="1376"/>
                    <a:pt x="253" y="1376"/>
                  </a:cubicBezTo>
                  <a:cubicBezTo>
                    <a:pt x="253" y="1376"/>
                    <a:pt x="251" y="1373"/>
                    <a:pt x="245" y="1368"/>
                  </a:cubicBezTo>
                  <a:lnTo>
                    <a:pt x="245" y="1368"/>
                  </a:lnTo>
                  <a:cubicBezTo>
                    <a:pt x="305" y="1407"/>
                    <a:pt x="373" y="1420"/>
                    <a:pt x="444" y="1420"/>
                  </a:cubicBezTo>
                  <a:cubicBezTo>
                    <a:pt x="556" y="1420"/>
                    <a:pt x="675" y="1386"/>
                    <a:pt x="774" y="1360"/>
                  </a:cubicBezTo>
                  <a:cubicBezTo>
                    <a:pt x="989" y="1288"/>
                    <a:pt x="1215" y="1229"/>
                    <a:pt x="1429" y="1181"/>
                  </a:cubicBezTo>
                  <a:cubicBezTo>
                    <a:pt x="1679" y="1122"/>
                    <a:pt x="1929" y="1074"/>
                    <a:pt x="2191" y="1026"/>
                  </a:cubicBezTo>
                  <a:cubicBezTo>
                    <a:pt x="2334" y="1026"/>
                    <a:pt x="2489" y="967"/>
                    <a:pt x="2596" y="872"/>
                  </a:cubicBezTo>
                  <a:cubicBezTo>
                    <a:pt x="2775" y="693"/>
                    <a:pt x="2727" y="419"/>
                    <a:pt x="2608" y="229"/>
                  </a:cubicBezTo>
                  <a:cubicBezTo>
                    <a:pt x="2498" y="55"/>
                    <a:pt x="2298" y="1"/>
                    <a:pt x="21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1299827" y="4252149"/>
              <a:ext cx="11568" cy="53309"/>
            </a:xfrm>
            <a:custGeom>
              <a:avLst/>
              <a:gdLst/>
              <a:ahLst/>
              <a:cxnLst/>
              <a:rect l="l" t="t" r="r" b="b"/>
              <a:pathLst>
                <a:path w="240" h="1106" extrusionOk="0">
                  <a:moveTo>
                    <a:pt x="167" y="1"/>
                  </a:moveTo>
                  <a:cubicBezTo>
                    <a:pt x="133" y="1"/>
                    <a:pt x="97" y="22"/>
                    <a:pt x="85" y="63"/>
                  </a:cubicBezTo>
                  <a:cubicBezTo>
                    <a:pt x="61" y="361"/>
                    <a:pt x="37" y="659"/>
                    <a:pt x="25" y="968"/>
                  </a:cubicBezTo>
                  <a:cubicBezTo>
                    <a:pt x="1" y="1043"/>
                    <a:pt x="44" y="1105"/>
                    <a:pt x="97" y="1105"/>
                  </a:cubicBezTo>
                  <a:cubicBezTo>
                    <a:pt x="121" y="1105"/>
                    <a:pt x="146" y="1093"/>
                    <a:pt x="168" y="1064"/>
                  </a:cubicBezTo>
                  <a:cubicBezTo>
                    <a:pt x="216" y="730"/>
                    <a:pt x="204" y="397"/>
                    <a:pt x="240" y="63"/>
                  </a:cubicBezTo>
                  <a:cubicBezTo>
                    <a:pt x="234" y="22"/>
                    <a:pt x="201" y="1"/>
                    <a:pt x="167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3"/>
            <p:cNvSpPr/>
            <p:nvPr/>
          </p:nvSpPr>
          <p:spPr>
            <a:xfrm>
              <a:off x="1337183" y="4259380"/>
              <a:ext cx="11520" cy="49742"/>
            </a:xfrm>
            <a:custGeom>
              <a:avLst/>
              <a:gdLst/>
              <a:ahLst/>
              <a:cxnLst/>
              <a:rect l="l" t="t" r="r" b="b"/>
              <a:pathLst>
                <a:path w="239" h="1032" extrusionOk="0">
                  <a:moveTo>
                    <a:pt x="158" y="0"/>
                  </a:moveTo>
                  <a:cubicBezTo>
                    <a:pt x="110" y="0"/>
                    <a:pt x="60" y="36"/>
                    <a:pt x="60" y="92"/>
                  </a:cubicBezTo>
                  <a:cubicBezTo>
                    <a:pt x="36" y="378"/>
                    <a:pt x="12" y="664"/>
                    <a:pt x="0" y="937"/>
                  </a:cubicBezTo>
                  <a:cubicBezTo>
                    <a:pt x="0" y="996"/>
                    <a:pt x="50" y="1032"/>
                    <a:pt x="99" y="1032"/>
                  </a:cubicBezTo>
                  <a:cubicBezTo>
                    <a:pt x="130" y="1032"/>
                    <a:pt x="161" y="1017"/>
                    <a:pt x="179" y="985"/>
                  </a:cubicBezTo>
                  <a:cubicBezTo>
                    <a:pt x="215" y="818"/>
                    <a:pt x="203" y="640"/>
                    <a:pt x="215" y="473"/>
                  </a:cubicBezTo>
                  <a:cubicBezTo>
                    <a:pt x="239" y="330"/>
                    <a:pt x="239" y="199"/>
                    <a:pt x="239" y="56"/>
                  </a:cubicBezTo>
                  <a:cubicBezTo>
                    <a:pt x="224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1388276" y="4270514"/>
              <a:ext cx="12098" cy="60105"/>
            </a:xfrm>
            <a:custGeom>
              <a:avLst/>
              <a:gdLst/>
              <a:ahLst/>
              <a:cxnLst/>
              <a:rect l="l" t="t" r="r" b="b"/>
              <a:pathLst>
                <a:path w="251" h="1247" extrusionOk="0">
                  <a:moveTo>
                    <a:pt x="107" y="1"/>
                  </a:moveTo>
                  <a:cubicBezTo>
                    <a:pt x="57" y="1"/>
                    <a:pt x="6" y="34"/>
                    <a:pt x="0" y="99"/>
                  </a:cubicBezTo>
                  <a:cubicBezTo>
                    <a:pt x="36" y="456"/>
                    <a:pt x="0" y="825"/>
                    <a:pt x="24" y="1183"/>
                  </a:cubicBezTo>
                  <a:cubicBezTo>
                    <a:pt x="38" y="1226"/>
                    <a:pt x="74" y="1247"/>
                    <a:pt x="113" y="1247"/>
                  </a:cubicBezTo>
                  <a:cubicBezTo>
                    <a:pt x="139" y="1247"/>
                    <a:pt x="167" y="1237"/>
                    <a:pt x="191" y="1218"/>
                  </a:cubicBezTo>
                  <a:cubicBezTo>
                    <a:pt x="250" y="1147"/>
                    <a:pt x="214" y="1040"/>
                    <a:pt x="226" y="945"/>
                  </a:cubicBezTo>
                  <a:cubicBezTo>
                    <a:pt x="226" y="659"/>
                    <a:pt x="238" y="373"/>
                    <a:pt x="214" y="99"/>
                  </a:cubicBezTo>
                  <a:cubicBezTo>
                    <a:pt x="208" y="34"/>
                    <a:pt x="158" y="1"/>
                    <a:pt x="107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>
              <a:off x="1431898" y="4277503"/>
              <a:ext cx="9785" cy="56394"/>
            </a:xfrm>
            <a:custGeom>
              <a:avLst/>
              <a:gdLst/>
              <a:ahLst/>
              <a:cxnLst/>
              <a:rect l="l" t="t" r="r" b="b"/>
              <a:pathLst>
                <a:path w="203" h="1170" extrusionOk="0">
                  <a:moveTo>
                    <a:pt x="108" y="1"/>
                  </a:moveTo>
                  <a:cubicBezTo>
                    <a:pt x="65" y="1"/>
                    <a:pt x="24" y="32"/>
                    <a:pt x="24" y="85"/>
                  </a:cubicBezTo>
                  <a:cubicBezTo>
                    <a:pt x="12" y="395"/>
                    <a:pt x="0" y="704"/>
                    <a:pt x="12" y="1014"/>
                  </a:cubicBezTo>
                  <a:cubicBezTo>
                    <a:pt x="12" y="1061"/>
                    <a:pt x="12" y="1109"/>
                    <a:pt x="36" y="1145"/>
                  </a:cubicBezTo>
                  <a:cubicBezTo>
                    <a:pt x="56" y="1162"/>
                    <a:pt x="77" y="1170"/>
                    <a:pt x="96" y="1170"/>
                  </a:cubicBezTo>
                  <a:cubicBezTo>
                    <a:pt x="154" y="1170"/>
                    <a:pt x="197" y="1100"/>
                    <a:pt x="179" y="1038"/>
                  </a:cubicBezTo>
                  <a:cubicBezTo>
                    <a:pt x="167" y="716"/>
                    <a:pt x="202" y="383"/>
                    <a:pt x="191" y="61"/>
                  </a:cubicBezTo>
                  <a:cubicBezTo>
                    <a:pt x="175" y="20"/>
                    <a:pt x="141" y="1"/>
                    <a:pt x="108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3"/>
            <p:cNvSpPr/>
            <p:nvPr/>
          </p:nvSpPr>
          <p:spPr>
            <a:xfrm>
              <a:off x="1478364" y="4282709"/>
              <a:ext cx="12098" cy="61310"/>
            </a:xfrm>
            <a:custGeom>
              <a:avLst/>
              <a:gdLst/>
              <a:ahLst/>
              <a:cxnLst/>
              <a:rect l="l" t="t" r="r" b="b"/>
              <a:pathLst>
                <a:path w="251" h="1272" extrusionOk="0">
                  <a:moveTo>
                    <a:pt x="108" y="1"/>
                  </a:moveTo>
                  <a:cubicBezTo>
                    <a:pt x="59" y="1"/>
                    <a:pt x="12" y="35"/>
                    <a:pt x="12" y="96"/>
                  </a:cubicBezTo>
                  <a:cubicBezTo>
                    <a:pt x="48" y="465"/>
                    <a:pt x="0" y="965"/>
                    <a:pt x="108" y="1251"/>
                  </a:cubicBezTo>
                  <a:cubicBezTo>
                    <a:pt x="122" y="1265"/>
                    <a:pt x="139" y="1272"/>
                    <a:pt x="158" y="1272"/>
                  </a:cubicBezTo>
                  <a:cubicBezTo>
                    <a:pt x="187" y="1272"/>
                    <a:pt x="217" y="1256"/>
                    <a:pt x="239" y="1227"/>
                  </a:cubicBezTo>
                  <a:cubicBezTo>
                    <a:pt x="250" y="1132"/>
                    <a:pt x="250" y="1025"/>
                    <a:pt x="239" y="918"/>
                  </a:cubicBezTo>
                  <a:cubicBezTo>
                    <a:pt x="215" y="632"/>
                    <a:pt x="239" y="346"/>
                    <a:pt x="203" y="61"/>
                  </a:cubicBezTo>
                  <a:cubicBezTo>
                    <a:pt x="182" y="20"/>
                    <a:pt x="145" y="1"/>
                    <a:pt x="108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1526565" y="4282564"/>
              <a:ext cx="13255" cy="64636"/>
            </a:xfrm>
            <a:custGeom>
              <a:avLst/>
              <a:gdLst/>
              <a:ahLst/>
              <a:cxnLst/>
              <a:rect l="l" t="t" r="r" b="b"/>
              <a:pathLst>
                <a:path w="275" h="1341" extrusionOk="0">
                  <a:moveTo>
                    <a:pt x="115" y="0"/>
                  </a:moveTo>
                  <a:cubicBezTo>
                    <a:pt x="54" y="0"/>
                    <a:pt x="1" y="51"/>
                    <a:pt x="1" y="123"/>
                  </a:cubicBezTo>
                  <a:cubicBezTo>
                    <a:pt x="36" y="504"/>
                    <a:pt x="24" y="897"/>
                    <a:pt x="48" y="1278"/>
                  </a:cubicBezTo>
                  <a:cubicBezTo>
                    <a:pt x="58" y="1317"/>
                    <a:pt x="92" y="1341"/>
                    <a:pt x="131" y="1341"/>
                  </a:cubicBezTo>
                  <a:cubicBezTo>
                    <a:pt x="139" y="1341"/>
                    <a:pt x="147" y="1340"/>
                    <a:pt x="155" y="1337"/>
                  </a:cubicBezTo>
                  <a:cubicBezTo>
                    <a:pt x="274" y="1290"/>
                    <a:pt x="227" y="1159"/>
                    <a:pt x="251" y="1028"/>
                  </a:cubicBezTo>
                  <a:cubicBezTo>
                    <a:pt x="262" y="766"/>
                    <a:pt x="262" y="516"/>
                    <a:pt x="239" y="254"/>
                  </a:cubicBezTo>
                  <a:cubicBezTo>
                    <a:pt x="227" y="183"/>
                    <a:pt x="251" y="99"/>
                    <a:pt x="203" y="40"/>
                  </a:cubicBezTo>
                  <a:cubicBezTo>
                    <a:pt x="176" y="12"/>
                    <a:pt x="145" y="0"/>
                    <a:pt x="115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3"/>
            <p:cNvSpPr/>
            <p:nvPr/>
          </p:nvSpPr>
          <p:spPr>
            <a:xfrm>
              <a:off x="1574187" y="4279720"/>
              <a:ext cx="13255" cy="70227"/>
            </a:xfrm>
            <a:custGeom>
              <a:avLst/>
              <a:gdLst/>
              <a:ahLst/>
              <a:cxnLst/>
              <a:rect l="l" t="t" r="r" b="b"/>
              <a:pathLst>
                <a:path w="275" h="1457" extrusionOk="0">
                  <a:moveTo>
                    <a:pt x="129" y="1"/>
                  </a:moveTo>
                  <a:cubicBezTo>
                    <a:pt x="81" y="1"/>
                    <a:pt x="33" y="41"/>
                    <a:pt x="25" y="99"/>
                  </a:cubicBezTo>
                  <a:cubicBezTo>
                    <a:pt x="84" y="515"/>
                    <a:pt x="72" y="932"/>
                    <a:pt x="1" y="1349"/>
                  </a:cubicBezTo>
                  <a:cubicBezTo>
                    <a:pt x="1" y="1361"/>
                    <a:pt x="1" y="1373"/>
                    <a:pt x="1" y="1385"/>
                  </a:cubicBezTo>
                  <a:cubicBezTo>
                    <a:pt x="7" y="1432"/>
                    <a:pt x="42" y="1456"/>
                    <a:pt x="80" y="1456"/>
                  </a:cubicBezTo>
                  <a:cubicBezTo>
                    <a:pt x="117" y="1456"/>
                    <a:pt x="156" y="1432"/>
                    <a:pt x="167" y="1385"/>
                  </a:cubicBezTo>
                  <a:cubicBezTo>
                    <a:pt x="263" y="1004"/>
                    <a:pt x="275" y="599"/>
                    <a:pt x="227" y="206"/>
                  </a:cubicBezTo>
                  <a:cubicBezTo>
                    <a:pt x="215" y="146"/>
                    <a:pt x="227" y="75"/>
                    <a:pt x="191" y="27"/>
                  </a:cubicBezTo>
                  <a:cubicBezTo>
                    <a:pt x="173" y="9"/>
                    <a:pt x="151" y="1"/>
                    <a:pt x="129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3"/>
            <p:cNvSpPr/>
            <p:nvPr/>
          </p:nvSpPr>
          <p:spPr>
            <a:xfrm>
              <a:off x="1986258" y="4237400"/>
              <a:ext cx="357596" cy="118090"/>
            </a:xfrm>
            <a:custGeom>
              <a:avLst/>
              <a:gdLst/>
              <a:ahLst/>
              <a:cxnLst/>
              <a:rect l="l" t="t" r="r" b="b"/>
              <a:pathLst>
                <a:path w="7419" h="2450" extrusionOk="0">
                  <a:moveTo>
                    <a:pt x="7061" y="0"/>
                  </a:moveTo>
                  <a:cubicBezTo>
                    <a:pt x="6037" y="369"/>
                    <a:pt x="4977" y="596"/>
                    <a:pt x="3894" y="679"/>
                  </a:cubicBezTo>
                  <a:cubicBezTo>
                    <a:pt x="3341" y="715"/>
                    <a:pt x="2788" y="733"/>
                    <a:pt x="2235" y="733"/>
                  </a:cubicBezTo>
                  <a:cubicBezTo>
                    <a:pt x="1490" y="733"/>
                    <a:pt x="745" y="700"/>
                    <a:pt x="0" y="631"/>
                  </a:cubicBezTo>
                  <a:lnTo>
                    <a:pt x="0" y="631"/>
                  </a:lnTo>
                  <a:cubicBezTo>
                    <a:pt x="72" y="1143"/>
                    <a:pt x="143" y="1667"/>
                    <a:pt x="215" y="2179"/>
                  </a:cubicBezTo>
                  <a:cubicBezTo>
                    <a:pt x="1221" y="2360"/>
                    <a:pt x="2239" y="2449"/>
                    <a:pt x="3255" y="2449"/>
                  </a:cubicBezTo>
                  <a:cubicBezTo>
                    <a:pt x="4655" y="2449"/>
                    <a:pt x="6052" y="2279"/>
                    <a:pt x="7418" y="1941"/>
                  </a:cubicBezTo>
                  <a:cubicBezTo>
                    <a:pt x="7251" y="1298"/>
                    <a:pt x="7132" y="655"/>
                    <a:pt x="7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3"/>
            <p:cNvSpPr/>
            <p:nvPr/>
          </p:nvSpPr>
          <p:spPr>
            <a:xfrm>
              <a:off x="1940322" y="3748737"/>
              <a:ext cx="386275" cy="523693"/>
            </a:xfrm>
            <a:custGeom>
              <a:avLst/>
              <a:gdLst/>
              <a:ahLst/>
              <a:cxnLst/>
              <a:rect l="l" t="t" r="r" b="b"/>
              <a:pathLst>
                <a:path w="8014" h="10865" extrusionOk="0">
                  <a:moveTo>
                    <a:pt x="6612" y="0"/>
                  </a:moveTo>
                  <a:cubicBezTo>
                    <a:pt x="6523" y="0"/>
                    <a:pt x="6432" y="9"/>
                    <a:pt x="6347" y="18"/>
                  </a:cubicBezTo>
                  <a:cubicBezTo>
                    <a:pt x="4331" y="237"/>
                    <a:pt x="2324" y="448"/>
                    <a:pt x="672" y="448"/>
                  </a:cubicBezTo>
                  <a:cubicBezTo>
                    <a:pt x="441" y="448"/>
                    <a:pt x="217" y="444"/>
                    <a:pt x="1" y="435"/>
                  </a:cubicBezTo>
                  <a:lnTo>
                    <a:pt x="1" y="435"/>
                  </a:lnTo>
                  <a:cubicBezTo>
                    <a:pt x="180" y="3888"/>
                    <a:pt x="501" y="7329"/>
                    <a:pt x="953" y="10769"/>
                  </a:cubicBezTo>
                  <a:cubicBezTo>
                    <a:pt x="1697" y="10831"/>
                    <a:pt x="2440" y="10865"/>
                    <a:pt x="3183" y="10865"/>
                  </a:cubicBezTo>
                  <a:cubicBezTo>
                    <a:pt x="3737" y="10865"/>
                    <a:pt x="4292" y="10846"/>
                    <a:pt x="4847" y="10805"/>
                  </a:cubicBezTo>
                  <a:cubicBezTo>
                    <a:pt x="5930" y="10734"/>
                    <a:pt x="6990" y="10507"/>
                    <a:pt x="8014" y="10138"/>
                  </a:cubicBezTo>
                  <a:lnTo>
                    <a:pt x="8014" y="10103"/>
                  </a:lnTo>
                  <a:cubicBezTo>
                    <a:pt x="7621" y="7043"/>
                    <a:pt x="7383" y="3971"/>
                    <a:pt x="7288" y="875"/>
                  </a:cubicBezTo>
                  <a:cubicBezTo>
                    <a:pt x="7276" y="602"/>
                    <a:pt x="7252" y="280"/>
                    <a:pt x="7014" y="113"/>
                  </a:cubicBezTo>
                  <a:cubicBezTo>
                    <a:pt x="6903" y="24"/>
                    <a:pt x="6759" y="0"/>
                    <a:pt x="6612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1996573" y="4330958"/>
              <a:ext cx="471782" cy="264618"/>
            </a:xfrm>
            <a:custGeom>
              <a:avLst/>
              <a:gdLst/>
              <a:ahLst/>
              <a:cxnLst/>
              <a:rect l="l" t="t" r="r" b="b"/>
              <a:pathLst>
                <a:path w="9788" h="5490" extrusionOk="0">
                  <a:moveTo>
                    <a:pt x="7204" y="0"/>
                  </a:moveTo>
                  <a:cubicBezTo>
                    <a:pt x="5838" y="338"/>
                    <a:pt x="4441" y="508"/>
                    <a:pt x="3041" y="508"/>
                  </a:cubicBezTo>
                  <a:cubicBezTo>
                    <a:pt x="2025" y="508"/>
                    <a:pt x="1007" y="419"/>
                    <a:pt x="1" y="238"/>
                  </a:cubicBezTo>
                  <a:lnTo>
                    <a:pt x="1" y="238"/>
                  </a:lnTo>
                  <a:cubicBezTo>
                    <a:pt x="167" y="1381"/>
                    <a:pt x="346" y="2524"/>
                    <a:pt x="548" y="3655"/>
                  </a:cubicBezTo>
                  <a:cubicBezTo>
                    <a:pt x="620" y="4096"/>
                    <a:pt x="715" y="4572"/>
                    <a:pt x="1049" y="4870"/>
                  </a:cubicBezTo>
                  <a:cubicBezTo>
                    <a:pt x="1310" y="5108"/>
                    <a:pt x="1680" y="5191"/>
                    <a:pt x="2025" y="5263"/>
                  </a:cubicBezTo>
                  <a:cubicBezTo>
                    <a:pt x="2886" y="5414"/>
                    <a:pt x="3757" y="5490"/>
                    <a:pt x="4626" y="5490"/>
                  </a:cubicBezTo>
                  <a:cubicBezTo>
                    <a:pt x="6220" y="5490"/>
                    <a:pt x="7810" y="5235"/>
                    <a:pt x="9335" y="4727"/>
                  </a:cubicBezTo>
                  <a:cubicBezTo>
                    <a:pt x="9466" y="4691"/>
                    <a:pt x="9597" y="4620"/>
                    <a:pt x="9692" y="4513"/>
                  </a:cubicBezTo>
                  <a:cubicBezTo>
                    <a:pt x="9764" y="4394"/>
                    <a:pt x="9788" y="4239"/>
                    <a:pt x="9752" y="4108"/>
                  </a:cubicBezTo>
                  <a:cubicBezTo>
                    <a:pt x="9609" y="3167"/>
                    <a:pt x="8704" y="2584"/>
                    <a:pt x="8109" y="1857"/>
                  </a:cubicBezTo>
                  <a:cubicBezTo>
                    <a:pt x="7680" y="1310"/>
                    <a:pt x="7371" y="679"/>
                    <a:pt x="72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2036773" y="4521160"/>
              <a:ext cx="418954" cy="38994"/>
            </a:xfrm>
            <a:custGeom>
              <a:avLst/>
              <a:gdLst/>
              <a:ahLst/>
              <a:cxnLst/>
              <a:rect l="l" t="t" r="r" b="b"/>
              <a:pathLst>
                <a:path w="8692" h="809" extrusionOk="0">
                  <a:moveTo>
                    <a:pt x="8565" y="1"/>
                  </a:moveTo>
                  <a:cubicBezTo>
                    <a:pt x="8556" y="1"/>
                    <a:pt x="8547" y="3"/>
                    <a:pt x="8537" y="7"/>
                  </a:cubicBezTo>
                  <a:lnTo>
                    <a:pt x="8549" y="7"/>
                  </a:lnTo>
                  <a:lnTo>
                    <a:pt x="8489" y="19"/>
                  </a:lnTo>
                  <a:cubicBezTo>
                    <a:pt x="7846" y="209"/>
                    <a:pt x="7168" y="328"/>
                    <a:pt x="6501" y="388"/>
                  </a:cubicBezTo>
                  <a:cubicBezTo>
                    <a:pt x="5881" y="470"/>
                    <a:pt x="5257" y="499"/>
                    <a:pt x="4630" y="499"/>
                  </a:cubicBezTo>
                  <a:cubicBezTo>
                    <a:pt x="3714" y="499"/>
                    <a:pt x="2790" y="437"/>
                    <a:pt x="1858" y="388"/>
                  </a:cubicBezTo>
                  <a:cubicBezTo>
                    <a:pt x="1417" y="364"/>
                    <a:pt x="965" y="317"/>
                    <a:pt x="524" y="233"/>
                  </a:cubicBezTo>
                  <a:cubicBezTo>
                    <a:pt x="369" y="209"/>
                    <a:pt x="262" y="186"/>
                    <a:pt x="143" y="162"/>
                  </a:cubicBezTo>
                  <a:cubicBezTo>
                    <a:pt x="131" y="156"/>
                    <a:pt x="119" y="153"/>
                    <a:pt x="107" y="153"/>
                  </a:cubicBezTo>
                  <a:cubicBezTo>
                    <a:pt x="95" y="153"/>
                    <a:pt x="84" y="156"/>
                    <a:pt x="72" y="162"/>
                  </a:cubicBezTo>
                  <a:cubicBezTo>
                    <a:pt x="0" y="197"/>
                    <a:pt x="12" y="293"/>
                    <a:pt x="84" y="328"/>
                  </a:cubicBezTo>
                  <a:cubicBezTo>
                    <a:pt x="1440" y="644"/>
                    <a:pt x="2833" y="808"/>
                    <a:pt x="4229" y="808"/>
                  </a:cubicBezTo>
                  <a:cubicBezTo>
                    <a:pt x="4621" y="808"/>
                    <a:pt x="5014" y="795"/>
                    <a:pt x="5406" y="769"/>
                  </a:cubicBezTo>
                  <a:cubicBezTo>
                    <a:pt x="5953" y="733"/>
                    <a:pt x="6501" y="614"/>
                    <a:pt x="7049" y="531"/>
                  </a:cubicBezTo>
                  <a:cubicBezTo>
                    <a:pt x="7573" y="459"/>
                    <a:pt x="8085" y="352"/>
                    <a:pt x="8573" y="209"/>
                  </a:cubicBezTo>
                  <a:cubicBezTo>
                    <a:pt x="8692" y="199"/>
                    <a:pt x="8653" y="1"/>
                    <a:pt x="85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2245098" y="4360216"/>
              <a:ext cx="140648" cy="78132"/>
            </a:xfrm>
            <a:custGeom>
              <a:avLst/>
              <a:gdLst/>
              <a:ahLst/>
              <a:cxnLst/>
              <a:rect l="l" t="t" r="r" b="b"/>
              <a:pathLst>
                <a:path w="2918" h="1621" extrusionOk="0">
                  <a:moveTo>
                    <a:pt x="2239" y="0"/>
                  </a:moveTo>
                  <a:cubicBezTo>
                    <a:pt x="2179" y="12"/>
                    <a:pt x="2119" y="24"/>
                    <a:pt x="2060" y="36"/>
                  </a:cubicBezTo>
                  <a:cubicBezTo>
                    <a:pt x="1679" y="119"/>
                    <a:pt x="1298" y="227"/>
                    <a:pt x="929" y="381"/>
                  </a:cubicBezTo>
                  <a:cubicBezTo>
                    <a:pt x="798" y="441"/>
                    <a:pt x="226" y="596"/>
                    <a:pt x="95" y="965"/>
                  </a:cubicBezTo>
                  <a:cubicBezTo>
                    <a:pt x="1" y="1386"/>
                    <a:pt x="185" y="1621"/>
                    <a:pt x="483" y="1621"/>
                  </a:cubicBezTo>
                  <a:cubicBezTo>
                    <a:pt x="598" y="1621"/>
                    <a:pt x="730" y="1585"/>
                    <a:pt x="869" y="1512"/>
                  </a:cubicBezTo>
                  <a:cubicBezTo>
                    <a:pt x="1286" y="1310"/>
                    <a:pt x="1715" y="1131"/>
                    <a:pt x="2143" y="989"/>
                  </a:cubicBezTo>
                  <a:cubicBezTo>
                    <a:pt x="2179" y="977"/>
                    <a:pt x="2274" y="953"/>
                    <a:pt x="2310" y="929"/>
                  </a:cubicBezTo>
                  <a:cubicBezTo>
                    <a:pt x="2393" y="917"/>
                    <a:pt x="2465" y="881"/>
                    <a:pt x="2536" y="858"/>
                  </a:cubicBezTo>
                  <a:cubicBezTo>
                    <a:pt x="2572" y="834"/>
                    <a:pt x="2608" y="810"/>
                    <a:pt x="2643" y="786"/>
                  </a:cubicBezTo>
                  <a:cubicBezTo>
                    <a:pt x="2917" y="584"/>
                    <a:pt x="2774" y="143"/>
                    <a:pt x="2477" y="24"/>
                  </a:cubicBezTo>
                  <a:cubicBezTo>
                    <a:pt x="2429" y="12"/>
                    <a:pt x="2381" y="0"/>
                    <a:pt x="23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2289828" y="4404561"/>
              <a:ext cx="129754" cy="83241"/>
            </a:xfrm>
            <a:custGeom>
              <a:avLst/>
              <a:gdLst/>
              <a:ahLst/>
              <a:cxnLst/>
              <a:rect l="l" t="t" r="r" b="b"/>
              <a:pathLst>
                <a:path w="2692" h="1727" extrusionOk="0">
                  <a:moveTo>
                    <a:pt x="2063" y="0"/>
                  </a:moveTo>
                  <a:cubicBezTo>
                    <a:pt x="1950" y="0"/>
                    <a:pt x="1833" y="25"/>
                    <a:pt x="1727" y="57"/>
                  </a:cubicBezTo>
                  <a:cubicBezTo>
                    <a:pt x="1537" y="116"/>
                    <a:pt x="1346" y="176"/>
                    <a:pt x="1168" y="259"/>
                  </a:cubicBezTo>
                  <a:cubicBezTo>
                    <a:pt x="989" y="354"/>
                    <a:pt x="894" y="414"/>
                    <a:pt x="799" y="473"/>
                  </a:cubicBezTo>
                  <a:cubicBezTo>
                    <a:pt x="703" y="545"/>
                    <a:pt x="632" y="569"/>
                    <a:pt x="537" y="628"/>
                  </a:cubicBezTo>
                  <a:cubicBezTo>
                    <a:pt x="334" y="735"/>
                    <a:pt x="156" y="890"/>
                    <a:pt x="48" y="1104"/>
                  </a:cubicBezTo>
                  <a:cubicBezTo>
                    <a:pt x="1" y="1283"/>
                    <a:pt x="48" y="1462"/>
                    <a:pt x="179" y="1604"/>
                  </a:cubicBezTo>
                  <a:cubicBezTo>
                    <a:pt x="206" y="1631"/>
                    <a:pt x="220" y="1645"/>
                    <a:pt x="225" y="1645"/>
                  </a:cubicBezTo>
                  <a:cubicBezTo>
                    <a:pt x="226" y="1645"/>
                    <a:pt x="227" y="1643"/>
                    <a:pt x="227" y="1640"/>
                  </a:cubicBezTo>
                  <a:lnTo>
                    <a:pt x="227" y="1640"/>
                  </a:lnTo>
                  <a:cubicBezTo>
                    <a:pt x="233" y="1646"/>
                    <a:pt x="244" y="1657"/>
                    <a:pt x="251" y="1664"/>
                  </a:cubicBezTo>
                  <a:cubicBezTo>
                    <a:pt x="277" y="1677"/>
                    <a:pt x="303" y="1688"/>
                    <a:pt x="320" y="1695"/>
                  </a:cubicBezTo>
                  <a:lnTo>
                    <a:pt x="320" y="1695"/>
                  </a:lnTo>
                  <a:cubicBezTo>
                    <a:pt x="364" y="1717"/>
                    <a:pt x="410" y="1726"/>
                    <a:pt x="456" y="1726"/>
                  </a:cubicBezTo>
                  <a:cubicBezTo>
                    <a:pt x="591" y="1726"/>
                    <a:pt x="730" y="1651"/>
                    <a:pt x="846" y="1593"/>
                  </a:cubicBezTo>
                  <a:cubicBezTo>
                    <a:pt x="1049" y="1485"/>
                    <a:pt x="1251" y="1390"/>
                    <a:pt x="1453" y="1295"/>
                  </a:cubicBezTo>
                  <a:cubicBezTo>
                    <a:pt x="1692" y="1200"/>
                    <a:pt x="1930" y="1104"/>
                    <a:pt x="2180" y="1021"/>
                  </a:cubicBezTo>
                  <a:cubicBezTo>
                    <a:pt x="2323" y="985"/>
                    <a:pt x="2454" y="902"/>
                    <a:pt x="2549" y="783"/>
                  </a:cubicBezTo>
                  <a:cubicBezTo>
                    <a:pt x="2692" y="581"/>
                    <a:pt x="2596" y="319"/>
                    <a:pt x="2442" y="152"/>
                  </a:cubicBezTo>
                  <a:cubicBezTo>
                    <a:pt x="2342" y="39"/>
                    <a:pt x="2206" y="0"/>
                    <a:pt x="20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2015420" y="4281889"/>
              <a:ext cx="13930" cy="53550"/>
            </a:xfrm>
            <a:custGeom>
              <a:avLst/>
              <a:gdLst/>
              <a:ahLst/>
              <a:cxnLst/>
              <a:rect l="l" t="t" r="r" b="b"/>
              <a:pathLst>
                <a:path w="289" h="1111" extrusionOk="0">
                  <a:moveTo>
                    <a:pt x="101" y="1"/>
                  </a:moveTo>
                  <a:cubicBezTo>
                    <a:pt x="51" y="1"/>
                    <a:pt x="1" y="39"/>
                    <a:pt x="15" y="101"/>
                  </a:cubicBezTo>
                  <a:cubicBezTo>
                    <a:pt x="38" y="399"/>
                    <a:pt x="86" y="697"/>
                    <a:pt x="122" y="994"/>
                  </a:cubicBezTo>
                  <a:cubicBezTo>
                    <a:pt x="122" y="1062"/>
                    <a:pt x="164" y="1110"/>
                    <a:pt x="211" y="1110"/>
                  </a:cubicBezTo>
                  <a:cubicBezTo>
                    <a:pt x="238" y="1110"/>
                    <a:pt x="266" y="1094"/>
                    <a:pt x="288" y="1054"/>
                  </a:cubicBezTo>
                  <a:cubicBezTo>
                    <a:pt x="265" y="732"/>
                    <a:pt x="193" y="399"/>
                    <a:pt x="181" y="66"/>
                  </a:cubicBezTo>
                  <a:cubicBezTo>
                    <a:pt x="171" y="21"/>
                    <a:pt x="136" y="1"/>
                    <a:pt x="10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2053016" y="4283095"/>
              <a:ext cx="14219" cy="49501"/>
            </a:xfrm>
            <a:custGeom>
              <a:avLst/>
              <a:gdLst/>
              <a:ahLst/>
              <a:cxnLst/>
              <a:rect l="l" t="t" r="r" b="b"/>
              <a:pathLst>
                <a:path w="295" h="1027" extrusionOk="0">
                  <a:moveTo>
                    <a:pt x="112" y="1"/>
                  </a:moveTo>
                  <a:cubicBezTo>
                    <a:pt x="56" y="1"/>
                    <a:pt x="1" y="49"/>
                    <a:pt x="8" y="112"/>
                  </a:cubicBezTo>
                  <a:cubicBezTo>
                    <a:pt x="32" y="398"/>
                    <a:pt x="80" y="672"/>
                    <a:pt x="116" y="957"/>
                  </a:cubicBezTo>
                  <a:cubicBezTo>
                    <a:pt x="122" y="1002"/>
                    <a:pt x="163" y="1026"/>
                    <a:pt x="204" y="1026"/>
                  </a:cubicBezTo>
                  <a:cubicBezTo>
                    <a:pt x="241" y="1026"/>
                    <a:pt x="278" y="1008"/>
                    <a:pt x="294" y="969"/>
                  </a:cubicBezTo>
                  <a:cubicBezTo>
                    <a:pt x="282" y="791"/>
                    <a:pt x="270" y="624"/>
                    <a:pt x="235" y="445"/>
                  </a:cubicBezTo>
                  <a:cubicBezTo>
                    <a:pt x="223" y="314"/>
                    <a:pt x="211" y="183"/>
                    <a:pt x="187" y="41"/>
                  </a:cubicBezTo>
                  <a:cubicBezTo>
                    <a:pt x="167" y="13"/>
                    <a:pt x="139" y="1"/>
                    <a:pt x="112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2102085" y="4284300"/>
              <a:ext cx="21931" cy="60154"/>
            </a:xfrm>
            <a:custGeom>
              <a:avLst/>
              <a:gdLst/>
              <a:ahLst/>
              <a:cxnLst/>
              <a:rect l="l" t="t" r="r" b="b"/>
              <a:pathLst>
                <a:path w="455" h="1248" extrusionOk="0">
                  <a:moveTo>
                    <a:pt x="130" y="1"/>
                  </a:moveTo>
                  <a:cubicBezTo>
                    <a:pt x="67" y="1"/>
                    <a:pt x="1" y="52"/>
                    <a:pt x="14" y="135"/>
                  </a:cubicBezTo>
                  <a:cubicBezTo>
                    <a:pt x="122" y="480"/>
                    <a:pt x="145" y="849"/>
                    <a:pt x="241" y="1194"/>
                  </a:cubicBezTo>
                  <a:cubicBezTo>
                    <a:pt x="259" y="1230"/>
                    <a:pt x="291" y="1248"/>
                    <a:pt x="324" y="1248"/>
                  </a:cubicBezTo>
                  <a:cubicBezTo>
                    <a:pt x="357" y="1248"/>
                    <a:pt x="389" y="1230"/>
                    <a:pt x="407" y="1194"/>
                  </a:cubicBezTo>
                  <a:cubicBezTo>
                    <a:pt x="455" y="1123"/>
                    <a:pt x="407" y="1016"/>
                    <a:pt x="395" y="932"/>
                  </a:cubicBezTo>
                  <a:cubicBezTo>
                    <a:pt x="348" y="647"/>
                    <a:pt x="300" y="361"/>
                    <a:pt x="229" y="87"/>
                  </a:cubicBezTo>
                  <a:cubicBezTo>
                    <a:pt x="219" y="27"/>
                    <a:pt x="175" y="1"/>
                    <a:pt x="130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2147731" y="4284107"/>
              <a:ext cx="17400" cy="55767"/>
            </a:xfrm>
            <a:custGeom>
              <a:avLst/>
              <a:gdLst/>
              <a:ahLst/>
              <a:cxnLst/>
              <a:rect l="l" t="t" r="r" b="b"/>
              <a:pathLst>
                <a:path w="361" h="1157" extrusionOk="0">
                  <a:moveTo>
                    <a:pt x="93" y="0"/>
                  </a:moveTo>
                  <a:cubicBezTo>
                    <a:pt x="47" y="0"/>
                    <a:pt x="0" y="42"/>
                    <a:pt x="8" y="103"/>
                  </a:cubicBezTo>
                  <a:cubicBezTo>
                    <a:pt x="56" y="401"/>
                    <a:pt x="103" y="722"/>
                    <a:pt x="163" y="1020"/>
                  </a:cubicBezTo>
                  <a:cubicBezTo>
                    <a:pt x="187" y="1055"/>
                    <a:pt x="175" y="1115"/>
                    <a:pt x="222" y="1139"/>
                  </a:cubicBezTo>
                  <a:cubicBezTo>
                    <a:pt x="242" y="1151"/>
                    <a:pt x="259" y="1156"/>
                    <a:pt x="274" y="1156"/>
                  </a:cubicBezTo>
                  <a:cubicBezTo>
                    <a:pt x="334" y="1156"/>
                    <a:pt x="360" y="1074"/>
                    <a:pt x="341" y="1008"/>
                  </a:cubicBezTo>
                  <a:cubicBezTo>
                    <a:pt x="258" y="686"/>
                    <a:pt x="234" y="353"/>
                    <a:pt x="163" y="43"/>
                  </a:cubicBezTo>
                  <a:cubicBezTo>
                    <a:pt x="146" y="13"/>
                    <a:pt x="119" y="0"/>
                    <a:pt x="93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2193812" y="4280443"/>
              <a:ext cx="20919" cy="60154"/>
            </a:xfrm>
            <a:custGeom>
              <a:avLst/>
              <a:gdLst/>
              <a:ahLst/>
              <a:cxnLst/>
              <a:rect l="l" t="t" r="r" b="b"/>
              <a:pathLst>
                <a:path w="434" h="1248" extrusionOk="0">
                  <a:moveTo>
                    <a:pt x="113" y="0"/>
                  </a:moveTo>
                  <a:cubicBezTo>
                    <a:pt x="56" y="0"/>
                    <a:pt x="1" y="50"/>
                    <a:pt x="16" y="119"/>
                  </a:cubicBezTo>
                  <a:cubicBezTo>
                    <a:pt x="112" y="477"/>
                    <a:pt x="159" y="977"/>
                    <a:pt x="314" y="1239"/>
                  </a:cubicBezTo>
                  <a:cubicBezTo>
                    <a:pt x="327" y="1245"/>
                    <a:pt x="340" y="1248"/>
                    <a:pt x="354" y="1248"/>
                  </a:cubicBezTo>
                  <a:cubicBezTo>
                    <a:pt x="390" y="1248"/>
                    <a:pt x="424" y="1226"/>
                    <a:pt x="433" y="1191"/>
                  </a:cubicBezTo>
                  <a:cubicBezTo>
                    <a:pt x="433" y="1084"/>
                    <a:pt x="409" y="989"/>
                    <a:pt x="386" y="893"/>
                  </a:cubicBezTo>
                  <a:cubicBezTo>
                    <a:pt x="314" y="608"/>
                    <a:pt x="278" y="322"/>
                    <a:pt x="195" y="48"/>
                  </a:cubicBezTo>
                  <a:cubicBezTo>
                    <a:pt x="174" y="15"/>
                    <a:pt x="143" y="0"/>
                    <a:pt x="113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2240615" y="4271960"/>
              <a:ext cx="24004" cy="63238"/>
            </a:xfrm>
            <a:custGeom>
              <a:avLst/>
              <a:gdLst/>
              <a:ahLst/>
              <a:cxnLst/>
              <a:rect l="l" t="t" r="r" b="b"/>
              <a:pathLst>
                <a:path w="498" h="1312" extrusionOk="0">
                  <a:moveTo>
                    <a:pt x="129" y="0"/>
                  </a:moveTo>
                  <a:cubicBezTo>
                    <a:pt x="59" y="0"/>
                    <a:pt x="1" y="60"/>
                    <a:pt x="10" y="141"/>
                  </a:cubicBezTo>
                  <a:cubicBezTo>
                    <a:pt x="129" y="510"/>
                    <a:pt x="177" y="891"/>
                    <a:pt x="272" y="1272"/>
                  </a:cubicBezTo>
                  <a:cubicBezTo>
                    <a:pt x="290" y="1299"/>
                    <a:pt x="328" y="1312"/>
                    <a:pt x="361" y="1312"/>
                  </a:cubicBezTo>
                  <a:cubicBezTo>
                    <a:pt x="371" y="1312"/>
                    <a:pt x="382" y="1310"/>
                    <a:pt x="391" y="1307"/>
                  </a:cubicBezTo>
                  <a:cubicBezTo>
                    <a:pt x="498" y="1236"/>
                    <a:pt x="438" y="1117"/>
                    <a:pt x="427" y="974"/>
                  </a:cubicBezTo>
                  <a:cubicBezTo>
                    <a:pt x="391" y="724"/>
                    <a:pt x="343" y="474"/>
                    <a:pt x="284" y="224"/>
                  </a:cubicBezTo>
                  <a:cubicBezTo>
                    <a:pt x="260" y="153"/>
                    <a:pt x="260" y="69"/>
                    <a:pt x="200" y="22"/>
                  </a:cubicBezTo>
                  <a:cubicBezTo>
                    <a:pt x="177" y="7"/>
                    <a:pt x="152" y="0"/>
                    <a:pt x="129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2288286" y="4260103"/>
              <a:ext cx="19376" cy="69794"/>
            </a:xfrm>
            <a:custGeom>
              <a:avLst/>
              <a:gdLst/>
              <a:ahLst/>
              <a:cxnLst/>
              <a:rect l="l" t="t" r="r" b="b"/>
              <a:pathLst>
                <a:path w="402" h="1448" extrusionOk="0">
                  <a:moveTo>
                    <a:pt x="109" y="1"/>
                  </a:moveTo>
                  <a:cubicBezTo>
                    <a:pt x="52" y="1"/>
                    <a:pt x="0" y="50"/>
                    <a:pt x="9" y="113"/>
                  </a:cubicBezTo>
                  <a:cubicBezTo>
                    <a:pt x="140" y="518"/>
                    <a:pt x="211" y="934"/>
                    <a:pt x="211" y="1363"/>
                  </a:cubicBezTo>
                  <a:cubicBezTo>
                    <a:pt x="211" y="1363"/>
                    <a:pt x="211" y="1375"/>
                    <a:pt x="211" y="1387"/>
                  </a:cubicBezTo>
                  <a:cubicBezTo>
                    <a:pt x="227" y="1429"/>
                    <a:pt x="261" y="1447"/>
                    <a:pt x="294" y="1447"/>
                  </a:cubicBezTo>
                  <a:cubicBezTo>
                    <a:pt x="337" y="1447"/>
                    <a:pt x="378" y="1416"/>
                    <a:pt x="378" y="1363"/>
                  </a:cubicBezTo>
                  <a:cubicBezTo>
                    <a:pt x="402" y="970"/>
                    <a:pt x="354" y="565"/>
                    <a:pt x="223" y="184"/>
                  </a:cubicBezTo>
                  <a:cubicBezTo>
                    <a:pt x="211" y="137"/>
                    <a:pt x="211" y="53"/>
                    <a:pt x="164" y="18"/>
                  </a:cubicBezTo>
                  <a:cubicBezTo>
                    <a:pt x="146" y="6"/>
                    <a:pt x="127" y="1"/>
                    <a:pt x="109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1445057" y="1639940"/>
              <a:ext cx="285296" cy="285296"/>
            </a:xfrm>
            <a:custGeom>
              <a:avLst/>
              <a:gdLst/>
              <a:ahLst/>
              <a:cxnLst/>
              <a:rect l="l" t="t" r="r" b="b"/>
              <a:pathLst>
                <a:path w="5919" h="5919" extrusionOk="0">
                  <a:moveTo>
                    <a:pt x="2966" y="1"/>
                  </a:moveTo>
                  <a:cubicBezTo>
                    <a:pt x="1322" y="1"/>
                    <a:pt x="1" y="1322"/>
                    <a:pt x="1" y="2954"/>
                  </a:cubicBezTo>
                  <a:cubicBezTo>
                    <a:pt x="1" y="4597"/>
                    <a:pt x="1322" y="5918"/>
                    <a:pt x="2966" y="5918"/>
                  </a:cubicBezTo>
                  <a:cubicBezTo>
                    <a:pt x="4597" y="5918"/>
                    <a:pt x="5918" y="4597"/>
                    <a:pt x="5918" y="2954"/>
                  </a:cubicBezTo>
                  <a:cubicBezTo>
                    <a:pt x="5918" y="1322"/>
                    <a:pt x="4597" y="1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2063717" y="1617671"/>
              <a:ext cx="313396" cy="285440"/>
            </a:xfrm>
            <a:custGeom>
              <a:avLst/>
              <a:gdLst/>
              <a:ahLst/>
              <a:cxnLst/>
              <a:rect l="l" t="t" r="r" b="b"/>
              <a:pathLst>
                <a:path w="6502" h="5922" extrusionOk="0">
                  <a:moveTo>
                    <a:pt x="3240" y="0"/>
                  </a:moveTo>
                  <a:cubicBezTo>
                    <a:pt x="1898" y="0"/>
                    <a:pt x="685" y="920"/>
                    <a:pt x="370" y="2284"/>
                  </a:cubicBezTo>
                  <a:cubicBezTo>
                    <a:pt x="1" y="3880"/>
                    <a:pt x="989" y="5463"/>
                    <a:pt x="2573" y="5844"/>
                  </a:cubicBezTo>
                  <a:cubicBezTo>
                    <a:pt x="2798" y="5897"/>
                    <a:pt x="3024" y="5922"/>
                    <a:pt x="3246" y="5922"/>
                  </a:cubicBezTo>
                  <a:cubicBezTo>
                    <a:pt x="4595" y="5922"/>
                    <a:pt x="5816" y="5000"/>
                    <a:pt x="6133" y="3630"/>
                  </a:cubicBezTo>
                  <a:cubicBezTo>
                    <a:pt x="6502" y="2046"/>
                    <a:pt x="5525" y="451"/>
                    <a:pt x="3930" y="82"/>
                  </a:cubicBezTo>
                  <a:cubicBezTo>
                    <a:pt x="3699" y="27"/>
                    <a:pt x="3467" y="0"/>
                    <a:pt x="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1156959" y="1163858"/>
              <a:ext cx="315710" cy="514583"/>
            </a:xfrm>
            <a:custGeom>
              <a:avLst/>
              <a:gdLst/>
              <a:ahLst/>
              <a:cxnLst/>
              <a:rect l="l" t="t" r="r" b="b"/>
              <a:pathLst>
                <a:path w="6550" h="10676" extrusionOk="0">
                  <a:moveTo>
                    <a:pt x="4614" y="0"/>
                  </a:moveTo>
                  <a:cubicBezTo>
                    <a:pt x="3662" y="0"/>
                    <a:pt x="2718" y="281"/>
                    <a:pt x="1906" y="817"/>
                  </a:cubicBezTo>
                  <a:cubicBezTo>
                    <a:pt x="1382" y="1151"/>
                    <a:pt x="953" y="1615"/>
                    <a:pt x="644" y="2151"/>
                  </a:cubicBezTo>
                  <a:cubicBezTo>
                    <a:pt x="215" y="2913"/>
                    <a:pt x="108" y="3818"/>
                    <a:pt x="72" y="4699"/>
                  </a:cubicBezTo>
                  <a:cubicBezTo>
                    <a:pt x="1" y="6639"/>
                    <a:pt x="275" y="8568"/>
                    <a:pt x="870" y="10414"/>
                  </a:cubicBezTo>
                  <a:cubicBezTo>
                    <a:pt x="1411" y="10041"/>
                    <a:pt x="2125" y="9906"/>
                    <a:pt x="2719" y="9906"/>
                  </a:cubicBezTo>
                  <a:cubicBezTo>
                    <a:pt x="2922" y="9906"/>
                    <a:pt x="3111" y="9922"/>
                    <a:pt x="3275" y="9949"/>
                  </a:cubicBezTo>
                  <a:cubicBezTo>
                    <a:pt x="3835" y="10021"/>
                    <a:pt x="4347" y="10271"/>
                    <a:pt x="4752" y="10676"/>
                  </a:cubicBezTo>
                  <a:cubicBezTo>
                    <a:pt x="4347" y="8806"/>
                    <a:pt x="5383" y="6913"/>
                    <a:pt x="5942" y="5092"/>
                  </a:cubicBezTo>
                  <a:cubicBezTo>
                    <a:pt x="6371" y="3675"/>
                    <a:pt x="6549" y="2198"/>
                    <a:pt x="6454" y="722"/>
                  </a:cubicBezTo>
                  <a:cubicBezTo>
                    <a:pt x="6454" y="603"/>
                    <a:pt x="6418" y="484"/>
                    <a:pt x="6359" y="389"/>
                  </a:cubicBezTo>
                  <a:cubicBezTo>
                    <a:pt x="6276" y="293"/>
                    <a:pt x="6168" y="246"/>
                    <a:pt x="6061" y="222"/>
                  </a:cubicBezTo>
                  <a:cubicBezTo>
                    <a:pt x="5587" y="73"/>
                    <a:pt x="5099" y="0"/>
                    <a:pt x="4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1905377" y="1348083"/>
              <a:ext cx="116499" cy="335086"/>
            </a:xfrm>
            <a:custGeom>
              <a:avLst/>
              <a:gdLst/>
              <a:ahLst/>
              <a:cxnLst/>
              <a:rect l="l" t="t" r="r" b="b"/>
              <a:pathLst>
                <a:path w="2417" h="6952" extrusionOk="0">
                  <a:moveTo>
                    <a:pt x="1138" y="1"/>
                  </a:moveTo>
                  <a:cubicBezTo>
                    <a:pt x="797" y="1"/>
                    <a:pt x="916" y="900"/>
                    <a:pt x="916" y="1127"/>
                  </a:cubicBezTo>
                  <a:cubicBezTo>
                    <a:pt x="1012" y="2091"/>
                    <a:pt x="1297" y="3044"/>
                    <a:pt x="1512" y="3960"/>
                  </a:cubicBezTo>
                  <a:cubicBezTo>
                    <a:pt x="1607" y="4377"/>
                    <a:pt x="1738" y="4818"/>
                    <a:pt x="1702" y="5234"/>
                  </a:cubicBezTo>
                  <a:cubicBezTo>
                    <a:pt x="1667" y="5484"/>
                    <a:pt x="1476" y="5651"/>
                    <a:pt x="1274" y="5830"/>
                  </a:cubicBezTo>
                  <a:cubicBezTo>
                    <a:pt x="940" y="6151"/>
                    <a:pt x="571" y="6413"/>
                    <a:pt x="178" y="6639"/>
                  </a:cubicBezTo>
                  <a:cubicBezTo>
                    <a:pt x="0" y="6713"/>
                    <a:pt x="71" y="6951"/>
                    <a:pt x="228" y="6951"/>
                  </a:cubicBezTo>
                  <a:cubicBezTo>
                    <a:pt x="250" y="6951"/>
                    <a:pt x="273" y="6947"/>
                    <a:pt x="297" y="6937"/>
                  </a:cubicBezTo>
                  <a:cubicBezTo>
                    <a:pt x="774" y="6794"/>
                    <a:pt x="1226" y="6556"/>
                    <a:pt x="1631" y="6258"/>
                  </a:cubicBezTo>
                  <a:cubicBezTo>
                    <a:pt x="1917" y="6044"/>
                    <a:pt x="2238" y="5746"/>
                    <a:pt x="2309" y="5353"/>
                  </a:cubicBezTo>
                  <a:cubicBezTo>
                    <a:pt x="2417" y="4818"/>
                    <a:pt x="2262" y="4306"/>
                    <a:pt x="2167" y="3806"/>
                  </a:cubicBezTo>
                  <a:cubicBezTo>
                    <a:pt x="1905" y="2603"/>
                    <a:pt x="1345" y="1412"/>
                    <a:pt x="1297" y="198"/>
                  </a:cubicBezTo>
                  <a:lnTo>
                    <a:pt x="1286" y="186"/>
                  </a:lnTo>
                  <a:cubicBezTo>
                    <a:pt x="1309" y="115"/>
                    <a:pt x="1262" y="43"/>
                    <a:pt x="1190" y="7"/>
                  </a:cubicBezTo>
                  <a:cubicBezTo>
                    <a:pt x="1172" y="3"/>
                    <a:pt x="1154" y="1"/>
                    <a:pt x="1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2076924" y="1456294"/>
              <a:ext cx="75819" cy="105076"/>
            </a:xfrm>
            <a:custGeom>
              <a:avLst/>
              <a:gdLst/>
              <a:ahLst/>
              <a:cxnLst/>
              <a:rect l="l" t="t" r="r" b="b"/>
              <a:pathLst>
                <a:path w="1573" h="2180" extrusionOk="0">
                  <a:moveTo>
                    <a:pt x="786" y="1"/>
                  </a:moveTo>
                  <a:cubicBezTo>
                    <a:pt x="358" y="1"/>
                    <a:pt x="1" y="489"/>
                    <a:pt x="1" y="1096"/>
                  </a:cubicBezTo>
                  <a:cubicBezTo>
                    <a:pt x="1" y="1692"/>
                    <a:pt x="358" y="2180"/>
                    <a:pt x="786" y="2180"/>
                  </a:cubicBezTo>
                  <a:cubicBezTo>
                    <a:pt x="1215" y="2180"/>
                    <a:pt x="1572" y="1692"/>
                    <a:pt x="1572" y="1096"/>
                  </a:cubicBezTo>
                  <a:cubicBezTo>
                    <a:pt x="1572" y="489"/>
                    <a:pt x="1215" y="1"/>
                    <a:pt x="7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1655695" y="1486130"/>
              <a:ext cx="75240" cy="105076"/>
            </a:xfrm>
            <a:custGeom>
              <a:avLst/>
              <a:gdLst/>
              <a:ahLst/>
              <a:cxnLst/>
              <a:rect l="l" t="t" r="r" b="b"/>
              <a:pathLst>
                <a:path w="1561" h="2180" extrusionOk="0">
                  <a:moveTo>
                    <a:pt x="774" y="1"/>
                  </a:moveTo>
                  <a:cubicBezTo>
                    <a:pt x="346" y="1"/>
                    <a:pt x="0" y="489"/>
                    <a:pt x="0" y="1096"/>
                  </a:cubicBezTo>
                  <a:cubicBezTo>
                    <a:pt x="0" y="1692"/>
                    <a:pt x="346" y="2180"/>
                    <a:pt x="774" y="2180"/>
                  </a:cubicBezTo>
                  <a:cubicBezTo>
                    <a:pt x="1215" y="2180"/>
                    <a:pt x="1560" y="1692"/>
                    <a:pt x="1560" y="1096"/>
                  </a:cubicBezTo>
                  <a:cubicBezTo>
                    <a:pt x="1560" y="489"/>
                    <a:pt x="1215" y="1"/>
                    <a:pt x="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1194845" y="1755285"/>
              <a:ext cx="627" cy="1783"/>
            </a:xfrm>
            <a:custGeom>
              <a:avLst/>
              <a:gdLst/>
              <a:ahLst/>
              <a:cxnLst/>
              <a:rect l="l" t="t" r="r" b="b"/>
              <a:pathLst>
                <a:path w="13" h="37" extrusionOk="0">
                  <a:moveTo>
                    <a:pt x="1" y="37"/>
                  </a:moveTo>
                  <a:cubicBezTo>
                    <a:pt x="1" y="25"/>
                    <a:pt x="1" y="13"/>
                    <a:pt x="13" y="1"/>
                  </a:cubicBezTo>
                  <a:cubicBezTo>
                    <a:pt x="1" y="13"/>
                    <a:pt x="1" y="25"/>
                    <a:pt x="1" y="37"/>
                  </a:cubicBezTo>
                  <a:close/>
                </a:path>
              </a:pathLst>
            </a:custGeom>
            <a:solidFill>
              <a:srgbClr val="192C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2355912" y="2015234"/>
              <a:ext cx="863648" cy="821376"/>
            </a:xfrm>
            <a:custGeom>
              <a:avLst/>
              <a:gdLst/>
              <a:ahLst/>
              <a:cxnLst/>
              <a:rect l="l" t="t" r="r" b="b"/>
              <a:pathLst>
                <a:path w="17918" h="17041" extrusionOk="0">
                  <a:moveTo>
                    <a:pt x="10960" y="0"/>
                  </a:moveTo>
                  <a:cubicBezTo>
                    <a:pt x="10950" y="0"/>
                    <a:pt x="10940" y="1"/>
                    <a:pt x="10929" y="1"/>
                  </a:cubicBezTo>
                  <a:cubicBezTo>
                    <a:pt x="10703" y="25"/>
                    <a:pt x="10584" y="275"/>
                    <a:pt x="10524" y="490"/>
                  </a:cubicBezTo>
                  <a:cubicBezTo>
                    <a:pt x="10238" y="1371"/>
                    <a:pt x="10107" y="2299"/>
                    <a:pt x="10131" y="3228"/>
                  </a:cubicBezTo>
                  <a:cubicBezTo>
                    <a:pt x="10143" y="3561"/>
                    <a:pt x="10155" y="3907"/>
                    <a:pt x="10024" y="4204"/>
                  </a:cubicBezTo>
                  <a:cubicBezTo>
                    <a:pt x="9905" y="4407"/>
                    <a:pt x="9762" y="4597"/>
                    <a:pt x="9572" y="4752"/>
                  </a:cubicBezTo>
                  <a:cubicBezTo>
                    <a:pt x="8131" y="6120"/>
                    <a:pt x="6578" y="7914"/>
                    <a:pt x="4395" y="7914"/>
                  </a:cubicBezTo>
                  <a:cubicBezTo>
                    <a:pt x="3728" y="7914"/>
                    <a:pt x="3002" y="7746"/>
                    <a:pt x="2202" y="7348"/>
                  </a:cubicBezTo>
                  <a:cubicBezTo>
                    <a:pt x="2158" y="7326"/>
                    <a:pt x="2115" y="7316"/>
                    <a:pt x="2073" y="7316"/>
                  </a:cubicBezTo>
                  <a:cubicBezTo>
                    <a:pt x="834" y="7316"/>
                    <a:pt x="0" y="16091"/>
                    <a:pt x="380" y="16218"/>
                  </a:cubicBezTo>
                  <a:cubicBezTo>
                    <a:pt x="1773" y="16721"/>
                    <a:pt x="3091" y="17041"/>
                    <a:pt x="4398" y="17041"/>
                  </a:cubicBezTo>
                  <a:cubicBezTo>
                    <a:pt x="7481" y="17041"/>
                    <a:pt x="10496" y="15260"/>
                    <a:pt x="14251" y="9907"/>
                  </a:cubicBezTo>
                  <a:cubicBezTo>
                    <a:pt x="15132" y="8657"/>
                    <a:pt x="17442" y="5728"/>
                    <a:pt x="17680" y="4740"/>
                  </a:cubicBezTo>
                  <a:cubicBezTo>
                    <a:pt x="17918" y="3752"/>
                    <a:pt x="16001" y="2633"/>
                    <a:pt x="15394" y="1835"/>
                  </a:cubicBezTo>
                  <a:cubicBezTo>
                    <a:pt x="15287" y="1692"/>
                    <a:pt x="15168" y="1573"/>
                    <a:pt x="15013" y="1502"/>
                  </a:cubicBezTo>
                  <a:cubicBezTo>
                    <a:pt x="14919" y="1458"/>
                    <a:pt x="14826" y="1439"/>
                    <a:pt x="14735" y="1439"/>
                  </a:cubicBezTo>
                  <a:cubicBezTo>
                    <a:pt x="14089" y="1439"/>
                    <a:pt x="13488" y="2383"/>
                    <a:pt x="12790" y="2383"/>
                  </a:cubicBezTo>
                  <a:cubicBezTo>
                    <a:pt x="12746" y="2383"/>
                    <a:pt x="12701" y="2379"/>
                    <a:pt x="12655" y="2371"/>
                  </a:cubicBezTo>
                  <a:cubicBezTo>
                    <a:pt x="12227" y="2287"/>
                    <a:pt x="11965" y="1847"/>
                    <a:pt x="11822" y="1430"/>
                  </a:cubicBezTo>
                  <a:cubicBezTo>
                    <a:pt x="11691" y="1014"/>
                    <a:pt x="11620" y="549"/>
                    <a:pt x="11346" y="216"/>
                  </a:cubicBezTo>
                  <a:cubicBezTo>
                    <a:pt x="11257" y="82"/>
                    <a:pt x="11115" y="0"/>
                    <a:pt x="10960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1154115" y="3160202"/>
              <a:ext cx="1298749" cy="825329"/>
            </a:xfrm>
            <a:custGeom>
              <a:avLst/>
              <a:gdLst/>
              <a:ahLst/>
              <a:cxnLst/>
              <a:rect l="l" t="t" r="r" b="b"/>
              <a:pathLst>
                <a:path w="26945" h="17123" extrusionOk="0">
                  <a:moveTo>
                    <a:pt x="2465" y="0"/>
                  </a:moveTo>
                  <a:cubicBezTo>
                    <a:pt x="2298" y="477"/>
                    <a:pt x="2179" y="1679"/>
                    <a:pt x="1953" y="1953"/>
                  </a:cubicBezTo>
                  <a:cubicBezTo>
                    <a:pt x="1203" y="6049"/>
                    <a:pt x="262" y="10061"/>
                    <a:pt x="24" y="14216"/>
                  </a:cubicBezTo>
                  <a:cubicBezTo>
                    <a:pt x="12" y="14514"/>
                    <a:pt x="0" y="14824"/>
                    <a:pt x="167" y="15062"/>
                  </a:cubicBezTo>
                  <a:cubicBezTo>
                    <a:pt x="334" y="15312"/>
                    <a:pt x="584" y="15407"/>
                    <a:pt x="834" y="15502"/>
                  </a:cubicBezTo>
                  <a:cubicBezTo>
                    <a:pt x="3304" y="16428"/>
                    <a:pt x="6274" y="17122"/>
                    <a:pt x="9071" y="17122"/>
                  </a:cubicBezTo>
                  <a:cubicBezTo>
                    <a:pt x="10090" y="17122"/>
                    <a:pt x="11085" y="17030"/>
                    <a:pt x="12026" y="16824"/>
                  </a:cubicBezTo>
                  <a:cubicBezTo>
                    <a:pt x="12228" y="16800"/>
                    <a:pt x="12419" y="16705"/>
                    <a:pt x="12573" y="16574"/>
                  </a:cubicBezTo>
                  <a:cubicBezTo>
                    <a:pt x="12681" y="16431"/>
                    <a:pt x="12752" y="16264"/>
                    <a:pt x="12776" y="16098"/>
                  </a:cubicBezTo>
                  <a:cubicBezTo>
                    <a:pt x="13288" y="13835"/>
                    <a:pt x="13181" y="10990"/>
                    <a:pt x="13550" y="8704"/>
                  </a:cubicBezTo>
                  <a:cubicBezTo>
                    <a:pt x="13835" y="8656"/>
                    <a:pt x="14121" y="8632"/>
                    <a:pt x="14407" y="8621"/>
                  </a:cubicBezTo>
                  <a:lnTo>
                    <a:pt x="14967" y="15788"/>
                  </a:lnTo>
                  <a:cubicBezTo>
                    <a:pt x="14955" y="16002"/>
                    <a:pt x="15026" y="16205"/>
                    <a:pt x="15145" y="16383"/>
                  </a:cubicBezTo>
                  <a:cubicBezTo>
                    <a:pt x="15312" y="16526"/>
                    <a:pt x="15514" y="16622"/>
                    <a:pt x="15729" y="16633"/>
                  </a:cubicBezTo>
                  <a:cubicBezTo>
                    <a:pt x="17074" y="16876"/>
                    <a:pt x="18435" y="16997"/>
                    <a:pt x="19795" y="16997"/>
                  </a:cubicBezTo>
                  <a:cubicBezTo>
                    <a:pt x="22033" y="16997"/>
                    <a:pt x="24270" y="16671"/>
                    <a:pt x="26432" y="16026"/>
                  </a:cubicBezTo>
                  <a:cubicBezTo>
                    <a:pt x="26599" y="15990"/>
                    <a:pt x="26766" y="15895"/>
                    <a:pt x="26873" y="15752"/>
                  </a:cubicBezTo>
                  <a:cubicBezTo>
                    <a:pt x="26932" y="15621"/>
                    <a:pt x="26944" y="15467"/>
                    <a:pt x="26920" y="15324"/>
                  </a:cubicBezTo>
                  <a:cubicBezTo>
                    <a:pt x="26408" y="10335"/>
                    <a:pt x="25599" y="5382"/>
                    <a:pt x="24492" y="489"/>
                  </a:cubicBezTo>
                  <a:lnTo>
                    <a:pt x="9252" y="298"/>
                  </a:lnTo>
                  <a:cubicBezTo>
                    <a:pt x="6835" y="262"/>
                    <a:pt x="4858" y="298"/>
                    <a:pt x="24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1241600" y="3304805"/>
              <a:ext cx="266642" cy="228613"/>
            </a:xfrm>
            <a:custGeom>
              <a:avLst/>
              <a:gdLst/>
              <a:ahLst/>
              <a:cxnLst/>
              <a:rect l="l" t="t" r="r" b="b"/>
              <a:pathLst>
                <a:path w="5532" h="4743" extrusionOk="0">
                  <a:moveTo>
                    <a:pt x="5162" y="1"/>
                  </a:moveTo>
                  <a:cubicBezTo>
                    <a:pt x="4972" y="1"/>
                    <a:pt x="4805" y="144"/>
                    <a:pt x="4781" y="346"/>
                  </a:cubicBezTo>
                  <a:cubicBezTo>
                    <a:pt x="4734" y="489"/>
                    <a:pt x="4674" y="632"/>
                    <a:pt x="4603" y="775"/>
                  </a:cubicBezTo>
                  <a:cubicBezTo>
                    <a:pt x="4353" y="1287"/>
                    <a:pt x="4019" y="1763"/>
                    <a:pt x="3615" y="2180"/>
                  </a:cubicBezTo>
                  <a:cubicBezTo>
                    <a:pt x="3365" y="2465"/>
                    <a:pt x="3091" y="2739"/>
                    <a:pt x="2793" y="2989"/>
                  </a:cubicBezTo>
                  <a:cubicBezTo>
                    <a:pt x="2615" y="3120"/>
                    <a:pt x="2424" y="3251"/>
                    <a:pt x="2234" y="3370"/>
                  </a:cubicBezTo>
                  <a:cubicBezTo>
                    <a:pt x="1972" y="3513"/>
                    <a:pt x="1686" y="3656"/>
                    <a:pt x="1400" y="3763"/>
                  </a:cubicBezTo>
                  <a:cubicBezTo>
                    <a:pt x="1162" y="3858"/>
                    <a:pt x="912" y="3942"/>
                    <a:pt x="662" y="3989"/>
                  </a:cubicBezTo>
                  <a:cubicBezTo>
                    <a:pt x="531" y="4025"/>
                    <a:pt x="376" y="4013"/>
                    <a:pt x="281" y="4108"/>
                  </a:cubicBezTo>
                  <a:cubicBezTo>
                    <a:pt x="0" y="4303"/>
                    <a:pt x="180" y="4742"/>
                    <a:pt x="491" y="4742"/>
                  </a:cubicBezTo>
                  <a:cubicBezTo>
                    <a:pt x="523" y="4742"/>
                    <a:pt x="556" y="4738"/>
                    <a:pt x="590" y="4728"/>
                  </a:cubicBezTo>
                  <a:cubicBezTo>
                    <a:pt x="1638" y="4537"/>
                    <a:pt x="2626" y="4085"/>
                    <a:pt x="3448" y="3394"/>
                  </a:cubicBezTo>
                  <a:cubicBezTo>
                    <a:pt x="4162" y="2715"/>
                    <a:pt x="4865" y="1953"/>
                    <a:pt x="5282" y="1049"/>
                  </a:cubicBezTo>
                  <a:cubicBezTo>
                    <a:pt x="5353" y="882"/>
                    <a:pt x="5424" y="727"/>
                    <a:pt x="5484" y="560"/>
                  </a:cubicBezTo>
                  <a:cubicBezTo>
                    <a:pt x="5520" y="489"/>
                    <a:pt x="5532" y="394"/>
                    <a:pt x="5520" y="310"/>
                  </a:cubicBezTo>
                  <a:cubicBezTo>
                    <a:pt x="5496" y="132"/>
                    <a:pt x="5341" y="1"/>
                    <a:pt x="51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1830713" y="3223635"/>
              <a:ext cx="125127" cy="243073"/>
            </a:xfrm>
            <a:custGeom>
              <a:avLst/>
              <a:gdLst/>
              <a:ahLst/>
              <a:cxnLst/>
              <a:rect l="l" t="t" r="r" b="b"/>
              <a:pathLst>
                <a:path w="2596" h="5043" extrusionOk="0">
                  <a:moveTo>
                    <a:pt x="2108" y="1"/>
                  </a:moveTo>
                  <a:cubicBezTo>
                    <a:pt x="2086" y="1"/>
                    <a:pt x="2062" y="2"/>
                    <a:pt x="2037" y="6"/>
                  </a:cubicBezTo>
                  <a:cubicBezTo>
                    <a:pt x="1918" y="42"/>
                    <a:pt x="1834" y="149"/>
                    <a:pt x="1834" y="280"/>
                  </a:cubicBezTo>
                  <a:lnTo>
                    <a:pt x="1834" y="280"/>
                  </a:lnTo>
                  <a:cubicBezTo>
                    <a:pt x="1834" y="279"/>
                    <a:pt x="1834" y="232"/>
                    <a:pt x="1846" y="208"/>
                  </a:cubicBezTo>
                  <a:lnTo>
                    <a:pt x="1846" y="208"/>
                  </a:lnTo>
                  <a:cubicBezTo>
                    <a:pt x="1834" y="268"/>
                    <a:pt x="1834" y="339"/>
                    <a:pt x="1834" y="399"/>
                  </a:cubicBezTo>
                  <a:cubicBezTo>
                    <a:pt x="1799" y="1137"/>
                    <a:pt x="1715" y="1863"/>
                    <a:pt x="1644" y="2590"/>
                  </a:cubicBezTo>
                  <a:cubicBezTo>
                    <a:pt x="1596" y="3245"/>
                    <a:pt x="1513" y="4054"/>
                    <a:pt x="1358" y="4399"/>
                  </a:cubicBezTo>
                  <a:cubicBezTo>
                    <a:pt x="1346" y="4423"/>
                    <a:pt x="1334" y="4447"/>
                    <a:pt x="1322" y="4483"/>
                  </a:cubicBezTo>
                  <a:lnTo>
                    <a:pt x="1215" y="4483"/>
                  </a:lnTo>
                  <a:cubicBezTo>
                    <a:pt x="1199" y="4485"/>
                    <a:pt x="1171" y="4486"/>
                    <a:pt x="1136" y="4486"/>
                  </a:cubicBezTo>
                  <a:cubicBezTo>
                    <a:pt x="997" y="4486"/>
                    <a:pt x="751" y="4471"/>
                    <a:pt x="703" y="4471"/>
                  </a:cubicBezTo>
                  <a:lnTo>
                    <a:pt x="644" y="4471"/>
                  </a:lnTo>
                  <a:cubicBezTo>
                    <a:pt x="632" y="4221"/>
                    <a:pt x="644" y="3971"/>
                    <a:pt x="644" y="3721"/>
                  </a:cubicBezTo>
                  <a:cubicBezTo>
                    <a:pt x="620" y="3114"/>
                    <a:pt x="584" y="2506"/>
                    <a:pt x="537" y="1899"/>
                  </a:cubicBezTo>
                  <a:cubicBezTo>
                    <a:pt x="477" y="1363"/>
                    <a:pt x="501" y="816"/>
                    <a:pt x="441" y="292"/>
                  </a:cubicBezTo>
                  <a:cubicBezTo>
                    <a:pt x="401" y="195"/>
                    <a:pt x="317" y="151"/>
                    <a:pt x="234" y="151"/>
                  </a:cubicBezTo>
                  <a:cubicBezTo>
                    <a:pt x="123" y="151"/>
                    <a:pt x="13" y="232"/>
                    <a:pt x="13" y="375"/>
                  </a:cubicBezTo>
                  <a:cubicBezTo>
                    <a:pt x="1" y="1423"/>
                    <a:pt x="13" y="2459"/>
                    <a:pt x="48" y="3506"/>
                  </a:cubicBezTo>
                  <a:cubicBezTo>
                    <a:pt x="60" y="3780"/>
                    <a:pt x="84" y="4054"/>
                    <a:pt x="96" y="4328"/>
                  </a:cubicBezTo>
                  <a:cubicBezTo>
                    <a:pt x="120" y="4507"/>
                    <a:pt x="108" y="4721"/>
                    <a:pt x="251" y="4852"/>
                  </a:cubicBezTo>
                  <a:cubicBezTo>
                    <a:pt x="394" y="4947"/>
                    <a:pt x="560" y="5007"/>
                    <a:pt x="739" y="5007"/>
                  </a:cubicBezTo>
                  <a:cubicBezTo>
                    <a:pt x="930" y="5030"/>
                    <a:pt x="1120" y="5042"/>
                    <a:pt x="1311" y="5042"/>
                  </a:cubicBezTo>
                  <a:cubicBezTo>
                    <a:pt x="1316" y="5042"/>
                    <a:pt x="1321" y="5043"/>
                    <a:pt x="1326" y="5043"/>
                  </a:cubicBezTo>
                  <a:cubicBezTo>
                    <a:pt x="1825" y="5043"/>
                    <a:pt x="1966" y="4455"/>
                    <a:pt x="2061" y="4054"/>
                  </a:cubicBezTo>
                  <a:cubicBezTo>
                    <a:pt x="2204" y="3137"/>
                    <a:pt x="2251" y="2209"/>
                    <a:pt x="2358" y="1292"/>
                  </a:cubicBezTo>
                  <a:cubicBezTo>
                    <a:pt x="2336" y="848"/>
                    <a:pt x="2596" y="1"/>
                    <a:pt x="2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1134015" y="3522722"/>
              <a:ext cx="816797" cy="486820"/>
            </a:xfrm>
            <a:custGeom>
              <a:avLst/>
              <a:gdLst/>
              <a:ahLst/>
              <a:cxnLst/>
              <a:rect l="l" t="t" r="r" b="b"/>
              <a:pathLst>
                <a:path w="16946" h="10100" extrusionOk="0">
                  <a:moveTo>
                    <a:pt x="12276" y="6326"/>
                  </a:moveTo>
                  <a:lnTo>
                    <a:pt x="11788" y="6338"/>
                  </a:lnTo>
                  <a:lnTo>
                    <a:pt x="11693" y="6338"/>
                  </a:lnTo>
                  <a:lnTo>
                    <a:pt x="12062" y="6326"/>
                  </a:lnTo>
                  <a:close/>
                  <a:moveTo>
                    <a:pt x="16665" y="0"/>
                  </a:moveTo>
                  <a:cubicBezTo>
                    <a:pt x="16627" y="0"/>
                    <a:pt x="16588" y="9"/>
                    <a:pt x="16550" y="28"/>
                  </a:cubicBezTo>
                  <a:cubicBezTo>
                    <a:pt x="16026" y="278"/>
                    <a:pt x="16110" y="290"/>
                    <a:pt x="15526" y="433"/>
                  </a:cubicBezTo>
                  <a:cubicBezTo>
                    <a:pt x="15086" y="516"/>
                    <a:pt x="14610" y="564"/>
                    <a:pt x="14169" y="695"/>
                  </a:cubicBezTo>
                  <a:cubicBezTo>
                    <a:pt x="13193" y="861"/>
                    <a:pt x="13443" y="1981"/>
                    <a:pt x="13359" y="2707"/>
                  </a:cubicBezTo>
                  <a:cubicBezTo>
                    <a:pt x="13324" y="3112"/>
                    <a:pt x="13264" y="3326"/>
                    <a:pt x="13169" y="3886"/>
                  </a:cubicBezTo>
                  <a:cubicBezTo>
                    <a:pt x="13098" y="4326"/>
                    <a:pt x="13062" y="4767"/>
                    <a:pt x="13002" y="5207"/>
                  </a:cubicBezTo>
                  <a:cubicBezTo>
                    <a:pt x="12990" y="5350"/>
                    <a:pt x="12931" y="5719"/>
                    <a:pt x="12919" y="6064"/>
                  </a:cubicBezTo>
                  <a:cubicBezTo>
                    <a:pt x="12788" y="6063"/>
                    <a:pt x="12657" y="6062"/>
                    <a:pt x="12526" y="6062"/>
                  </a:cubicBezTo>
                  <a:cubicBezTo>
                    <a:pt x="11936" y="6062"/>
                    <a:pt x="11346" y="6074"/>
                    <a:pt x="10756" y="6074"/>
                  </a:cubicBezTo>
                  <a:cubicBezTo>
                    <a:pt x="10370" y="6074"/>
                    <a:pt x="9983" y="6069"/>
                    <a:pt x="9597" y="6053"/>
                  </a:cubicBezTo>
                  <a:cubicBezTo>
                    <a:pt x="8776" y="6005"/>
                    <a:pt x="7954" y="5957"/>
                    <a:pt x="6918" y="5838"/>
                  </a:cubicBezTo>
                  <a:cubicBezTo>
                    <a:pt x="6371" y="5791"/>
                    <a:pt x="5692" y="5743"/>
                    <a:pt x="5204" y="5695"/>
                  </a:cubicBezTo>
                  <a:cubicBezTo>
                    <a:pt x="4085" y="5517"/>
                    <a:pt x="2918" y="5314"/>
                    <a:pt x="1929" y="5124"/>
                  </a:cubicBezTo>
                  <a:cubicBezTo>
                    <a:pt x="1727" y="5052"/>
                    <a:pt x="1525" y="4993"/>
                    <a:pt x="1322" y="4933"/>
                  </a:cubicBezTo>
                  <a:cubicBezTo>
                    <a:pt x="1215" y="4921"/>
                    <a:pt x="1108" y="4850"/>
                    <a:pt x="989" y="4838"/>
                  </a:cubicBezTo>
                  <a:lnTo>
                    <a:pt x="953" y="4814"/>
                  </a:lnTo>
                  <a:cubicBezTo>
                    <a:pt x="848" y="4746"/>
                    <a:pt x="749" y="4716"/>
                    <a:pt x="660" y="4716"/>
                  </a:cubicBezTo>
                  <a:cubicBezTo>
                    <a:pt x="408" y="4716"/>
                    <a:pt x="229" y="4959"/>
                    <a:pt x="167" y="5267"/>
                  </a:cubicBezTo>
                  <a:cubicBezTo>
                    <a:pt x="84" y="5672"/>
                    <a:pt x="108" y="6112"/>
                    <a:pt x="60" y="6529"/>
                  </a:cubicBezTo>
                  <a:cubicBezTo>
                    <a:pt x="1" y="7160"/>
                    <a:pt x="96" y="7874"/>
                    <a:pt x="703" y="8196"/>
                  </a:cubicBezTo>
                  <a:cubicBezTo>
                    <a:pt x="1834" y="8839"/>
                    <a:pt x="3108" y="9089"/>
                    <a:pt x="4382" y="9315"/>
                  </a:cubicBezTo>
                  <a:cubicBezTo>
                    <a:pt x="6049" y="9672"/>
                    <a:pt x="7740" y="9910"/>
                    <a:pt x="9442" y="10029"/>
                  </a:cubicBezTo>
                  <a:cubicBezTo>
                    <a:pt x="9866" y="10079"/>
                    <a:pt x="10301" y="10100"/>
                    <a:pt x="10735" y="10100"/>
                  </a:cubicBezTo>
                  <a:cubicBezTo>
                    <a:pt x="10924" y="10100"/>
                    <a:pt x="11112" y="10096"/>
                    <a:pt x="11300" y="10089"/>
                  </a:cubicBezTo>
                  <a:cubicBezTo>
                    <a:pt x="11740" y="10029"/>
                    <a:pt x="11800" y="10041"/>
                    <a:pt x="12216" y="9958"/>
                  </a:cubicBezTo>
                  <a:cubicBezTo>
                    <a:pt x="12383" y="9910"/>
                    <a:pt x="12550" y="9839"/>
                    <a:pt x="12717" y="9755"/>
                  </a:cubicBezTo>
                  <a:cubicBezTo>
                    <a:pt x="13050" y="9589"/>
                    <a:pt x="13359" y="9101"/>
                    <a:pt x="13550" y="8565"/>
                  </a:cubicBezTo>
                  <a:cubicBezTo>
                    <a:pt x="13657" y="8231"/>
                    <a:pt x="13740" y="7898"/>
                    <a:pt x="13788" y="7541"/>
                  </a:cubicBezTo>
                  <a:cubicBezTo>
                    <a:pt x="13824" y="7184"/>
                    <a:pt x="13907" y="6803"/>
                    <a:pt x="13860" y="6434"/>
                  </a:cubicBezTo>
                  <a:cubicBezTo>
                    <a:pt x="13824" y="6303"/>
                    <a:pt x="13717" y="6207"/>
                    <a:pt x="13586" y="6172"/>
                  </a:cubicBezTo>
                  <a:cubicBezTo>
                    <a:pt x="13586" y="6100"/>
                    <a:pt x="13598" y="6029"/>
                    <a:pt x="13610" y="5945"/>
                  </a:cubicBezTo>
                  <a:cubicBezTo>
                    <a:pt x="13669" y="5517"/>
                    <a:pt x="13729" y="5219"/>
                    <a:pt x="13788" y="4624"/>
                  </a:cubicBezTo>
                  <a:cubicBezTo>
                    <a:pt x="13788" y="4564"/>
                    <a:pt x="13800" y="4529"/>
                    <a:pt x="13800" y="4529"/>
                  </a:cubicBezTo>
                  <a:lnTo>
                    <a:pt x="13800" y="4517"/>
                  </a:lnTo>
                  <a:lnTo>
                    <a:pt x="13800" y="4481"/>
                  </a:lnTo>
                  <a:cubicBezTo>
                    <a:pt x="13800" y="4445"/>
                    <a:pt x="13812" y="4421"/>
                    <a:pt x="13812" y="4386"/>
                  </a:cubicBezTo>
                  <a:cubicBezTo>
                    <a:pt x="13919" y="3624"/>
                    <a:pt x="14121" y="2862"/>
                    <a:pt x="14110" y="2076"/>
                  </a:cubicBezTo>
                  <a:cubicBezTo>
                    <a:pt x="14110" y="1695"/>
                    <a:pt x="14121" y="1600"/>
                    <a:pt x="14193" y="1457"/>
                  </a:cubicBezTo>
                  <a:lnTo>
                    <a:pt x="14205" y="1445"/>
                  </a:lnTo>
                  <a:cubicBezTo>
                    <a:pt x="14931" y="1195"/>
                    <a:pt x="15693" y="1064"/>
                    <a:pt x="16372" y="683"/>
                  </a:cubicBezTo>
                  <a:cubicBezTo>
                    <a:pt x="16491" y="623"/>
                    <a:pt x="16598" y="564"/>
                    <a:pt x="16717" y="492"/>
                  </a:cubicBezTo>
                  <a:cubicBezTo>
                    <a:pt x="16800" y="468"/>
                    <a:pt x="16872" y="397"/>
                    <a:pt x="16908" y="302"/>
                  </a:cubicBezTo>
                  <a:cubicBezTo>
                    <a:pt x="16946" y="140"/>
                    <a:pt x="16816" y="0"/>
                    <a:pt x="166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1843920" y="3752063"/>
              <a:ext cx="629588" cy="233625"/>
            </a:xfrm>
            <a:custGeom>
              <a:avLst/>
              <a:gdLst/>
              <a:ahLst/>
              <a:cxnLst/>
              <a:rect l="l" t="t" r="r" b="b"/>
              <a:pathLst>
                <a:path w="13062" h="4847" extrusionOk="0">
                  <a:moveTo>
                    <a:pt x="12425" y="1"/>
                  </a:moveTo>
                  <a:cubicBezTo>
                    <a:pt x="12404" y="1"/>
                    <a:pt x="12382" y="3"/>
                    <a:pt x="12359" y="9"/>
                  </a:cubicBezTo>
                  <a:lnTo>
                    <a:pt x="12240" y="68"/>
                  </a:lnTo>
                  <a:cubicBezTo>
                    <a:pt x="12205" y="68"/>
                    <a:pt x="12169" y="80"/>
                    <a:pt x="12145" y="104"/>
                  </a:cubicBezTo>
                  <a:cubicBezTo>
                    <a:pt x="11026" y="521"/>
                    <a:pt x="9228" y="794"/>
                    <a:pt x="8668" y="842"/>
                  </a:cubicBezTo>
                  <a:cubicBezTo>
                    <a:pt x="7383" y="985"/>
                    <a:pt x="6085" y="1092"/>
                    <a:pt x="4799" y="1116"/>
                  </a:cubicBezTo>
                  <a:cubicBezTo>
                    <a:pt x="4185" y="1116"/>
                    <a:pt x="3562" y="1154"/>
                    <a:pt x="2946" y="1154"/>
                  </a:cubicBezTo>
                  <a:cubicBezTo>
                    <a:pt x="2869" y="1154"/>
                    <a:pt x="2792" y="1153"/>
                    <a:pt x="2715" y="1152"/>
                  </a:cubicBezTo>
                  <a:cubicBezTo>
                    <a:pt x="2013" y="1152"/>
                    <a:pt x="1298" y="1068"/>
                    <a:pt x="596" y="1033"/>
                  </a:cubicBezTo>
                  <a:cubicBezTo>
                    <a:pt x="1" y="1140"/>
                    <a:pt x="167" y="1890"/>
                    <a:pt x="167" y="2414"/>
                  </a:cubicBezTo>
                  <a:cubicBezTo>
                    <a:pt x="215" y="3009"/>
                    <a:pt x="155" y="3652"/>
                    <a:pt x="441" y="4188"/>
                  </a:cubicBezTo>
                  <a:cubicBezTo>
                    <a:pt x="869" y="4786"/>
                    <a:pt x="1977" y="4846"/>
                    <a:pt x="2928" y="4846"/>
                  </a:cubicBezTo>
                  <a:cubicBezTo>
                    <a:pt x="3170" y="4846"/>
                    <a:pt x="3401" y="4843"/>
                    <a:pt x="3608" y="4843"/>
                  </a:cubicBezTo>
                  <a:cubicBezTo>
                    <a:pt x="4632" y="4843"/>
                    <a:pt x="5656" y="4807"/>
                    <a:pt x="6680" y="4735"/>
                  </a:cubicBezTo>
                  <a:cubicBezTo>
                    <a:pt x="7942" y="4712"/>
                    <a:pt x="9514" y="4688"/>
                    <a:pt x="10454" y="4509"/>
                  </a:cubicBezTo>
                  <a:cubicBezTo>
                    <a:pt x="11014" y="4473"/>
                    <a:pt x="11562" y="4343"/>
                    <a:pt x="12086" y="4128"/>
                  </a:cubicBezTo>
                  <a:cubicBezTo>
                    <a:pt x="12490" y="3985"/>
                    <a:pt x="12859" y="3700"/>
                    <a:pt x="12967" y="3271"/>
                  </a:cubicBezTo>
                  <a:cubicBezTo>
                    <a:pt x="13062" y="2878"/>
                    <a:pt x="12979" y="2485"/>
                    <a:pt x="12919" y="2092"/>
                  </a:cubicBezTo>
                  <a:cubicBezTo>
                    <a:pt x="12764" y="1354"/>
                    <a:pt x="12693" y="1092"/>
                    <a:pt x="12693" y="413"/>
                  </a:cubicBezTo>
                  <a:cubicBezTo>
                    <a:pt x="12693" y="390"/>
                    <a:pt x="12693" y="354"/>
                    <a:pt x="12693" y="330"/>
                  </a:cubicBezTo>
                  <a:cubicBezTo>
                    <a:pt x="12725" y="161"/>
                    <a:pt x="12596" y="1"/>
                    <a:pt x="124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3037041" y="2210352"/>
              <a:ext cx="170483" cy="101895"/>
            </a:xfrm>
            <a:custGeom>
              <a:avLst/>
              <a:gdLst/>
              <a:ahLst/>
              <a:cxnLst/>
              <a:rect l="l" t="t" r="r" b="b"/>
              <a:pathLst>
                <a:path w="3537" h="2114" extrusionOk="0">
                  <a:moveTo>
                    <a:pt x="2822" y="0"/>
                  </a:moveTo>
                  <a:cubicBezTo>
                    <a:pt x="2602" y="0"/>
                    <a:pt x="2376" y="59"/>
                    <a:pt x="2180" y="168"/>
                  </a:cubicBezTo>
                  <a:cubicBezTo>
                    <a:pt x="1322" y="573"/>
                    <a:pt x="477" y="1073"/>
                    <a:pt x="1" y="1919"/>
                  </a:cubicBezTo>
                  <a:cubicBezTo>
                    <a:pt x="222" y="2046"/>
                    <a:pt x="474" y="2113"/>
                    <a:pt x="726" y="2113"/>
                  </a:cubicBezTo>
                  <a:cubicBezTo>
                    <a:pt x="922" y="2113"/>
                    <a:pt x="1117" y="2073"/>
                    <a:pt x="1299" y="1990"/>
                  </a:cubicBezTo>
                  <a:cubicBezTo>
                    <a:pt x="1703" y="1811"/>
                    <a:pt x="2072" y="1538"/>
                    <a:pt x="2370" y="1192"/>
                  </a:cubicBezTo>
                  <a:cubicBezTo>
                    <a:pt x="2482" y="1134"/>
                    <a:pt x="2568" y="1110"/>
                    <a:pt x="2635" y="1110"/>
                  </a:cubicBezTo>
                  <a:cubicBezTo>
                    <a:pt x="2919" y="1110"/>
                    <a:pt x="2864" y="1538"/>
                    <a:pt x="3077" y="1538"/>
                  </a:cubicBezTo>
                  <a:cubicBezTo>
                    <a:pt x="3080" y="1538"/>
                    <a:pt x="3082" y="1538"/>
                    <a:pt x="3085" y="1538"/>
                  </a:cubicBezTo>
                  <a:cubicBezTo>
                    <a:pt x="3120" y="1538"/>
                    <a:pt x="3168" y="1526"/>
                    <a:pt x="3204" y="1502"/>
                  </a:cubicBezTo>
                  <a:cubicBezTo>
                    <a:pt x="3239" y="1478"/>
                    <a:pt x="3263" y="1442"/>
                    <a:pt x="3275" y="1407"/>
                  </a:cubicBezTo>
                  <a:cubicBezTo>
                    <a:pt x="3406" y="1133"/>
                    <a:pt x="3537" y="835"/>
                    <a:pt x="3477" y="549"/>
                  </a:cubicBezTo>
                  <a:cubicBezTo>
                    <a:pt x="3418" y="264"/>
                    <a:pt x="3180" y="37"/>
                    <a:pt x="2882" y="2"/>
                  </a:cubicBezTo>
                  <a:cubicBezTo>
                    <a:pt x="2862" y="1"/>
                    <a:pt x="2842" y="0"/>
                    <a:pt x="2822" y="0"/>
                  </a:cubicBezTo>
                  <a:close/>
                </a:path>
              </a:pathLst>
            </a:custGeom>
            <a:solidFill>
              <a:srgbClr val="E9B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2841923" y="1765552"/>
              <a:ext cx="334074" cy="540418"/>
            </a:xfrm>
            <a:custGeom>
              <a:avLst/>
              <a:gdLst/>
              <a:ahLst/>
              <a:cxnLst/>
              <a:rect l="l" t="t" r="r" b="b"/>
              <a:pathLst>
                <a:path w="6931" h="11212" extrusionOk="0">
                  <a:moveTo>
                    <a:pt x="4345" y="0"/>
                  </a:moveTo>
                  <a:cubicBezTo>
                    <a:pt x="4261" y="0"/>
                    <a:pt x="4178" y="1"/>
                    <a:pt x="4096" y="2"/>
                  </a:cubicBezTo>
                  <a:cubicBezTo>
                    <a:pt x="2918" y="38"/>
                    <a:pt x="1406" y="217"/>
                    <a:pt x="394" y="621"/>
                  </a:cubicBezTo>
                  <a:cubicBezTo>
                    <a:pt x="120" y="729"/>
                    <a:pt x="1" y="1038"/>
                    <a:pt x="13" y="1324"/>
                  </a:cubicBezTo>
                  <a:cubicBezTo>
                    <a:pt x="144" y="4158"/>
                    <a:pt x="501" y="7194"/>
                    <a:pt x="858" y="10015"/>
                  </a:cubicBezTo>
                  <a:cubicBezTo>
                    <a:pt x="870" y="10230"/>
                    <a:pt x="929" y="10444"/>
                    <a:pt x="1048" y="10635"/>
                  </a:cubicBezTo>
                  <a:cubicBezTo>
                    <a:pt x="1203" y="10825"/>
                    <a:pt x="1429" y="10956"/>
                    <a:pt x="1679" y="11004"/>
                  </a:cubicBezTo>
                  <a:cubicBezTo>
                    <a:pt x="2338" y="11107"/>
                    <a:pt x="3022" y="11212"/>
                    <a:pt x="3677" y="11212"/>
                  </a:cubicBezTo>
                  <a:cubicBezTo>
                    <a:pt x="4834" y="11212"/>
                    <a:pt x="5901" y="10885"/>
                    <a:pt x="6585" y="9646"/>
                  </a:cubicBezTo>
                  <a:cubicBezTo>
                    <a:pt x="6930" y="9039"/>
                    <a:pt x="6418" y="1836"/>
                    <a:pt x="6168" y="824"/>
                  </a:cubicBezTo>
                  <a:cubicBezTo>
                    <a:pt x="5985" y="82"/>
                    <a:pt x="5132" y="0"/>
                    <a:pt x="43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2925166" y="2006654"/>
              <a:ext cx="249676" cy="299226"/>
            </a:xfrm>
            <a:custGeom>
              <a:avLst/>
              <a:gdLst/>
              <a:ahLst/>
              <a:cxnLst/>
              <a:rect l="l" t="t" r="r" b="b"/>
              <a:pathLst>
                <a:path w="5180" h="6208" extrusionOk="0">
                  <a:moveTo>
                    <a:pt x="4822" y="1"/>
                  </a:moveTo>
                  <a:cubicBezTo>
                    <a:pt x="3489" y="263"/>
                    <a:pt x="1846" y="894"/>
                    <a:pt x="822" y="2346"/>
                  </a:cubicBezTo>
                  <a:cubicBezTo>
                    <a:pt x="0" y="3501"/>
                    <a:pt x="131" y="4132"/>
                    <a:pt x="822" y="4311"/>
                  </a:cubicBezTo>
                  <a:cubicBezTo>
                    <a:pt x="834" y="4335"/>
                    <a:pt x="524" y="4763"/>
                    <a:pt x="1084" y="5204"/>
                  </a:cubicBezTo>
                  <a:cubicBezTo>
                    <a:pt x="1476" y="5525"/>
                    <a:pt x="1750" y="5454"/>
                    <a:pt x="1822" y="5525"/>
                  </a:cubicBezTo>
                  <a:cubicBezTo>
                    <a:pt x="1846" y="5549"/>
                    <a:pt x="1738" y="6085"/>
                    <a:pt x="2429" y="6204"/>
                  </a:cubicBezTo>
                  <a:cubicBezTo>
                    <a:pt x="2441" y="6206"/>
                    <a:pt x="2454" y="6207"/>
                    <a:pt x="2467" y="6207"/>
                  </a:cubicBezTo>
                  <a:cubicBezTo>
                    <a:pt x="2944" y="6207"/>
                    <a:pt x="4614" y="5039"/>
                    <a:pt x="4822" y="4692"/>
                  </a:cubicBezTo>
                  <a:cubicBezTo>
                    <a:pt x="5084" y="4275"/>
                    <a:pt x="5179" y="2704"/>
                    <a:pt x="4822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2871759" y="1807487"/>
              <a:ext cx="129754" cy="140310"/>
            </a:xfrm>
            <a:custGeom>
              <a:avLst/>
              <a:gdLst/>
              <a:ahLst/>
              <a:cxnLst/>
              <a:rect l="l" t="t" r="r" b="b"/>
              <a:pathLst>
                <a:path w="2692" h="2911" extrusionOk="0">
                  <a:moveTo>
                    <a:pt x="1560" y="0"/>
                  </a:moveTo>
                  <a:cubicBezTo>
                    <a:pt x="1221" y="0"/>
                    <a:pt x="890" y="56"/>
                    <a:pt x="572" y="168"/>
                  </a:cubicBezTo>
                  <a:cubicBezTo>
                    <a:pt x="418" y="216"/>
                    <a:pt x="287" y="299"/>
                    <a:pt x="179" y="418"/>
                  </a:cubicBezTo>
                  <a:cubicBezTo>
                    <a:pt x="48" y="597"/>
                    <a:pt x="1" y="823"/>
                    <a:pt x="25" y="1037"/>
                  </a:cubicBezTo>
                  <a:cubicBezTo>
                    <a:pt x="25" y="1490"/>
                    <a:pt x="96" y="1930"/>
                    <a:pt x="215" y="2359"/>
                  </a:cubicBezTo>
                  <a:cubicBezTo>
                    <a:pt x="251" y="2490"/>
                    <a:pt x="298" y="2597"/>
                    <a:pt x="382" y="2692"/>
                  </a:cubicBezTo>
                  <a:cubicBezTo>
                    <a:pt x="489" y="2788"/>
                    <a:pt x="620" y="2847"/>
                    <a:pt x="751" y="2871"/>
                  </a:cubicBezTo>
                  <a:cubicBezTo>
                    <a:pt x="897" y="2897"/>
                    <a:pt x="1042" y="2910"/>
                    <a:pt x="1187" y="2910"/>
                  </a:cubicBezTo>
                  <a:cubicBezTo>
                    <a:pt x="1503" y="2910"/>
                    <a:pt x="1814" y="2847"/>
                    <a:pt x="2108" y="2716"/>
                  </a:cubicBezTo>
                  <a:cubicBezTo>
                    <a:pt x="2251" y="2668"/>
                    <a:pt x="2370" y="2573"/>
                    <a:pt x="2465" y="2454"/>
                  </a:cubicBezTo>
                  <a:cubicBezTo>
                    <a:pt x="2549" y="2335"/>
                    <a:pt x="2608" y="2180"/>
                    <a:pt x="2620" y="2037"/>
                  </a:cubicBezTo>
                  <a:cubicBezTo>
                    <a:pt x="2692" y="1514"/>
                    <a:pt x="2620" y="978"/>
                    <a:pt x="2418" y="490"/>
                  </a:cubicBezTo>
                  <a:cubicBezTo>
                    <a:pt x="2323" y="299"/>
                    <a:pt x="2203" y="61"/>
                    <a:pt x="1953" y="25"/>
                  </a:cubicBezTo>
                  <a:cubicBezTo>
                    <a:pt x="1821" y="9"/>
                    <a:pt x="1690" y="0"/>
                    <a:pt x="1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2950954" y="2012872"/>
              <a:ext cx="287561" cy="294165"/>
            </a:xfrm>
            <a:custGeom>
              <a:avLst/>
              <a:gdLst/>
              <a:ahLst/>
              <a:cxnLst/>
              <a:rect l="l" t="t" r="r" b="b"/>
              <a:pathLst>
                <a:path w="5966" h="6103" extrusionOk="0">
                  <a:moveTo>
                    <a:pt x="4179" y="1"/>
                  </a:moveTo>
                  <a:cubicBezTo>
                    <a:pt x="3663" y="1"/>
                    <a:pt x="3153" y="113"/>
                    <a:pt x="2680" y="336"/>
                  </a:cubicBezTo>
                  <a:cubicBezTo>
                    <a:pt x="2037" y="646"/>
                    <a:pt x="1442" y="1039"/>
                    <a:pt x="906" y="1527"/>
                  </a:cubicBezTo>
                  <a:cubicBezTo>
                    <a:pt x="572" y="1825"/>
                    <a:pt x="227" y="2158"/>
                    <a:pt x="108" y="2598"/>
                  </a:cubicBezTo>
                  <a:cubicBezTo>
                    <a:pt x="1" y="3039"/>
                    <a:pt x="227" y="3599"/>
                    <a:pt x="680" y="3682"/>
                  </a:cubicBezTo>
                  <a:cubicBezTo>
                    <a:pt x="513" y="4027"/>
                    <a:pt x="572" y="4432"/>
                    <a:pt x="822" y="4718"/>
                  </a:cubicBezTo>
                  <a:cubicBezTo>
                    <a:pt x="1084" y="5003"/>
                    <a:pt x="1442" y="5158"/>
                    <a:pt x="1823" y="5170"/>
                  </a:cubicBezTo>
                  <a:cubicBezTo>
                    <a:pt x="1761" y="5446"/>
                    <a:pt x="1910" y="5924"/>
                    <a:pt x="2401" y="5924"/>
                  </a:cubicBezTo>
                  <a:cubicBezTo>
                    <a:pt x="2759" y="5924"/>
                    <a:pt x="3300" y="5670"/>
                    <a:pt x="4073" y="4896"/>
                  </a:cubicBezTo>
                  <a:cubicBezTo>
                    <a:pt x="4073" y="4896"/>
                    <a:pt x="4187" y="4844"/>
                    <a:pt x="4314" y="4844"/>
                  </a:cubicBezTo>
                  <a:cubicBezTo>
                    <a:pt x="4428" y="4844"/>
                    <a:pt x="4552" y="4887"/>
                    <a:pt x="4609" y="5051"/>
                  </a:cubicBezTo>
                  <a:cubicBezTo>
                    <a:pt x="4705" y="5363"/>
                    <a:pt x="4540" y="6102"/>
                    <a:pt x="4621" y="6102"/>
                  </a:cubicBezTo>
                  <a:cubicBezTo>
                    <a:pt x="4630" y="6102"/>
                    <a:pt x="4641" y="6094"/>
                    <a:pt x="4656" y="6075"/>
                  </a:cubicBezTo>
                  <a:cubicBezTo>
                    <a:pt x="5144" y="5480"/>
                    <a:pt x="5371" y="5218"/>
                    <a:pt x="5680" y="4563"/>
                  </a:cubicBezTo>
                  <a:cubicBezTo>
                    <a:pt x="5966" y="3980"/>
                    <a:pt x="5954" y="3313"/>
                    <a:pt x="5906" y="2670"/>
                  </a:cubicBezTo>
                  <a:cubicBezTo>
                    <a:pt x="5894" y="2182"/>
                    <a:pt x="5811" y="1717"/>
                    <a:pt x="5656" y="1265"/>
                  </a:cubicBezTo>
                  <a:cubicBezTo>
                    <a:pt x="5502" y="812"/>
                    <a:pt x="5335" y="170"/>
                    <a:pt x="4775" y="50"/>
                  </a:cubicBezTo>
                  <a:cubicBezTo>
                    <a:pt x="4577" y="17"/>
                    <a:pt x="4377" y="1"/>
                    <a:pt x="4179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1128858" y="3230769"/>
              <a:ext cx="165326" cy="163157"/>
            </a:xfrm>
            <a:custGeom>
              <a:avLst/>
              <a:gdLst/>
              <a:ahLst/>
              <a:cxnLst/>
              <a:rect l="l" t="t" r="r" b="b"/>
              <a:pathLst>
                <a:path w="3430" h="3385" extrusionOk="0">
                  <a:moveTo>
                    <a:pt x="3096" y="1"/>
                  </a:moveTo>
                  <a:cubicBezTo>
                    <a:pt x="2824" y="137"/>
                    <a:pt x="1514" y="842"/>
                    <a:pt x="433" y="842"/>
                  </a:cubicBezTo>
                  <a:cubicBezTo>
                    <a:pt x="283" y="842"/>
                    <a:pt x="138" y="829"/>
                    <a:pt x="1" y="799"/>
                  </a:cubicBezTo>
                  <a:lnTo>
                    <a:pt x="1" y="799"/>
                  </a:lnTo>
                  <a:cubicBezTo>
                    <a:pt x="1" y="1084"/>
                    <a:pt x="274" y="1918"/>
                    <a:pt x="739" y="2561"/>
                  </a:cubicBezTo>
                  <a:cubicBezTo>
                    <a:pt x="953" y="2906"/>
                    <a:pt x="1274" y="3168"/>
                    <a:pt x="1655" y="3323"/>
                  </a:cubicBezTo>
                  <a:cubicBezTo>
                    <a:pt x="1786" y="3364"/>
                    <a:pt x="1920" y="3384"/>
                    <a:pt x="2053" y="3384"/>
                  </a:cubicBezTo>
                  <a:cubicBezTo>
                    <a:pt x="2454" y="3384"/>
                    <a:pt x="2846" y="3201"/>
                    <a:pt x="3096" y="2870"/>
                  </a:cubicBezTo>
                  <a:cubicBezTo>
                    <a:pt x="3430" y="2442"/>
                    <a:pt x="3358" y="2239"/>
                    <a:pt x="3370" y="1680"/>
                  </a:cubicBezTo>
                  <a:cubicBezTo>
                    <a:pt x="3370" y="1108"/>
                    <a:pt x="3275" y="549"/>
                    <a:pt x="3096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758674" y="2569112"/>
              <a:ext cx="557867" cy="574930"/>
            </a:xfrm>
            <a:custGeom>
              <a:avLst/>
              <a:gdLst/>
              <a:ahLst/>
              <a:cxnLst/>
              <a:rect l="l" t="t" r="r" b="b"/>
              <a:pathLst>
                <a:path w="11574" h="11928" extrusionOk="0">
                  <a:moveTo>
                    <a:pt x="5121" y="0"/>
                  </a:moveTo>
                  <a:cubicBezTo>
                    <a:pt x="4382" y="1060"/>
                    <a:pt x="3370" y="2607"/>
                    <a:pt x="2751" y="3739"/>
                  </a:cubicBezTo>
                  <a:cubicBezTo>
                    <a:pt x="2061" y="5024"/>
                    <a:pt x="1" y="9334"/>
                    <a:pt x="2942" y="11644"/>
                  </a:cubicBezTo>
                  <a:cubicBezTo>
                    <a:pt x="3182" y="11830"/>
                    <a:pt x="3611" y="11928"/>
                    <a:pt x="4128" y="11928"/>
                  </a:cubicBezTo>
                  <a:cubicBezTo>
                    <a:pt x="5198" y="11928"/>
                    <a:pt x="6642" y="11508"/>
                    <a:pt x="7550" y="10585"/>
                  </a:cubicBezTo>
                  <a:cubicBezTo>
                    <a:pt x="8752" y="9370"/>
                    <a:pt x="10407" y="7299"/>
                    <a:pt x="10979" y="5679"/>
                  </a:cubicBezTo>
                  <a:cubicBezTo>
                    <a:pt x="11062" y="5441"/>
                    <a:pt x="11574" y="4751"/>
                    <a:pt x="11550" y="4501"/>
                  </a:cubicBezTo>
                  <a:cubicBezTo>
                    <a:pt x="11502" y="4191"/>
                    <a:pt x="6407" y="1274"/>
                    <a:pt x="5121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1113915" y="2214015"/>
              <a:ext cx="191161" cy="174339"/>
            </a:xfrm>
            <a:custGeom>
              <a:avLst/>
              <a:gdLst/>
              <a:ahLst/>
              <a:cxnLst/>
              <a:rect l="l" t="t" r="r" b="b"/>
              <a:pathLst>
                <a:path w="3966" h="3617" extrusionOk="0">
                  <a:moveTo>
                    <a:pt x="2925" y="0"/>
                  </a:moveTo>
                  <a:cubicBezTo>
                    <a:pt x="2555" y="0"/>
                    <a:pt x="2188" y="80"/>
                    <a:pt x="1846" y="235"/>
                  </a:cubicBezTo>
                  <a:cubicBezTo>
                    <a:pt x="1358" y="414"/>
                    <a:pt x="918" y="711"/>
                    <a:pt x="572" y="1092"/>
                  </a:cubicBezTo>
                  <a:cubicBezTo>
                    <a:pt x="227" y="1473"/>
                    <a:pt x="25" y="1962"/>
                    <a:pt x="1" y="2474"/>
                  </a:cubicBezTo>
                  <a:cubicBezTo>
                    <a:pt x="1" y="2866"/>
                    <a:pt x="84" y="3259"/>
                    <a:pt x="239" y="3617"/>
                  </a:cubicBezTo>
                  <a:cubicBezTo>
                    <a:pt x="977" y="3236"/>
                    <a:pt x="1573" y="2640"/>
                    <a:pt x="2227" y="2128"/>
                  </a:cubicBezTo>
                  <a:cubicBezTo>
                    <a:pt x="2656" y="1807"/>
                    <a:pt x="3108" y="1521"/>
                    <a:pt x="3585" y="1283"/>
                  </a:cubicBezTo>
                  <a:cubicBezTo>
                    <a:pt x="3740" y="1200"/>
                    <a:pt x="3918" y="1104"/>
                    <a:pt x="3954" y="938"/>
                  </a:cubicBezTo>
                  <a:cubicBezTo>
                    <a:pt x="3966" y="878"/>
                    <a:pt x="3966" y="807"/>
                    <a:pt x="3942" y="747"/>
                  </a:cubicBezTo>
                  <a:cubicBezTo>
                    <a:pt x="3870" y="473"/>
                    <a:pt x="3763" y="128"/>
                    <a:pt x="3513" y="68"/>
                  </a:cubicBezTo>
                  <a:cubicBezTo>
                    <a:pt x="3319" y="23"/>
                    <a:pt x="3121" y="0"/>
                    <a:pt x="2925" y="0"/>
                  </a:cubicBezTo>
                  <a:close/>
                </a:path>
              </a:pathLst>
            </a:custGeom>
            <a:solidFill>
              <a:srgbClr val="BF80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1153537" y="788950"/>
              <a:ext cx="1044494" cy="750040"/>
            </a:xfrm>
            <a:custGeom>
              <a:avLst/>
              <a:gdLst/>
              <a:ahLst/>
              <a:cxnLst/>
              <a:rect l="l" t="t" r="r" b="b"/>
              <a:pathLst>
                <a:path w="21670" h="15561" extrusionOk="0">
                  <a:moveTo>
                    <a:pt x="13418" y="0"/>
                  </a:moveTo>
                  <a:cubicBezTo>
                    <a:pt x="12826" y="0"/>
                    <a:pt x="12224" y="85"/>
                    <a:pt x="11621" y="273"/>
                  </a:cubicBezTo>
                  <a:cubicBezTo>
                    <a:pt x="5835" y="2059"/>
                    <a:pt x="2132" y="5345"/>
                    <a:pt x="822" y="7928"/>
                  </a:cubicBezTo>
                  <a:cubicBezTo>
                    <a:pt x="108" y="9321"/>
                    <a:pt x="0" y="13774"/>
                    <a:pt x="274" y="15560"/>
                  </a:cubicBezTo>
                  <a:cubicBezTo>
                    <a:pt x="7097" y="9702"/>
                    <a:pt x="13383" y="7833"/>
                    <a:pt x="20574" y="7083"/>
                  </a:cubicBezTo>
                  <a:cubicBezTo>
                    <a:pt x="20979" y="7035"/>
                    <a:pt x="21467" y="6940"/>
                    <a:pt x="21610" y="6559"/>
                  </a:cubicBezTo>
                  <a:cubicBezTo>
                    <a:pt x="21670" y="6381"/>
                    <a:pt x="21670" y="6190"/>
                    <a:pt x="21610" y="6012"/>
                  </a:cubicBezTo>
                  <a:cubicBezTo>
                    <a:pt x="21384" y="5000"/>
                    <a:pt x="20729" y="4142"/>
                    <a:pt x="20027" y="3380"/>
                  </a:cubicBezTo>
                  <a:cubicBezTo>
                    <a:pt x="18437" y="1635"/>
                    <a:pt x="16017" y="0"/>
                    <a:pt x="13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1194845" y="809725"/>
              <a:ext cx="1591998" cy="706323"/>
            </a:xfrm>
            <a:custGeom>
              <a:avLst/>
              <a:gdLst/>
              <a:ahLst/>
              <a:cxnLst/>
              <a:rect l="l" t="t" r="r" b="b"/>
              <a:pathLst>
                <a:path w="33029" h="14654" extrusionOk="0">
                  <a:moveTo>
                    <a:pt x="29610" y="0"/>
                  </a:moveTo>
                  <a:cubicBezTo>
                    <a:pt x="28308" y="0"/>
                    <a:pt x="26997" y="249"/>
                    <a:pt x="25730" y="580"/>
                  </a:cubicBezTo>
                  <a:cubicBezTo>
                    <a:pt x="23087" y="1270"/>
                    <a:pt x="20551" y="2306"/>
                    <a:pt x="18074" y="3461"/>
                  </a:cubicBezTo>
                  <a:cubicBezTo>
                    <a:pt x="12868" y="5877"/>
                    <a:pt x="7979" y="8826"/>
                    <a:pt x="3332" y="12164"/>
                  </a:cubicBezTo>
                  <a:lnTo>
                    <a:pt x="3332" y="12164"/>
                  </a:lnTo>
                  <a:cubicBezTo>
                    <a:pt x="5192" y="11017"/>
                    <a:pt x="7200" y="10142"/>
                    <a:pt x="9609" y="9295"/>
                  </a:cubicBezTo>
                  <a:cubicBezTo>
                    <a:pt x="14923" y="7415"/>
                    <a:pt x="18088" y="6889"/>
                    <a:pt x="19943" y="6889"/>
                  </a:cubicBezTo>
                  <a:cubicBezTo>
                    <a:pt x="20931" y="6889"/>
                    <a:pt x="21548" y="7038"/>
                    <a:pt x="21920" y="7212"/>
                  </a:cubicBezTo>
                  <a:cubicBezTo>
                    <a:pt x="23801" y="6771"/>
                    <a:pt x="30302" y="4973"/>
                    <a:pt x="32493" y="2687"/>
                  </a:cubicBezTo>
                  <a:cubicBezTo>
                    <a:pt x="32933" y="2211"/>
                    <a:pt x="33029" y="1509"/>
                    <a:pt x="32731" y="937"/>
                  </a:cubicBezTo>
                  <a:cubicBezTo>
                    <a:pt x="32481" y="485"/>
                    <a:pt x="31945" y="294"/>
                    <a:pt x="31457" y="187"/>
                  </a:cubicBezTo>
                  <a:cubicBezTo>
                    <a:pt x="30847" y="57"/>
                    <a:pt x="30229" y="0"/>
                    <a:pt x="29610" y="0"/>
                  </a:cubicBezTo>
                  <a:close/>
                  <a:moveTo>
                    <a:pt x="3332" y="12164"/>
                  </a:moveTo>
                  <a:lnTo>
                    <a:pt x="3332" y="12164"/>
                  </a:lnTo>
                  <a:cubicBezTo>
                    <a:pt x="2185" y="12871"/>
                    <a:pt x="1095" y="13682"/>
                    <a:pt x="1" y="14653"/>
                  </a:cubicBezTo>
                  <a:cubicBezTo>
                    <a:pt x="1098" y="13802"/>
                    <a:pt x="2208" y="12972"/>
                    <a:pt x="3332" y="121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1166744" y="801964"/>
              <a:ext cx="1622990" cy="737026"/>
            </a:xfrm>
            <a:custGeom>
              <a:avLst/>
              <a:gdLst/>
              <a:ahLst/>
              <a:cxnLst/>
              <a:rect l="l" t="t" r="r" b="b"/>
              <a:pathLst>
                <a:path w="33672" h="15291" extrusionOk="0">
                  <a:moveTo>
                    <a:pt x="29849" y="0"/>
                  </a:moveTo>
                  <a:cubicBezTo>
                    <a:pt x="28340" y="0"/>
                    <a:pt x="26444" y="264"/>
                    <a:pt x="22539" y="1574"/>
                  </a:cubicBezTo>
                  <a:cubicBezTo>
                    <a:pt x="17133" y="3396"/>
                    <a:pt x="12121" y="6230"/>
                    <a:pt x="7275" y="9242"/>
                  </a:cubicBezTo>
                  <a:cubicBezTo>
                    <a:pt x="4715" y="10825"/>
                    <a:pt x="1774" y="13123"/>
                    <a:pt x="0" y="15290"/>
                  </a:cubicBezTo>
                  <a:cubicBezTo>
                    <a:pt x="7037" y="10230"/>
                    <a:pt x="16360" y="5325"/>
                    <a:pt x="23599" y="2848"/>
                  </a:cubicBezTo>
                  <a:cubicBezTo>
                    <a:pt x="25859" y="2075"/>
                    <a:pt x="29095" y="1066"/>
                    <a:pt x="31356" y="1066"/>
                  </a:cubicBezTo>
                  <a:cubicBezTo>
                    <a:pt x="32263" y="1066"/>
                    <a:pt x="33014" y="1228"/>
                    <a:pt x="33481" y="1634"/>
                  </a:cubicBezTo>
                  <a:cubicBezTo>
                    <a:pt x="33671" y="1372"/>
                    <a:pt x="33540" y="193"/>
                    <a:pt x="31338" y="62"/>
                  </a:cubicBezTo>
                  <a:cubicBezTo>
                    <a:pt x="30843" y="32"/>
                    <a:pt x="30369" y="0"/>
                    <a:pt x="29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941211" y="2117998"/>
              <a:ext cx="1634462" cy="1288049"/>
            </a:xfrm>
            <a:custGeom>
              <a:avLst/>
              <a:gdLst/>
              <a:ahLst/>
              <a:cxnLst/>
              <a:rect l="l" t="t" r="r" b="b"/>
              <a:pathLst>
                <a:path w="33910" h="26723" extrusionOk="0">
                  <a:moveTo>
                    <a:pt x="13407" y="1"/>
                  </a:moveTo>
                  <a:lnTo>
                    <a:pt x="13407" y="1"/>
                  </a:lnTo>
                  <a:cubicBezTo>
                    <a:pt x="10680" y="1144"/>
                    <a:pt x="7608" y="1632"/>
                    <a:pt x="5275" y="3442"/>
                  </a:cubicBezTo>
                  <a:cubicBezTo>
                    <a:pt x="4227" y="4251"/>
                    <a:pt x="3382" y="5299"/>
                    <a:pt x="2548" y="6335"/>
                  </a:cubicBezTo>
                  <a:cubicBezTo>
                    <a:pt x="1762" y="7323"/>
                    <a:pt x="976" y="8323"/>
                    <a:pt x="214" y="9335"/>
                  </a:cubicBezTo>
                  <a:cubicBezTo>
                    <a:pt x="95" y="9466"/>
                    <a:pt x="24" y="9633"/>
                    <a:pt x="0" y="9811"/>
                  </a:cubicBezTo>
                  <a:cubicBezTo>
                    <a:pt x="24" y="9990"/>
                    <a:pt x="119" y="10169"/>
                    <a:pt x="250" y="10288"/>
                  </a:cubicBezTo>
                  <a:cubicBezTo>
                    <a:pt x="2191" y="12443"/>
                    <a:pt x="4644" y="14062"/>
                    <a:pt x="7382" y="15003"/>
                  </a:cubicBezTo>
                  <a:cubicBezTo>
                    <a:pt x="6870" y="18193"/>
                    <a:pt x="6584" y="21420"/>
                    <a:pt x="6513" y="24659"/>
                  </a:cubicBezTo>
                  <a:cubicBezTo>
                    <a:pt x="6489" y="24920"/>
                    <a:pt x="6525" y="25194"/>
                    <a:pt x="6632" y="25456"/>
                  </a:cubicBezTo>
                  <a:cubicBezTo>
                    <a:pt x="6858" y="25885"/>
                    <a:pt x="7406" y="26028"/>
                    <a:pt x="7882" y="26123"/>
                  </a:cubicBezTo>
                  <a:cubicBezTo>
                    <a:pt x="9384" y="26428"/>
                    <a:pt x="10914" y="26723"/>
                    <a:pt x="12447" y="26723"/>
                  </a:cubicBezTo>
                  <a:cubicBezTo>
                    <a:pt x="12652" y="26723"/>
                    <a:pt x="12856" y="26718"/>
                    <a:pt x="13061" y="26706"/>
                  </a:cubicBezTo>
                  <a:cubicBezTo>
                    <a:pt x="14800" y="26611"/>
                    <a:pt x="16586" y="26016"/>
                    <a:pt x="17931" y="24468"/>
                  </a:cubicBezTo>
                  <a:cubicBezTo>
                    <a:pt x="17959" y="25257"/>
                    <a:pt x="20677" y="25882"/>
                    <a:pt x="23666" y="25882"/>
                  </a:cubicBezTo>
                  <a:cubicBezTo>
                    <a:pt x="25816" y="25882"/>
                    <a:pt x="28106" y="25559"/>
                    <a:pt x="29635" y="24742"/>
                  </a:cubicBezTo>
                  <a:cubicBezTo>
                    <a:pt x="28670" y="20420"/>
                    <a:pt x="28647" y="17943"/>
                    <a:pt x="28051" y="14205"/>
                  </a:cubicBezTo>
                  <a:lnTo>
                    <a:pt x="28051" y="14205"/>
                  </a:lnTo>
                  <a:cubicBezTo>
                    <a:pt x="29126" y="14748"/>
                    <a:pt x="30257" y="15493"/>
                    <a:pt x="30692" y="15493"/>
                  </a:cubicBezTo>
                  <a:cubicBezTo>
                    <a:pt x="30706" y="15493"/>
                    <a:pt x="30718" y="15492"/>
                    <a:pt x="30730" y="15491"/>
                  </a:cubicBezTo>
                  <a:cubicBezTo>
                    <a:pt x="31647" y="14419"/>
                    <a:pt x="33909" y="8764"/>
                    <a:pt x="32909" y="5525"/>
                  </a:cubicBezTo>
                  <a:cubicBezTo>
                    <a:pt x="29980" y="3382"/>
                    <a:pt x="27408" y="1953"/>
                    <a:pt x="25063" y="1179"/>
                  </a:cubicBezTo>
                  <a:cubicBezTo>
                    <a:pt x="24527" y="999"/>
                    <a:pt x="24033" y="979"/>
                    <a:pt x="23572" y="979"/>
                  </a:cubicBezTo>
                  <a:cubicBezTo>
                    <a:pt x="23445" y="979"/>
                    <a:pt x="23321" y="981"/>
                    <a:pt x="23199" y="981"/>
                  </a:cubicBezTo>
                  <a:cubicBezTo>
                    <a:pt x="22770" y="981"/>
                    <a:pt x="22371" y="963"/>
                    <a:pt x="21991" y="798"/>
                  </a:cubicBezTo>
                  <a:cubicBezTo>
                    <a:pt x="20669" y="3061"/>
                    <a:pt x="19003" y="5954"/>
                    <a:pt x="17979" y="7573"/>
                  </a:cubicBezTo>
                  <a:cubicBezTo>
                    <a:pt x="15240" y="5228"/>
                    <a:pt x="13288" y="1501"/>
                    <a:pt x="134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2016143" y="2355533"/>
              <a:ext cx="235312" cy="277969"/>
            </a:xfrm>
            <a:custGeom>
              <a:avLst/>
              <a:gdLst/>
              <a:ahLst/>
              <a:cxnLst/>
              <a:rect l="l" t="t" r="r" b="b"/>
              <a:pathLst>
                <a:path w="4882" h="5767" extrusionOk="0">
                  <a:moveTo>
                    <a:pt x="2342" y="5138"/>
                  </a:moveTo>
                  <a:cubicBezTo>
                    <a:pt x="2339" y="5140"/>
                    <a:pt x="2336" y="5143"/>
                    <a:pt x="2333" y="5145"/>
                  </a:cubicBezTo>
                  <a:cubicBezTo>
                    <a:pt x="2339" y="5141"/>
                    <a:pt x="2342" y="5138"/>
                    <a:pt x="2342" y="5138"/>
                  </a:cubicBezTo>
                  <a:close/>
                  <a:moveTo>
                    <a:pt x="3002" y="1"/>
                  </a:moveTo>
                  <a:cubicBezTo>
                    <a:pt x="2986" y="1"/>
                    <a:pt x="2969" y="1"/>
                    <a:pt x="2952" y="2"/>
                  </a:cubicBezTo>
                  <a:cubicBezTo>
                    <a:pt x="2571" y="38"/>
                    <a:pt x="2190" y="109"/>
                    <a:pt x="1821" y="240"/>
                  </a:cubicBezTo>
                  <a:cubicBezTo>
                    <a:pt x="1571" y="288"/>
                    <a:pt x="1321" y="347"/>
                    <a:pt x="1083" y="419"/>
                  </a:cubicBezTo>
                  <a:cubicBezTo>
                    <a:pt x="893" y="502"/>
                    <a:pt x="714" y="585"/>
                    <a:pt x="535" y="704"/>
                  </a:cubicBezTo>
                  <a:lnTo>
                    <a:pt x="488" y="728"/>
                  </a:lnTo>
                  <a:cubicBezTo>
                    <a:pt x="464" y="740"/>
                    <a:pt x="440" y="752"/>
                    <a:pt x="416" y="764"/>
                  </a:cubicBezTo>
                  <a:cubicBezTo>
                    <a:pt x="238" y="847"/>
                    <a:pt x="166" y="859"/>
                    <a:pt x="119" y="990"/>
                  </a:cubicBezTo>
                  <a:lnTo>
                    <a:pt x="95" y="1014"/>
                  </a:lnTo>
                  <a:cubicBezTo>
                    <a:pt x="23" y="1073"/>
                    <a:pt x="11" y="1169"/>
                    <a:pt x="59" y="1240"/>
                  </a:cubicBezTo>
                  <a:cubicBezTo>
                    <a:pt x="6" y="1631"/>
                    <a:pt x="0" y="1947"/>
                    <a:pt x="332" y="1947"/>
                  </a:cubicBezTo>
                  <a:cubicBezTo>
                    <a:pt x="374" y="1947"/>
                    <a:pt x="422" y="1941"/>
                    <a:pt x="476" y="1931"/>
                  </a:cubicBezTo>
                  <a:cubicBezTo>
                    <a:pt x="820" y="1851"/>
                    <a:pt x="1079" y="1785"/>
                    <a:pt x="1253" y="1785"/>
                  </a:cubicBezTo>
                  <a:cubicBezTo>
                    <a:pt x="1314" y="1785"/>
                    <a:pt x="1364" y="1793"/>
                    <a:pt x="1405" y="1812"/>
                  </a:cubicBezTo>
                  <a:cubicBezTo>
                    <a:pt x="1405" y="1812"/>
                    <a:pt x="1405" y="1812"/>
                    <a:pt x="1405" y="1824"/>
                  </a:cubicBezTo>
                  <a:lnTo>
                    <a:pt x="1405" y="1835"/>
                  </a:lnTo>
                  <a:cubicBezTo>
                    <a:pt x="1393" y="1871"/>
                    <a:pt x="1369" y="1895"/>
                    <a:pt x="1345" y="1931"/>
                  </a:cubicBezTo>
                  <a:cubicBezTo>
                    <a:pt x="1309" y="1990"/>
                    <a:pt x="1262" y="2026"/>
                    <a:pt x="1202" y="2038"/>
                  </a:cubicBezTo>
                  <a:cubicBezTo>
                    <a:pt x="571" y="2252"/>
                    <a:pt x="250" y="2074"/>
                    <a:pt x="119" y="2907"/>
                  </a:cubicBezTo>
                  <a:cubicBezTo>
                    <a:pt x="50" y="3310"/>
                    <a:pt x="147" y="3461"/>
                    <a:pt x="357" y="3461"/>
                  </a:cubicBezTo>
                  <a:cubicBezTo>
                    <a:pt x="475" y="3461"/>
                    <a:pt x="629" y="3413"/>
                    <a:pt x="809" y="3336"/>
                  </a:cubicBezTo>
                  <a:cubicBezTo>
                    <a:pt x="1077" y="3240"/>
                    <a:pt x="1277" y="3193"/>
                    <a:pt x="1415" y="3193"/>
                  </a:cubicBezTo>
                  <a:cubicBezTo>
                    <a:pt x="1553" y="3193"/>
                    <a:pt x="1631" y="3240"/>
                    <a:pt x="1655" y="3336"/>
                  </a:cubicBezTo>
                  <a:cubicBezTo>
                    <a:pt x="1690" y="3431"/>
                    <a:pt x="1619" y="3538"/>
                    <a:pt x="1476" y="3633"/>
                  </a:cubicBezTo>
                  <a:cubicBezTo>
                    <a:pt x="1333" y="3740"/>
                    <a:pt x="643" y="3848"/>
                    <a:pt x="690" y="4300"/>
                  </a:cubicBezTo>
                  <a:cubicBezTo>
                    <a:pt x="702" y="4407"/>
                    <a:pt x="726" y="4502"/>
                    <a:pt x="773" y="4610"/>
                  </a:cubicBezTo>
                  <a:cubicBezTo>
                    <a:pt x="773" y="4633"/>
                    <a:pt x="785" y="4657"/>
                    <a:pt x="797" y="4681"/>
                  </a:cubicBezTo>
                  <a:cubicBezTo>
                    <a:pt x="881" y="4872"/>
                    <a:pt x="976" y="5038"/>
                    <a:pt x="1059" y="5217"/>
                  </a:cubicBezTo>
                  <a:cubicBezTo>
                    <a:pt x="1119" y="5336"/>
                    <a:pt x="1166" y="5443"/>
                    <a:pt x="1214" y="5562"/>
                  </a:cubicBezTo>
                  <a:cubicBezTo>
                    <a:pt x="1226" y="5634"/>
                    <a:pt x="1262" y="5693"/>
                    <a:pt x="1321" y="5741"/>
                  </a:cubicBezTo>
                  <a:cubicBezTo>
                    <a:pt x="1356" y="5758"/>
                    <a:pt x="1393" y="5766"/>
                    <a:pt x="1429" y="5766"/>
                  </a:cubicBezTo>
                  <a:cubicBezTo>
                    <a:pt x="1490" y="5766"/>
                    <a:pt x="1550" y="5743"/>
                    <a:pt x="1595" y="5705"/>
                  </a:cubicBezTo>
                  <a:lnTo>
                    <a:pt x="1607" y="5705"/>
                  </a:lnTo>
                  <a:lnTo>
                    <a:pt x="1643" y="5669"/>
                  </a:lnTo>
                  <a:cubicBezTo>
                    <a:pt x="1702" y="5634"/>
                    <a:pt x="1750" y="5586"/>
                    <a:pt x="1797" y="5550"/>
                  </a:cubicBezTo>
                  <a:cubicBezTo>
                    <a:pt x="1821" y="5526"/>
                    <a:pt x="1833" y="5526"/>
                    <a:pt x="1821" y="5526"/>
                  </a:cubicBezTo>
                  <a:lnTo>
                    <a:pt x="1952" y="5431"/>
                  </a:lnTo>
                  <a:cubicBezTo>
                    <a:pt x="2017" y="5388"/>
                    <a:pt x="2338" y="5138"/>
                    <a:pt x="2342" y="5138"/>
                  </a:cubicBezTo>
                  <a:lnTo>
                    <a:pt x="2342" y="5138"/>
                  </a:lnTo>
                  <a:cubicBezTo>
                    <a:pt x="2342" y="5138"/>
                    <a:pt x="2342" y="5138"/>
                    <a:pt x="2342" y="5138"/>
                  </a:cubicBezTo>
                  <a:lnTo>
                    <a:pt x="2342" y="5138"/>
                  </a:lnTo>
                  <a:cubicBezTo>
                    <a:pt x="2435" y="5057"/>
                    <a:pt x="2538" y="4976"/>
                    <a:pt x="2631" y="4884"/>
                  </a:cubicBezTo>
                  <a:lnTo>
                    <a:pt x="2631" y="4884"/>
                  </a:lnTo>
                  <a:cubicBezTo>
                    <a:pt x="2610" y="4904"/>
                    <a:pt x="2605" y="4912"/>
                    <a:pt x="2607" y="4912"/>
                  </a:cubicBezTo>
                  <a:cubicBezTo>
                    <a:pt x="2613" y="4912"/>
                    <a:pt x="2670" y="4865"/>
                    <a:pt x="2678" y="4848"/>
                  </a:cubicBezTo>
                  <a:cubicBezTo>
                    <a:pt x="2714" y="4800"/>
                    <a:pt x="2738" y="4752"/>
                    <a:pt x="2738" y="4693"/>
                  </a:cubicBezTo>
                  <a:cubicBezTo>
                    <a:pt x="2714" y="4217"/>
                    <a:pt x="2548" y="3657"/>
                    <a:pt x="2857" y="3657"/>
                  </a:cubicBezTo>
                  <a:cubicBezTo>
                    <a:pt x="3024" y="3776"/>
                    <a:pt x="3083" y="4252"/>
                    <a:pt x="3226" y="4467"/>
                  </a:cubicBezTo>
                  <a:cubicBezTo>
                    <a:pt x="3275" y="4501"/>
                    <a:pt x="3331" y="4520"/>
                    <a:pt x="3387" y="4520"/>
                  </a:cubicBezTo>
                  <a:cubicBezTo>
                    <a:pt x="3426" y="4520"/>
                    <a:pt x="3465" y="4510"/>
                    <a:pt x="3500" y="4491"/>
                  </a:cubicBezTo>
                  <a:cubicBezTo>
                    <a:pt x="3607" y="4455"/>
                    <a:pt x="3714" y="4395"/>
                    <a:pt x="3821" y="4336"/>
                  </a:cubicBezTo>
                  <a:cubicBezTo>
                    <a:pt x="3929" y="4264"/>
                    <a:pt x="4048" y="4193"/>
                    <a:pt x="4143" y="4110"/>
                  </a:cubicBezTo>
                  <a:cubicBezTo>
                    <a:pt x="4238" y="4050"/>
                    <a:pt x="4310" y="3967"/>
                    <a:pt x="4369" y="3883"/>
                  </a:cubicBezTo>
                  <a:cubicBezTo>
                    <a:pt x="4512" y="3598"/>
                    <a:pt x="4369" y="3300"/>
                    <a:pt x="4226" y="3050"/>
                  </a:cubicBezTo>
                  <a:cubicBezTo>
                    <a:pt x="4107" y="2836"/>
                    <a:pt x="3988" y="2621"/>
                    <a:pt x="3857" y="2419"/>
                  </a:cubicBezTo>
                  <a:cubicBezTo>
                    <a:pt x="3762" y="2300"/>
                    <a:pt x="3691" y="2169"/>
                    <a:pt x="3631" y="2038"/>
                  </a:cubicBezTo>
                  <a:lnTo>
                    <a:pt x="3631" y="2038"/>
                  </a:lnTo>
                  <a:cubicBezTo>
                    <a:pt x="3798" y="2169"/>
                    <a:pt x="3941" y="2324"/>
                    <a:pt x="4083" y="2478"/>
                  </a:cubicBezTo>
                  <a:cubicBezTo>
                    <a:pt x="4167" y="2550"/>
                    <a:pt x="4250" y="2621"/>
                    <a:pt x="4333" y="2681"/>
                  </a:cubicBezTo>
                  <a:cubicBezTo>
                    <a:pt x="4387" y="2707"/>
                    <a:pt x="4434" y="2718"/>
                    <a:pt x="4475" y="2718"/>
                  </a:cubicBezTo>
                  <a:cubicBezTo>
                    <a:pt x="4661" y="2718"/>
                    <a:pt x="4730" y="2483"/>
                    <a:pt x="4798" y="2288"/>
                  </a:cubicBezTo>
                  <a:cubicBezTo>
                    <a:pt x="4857" y="2121"/>
                    <a:pt x="4881" y="1943"/>
                    <a:pt x="4857" y="1764"/>
                  </a:cubicBezTo>
                  <a:cubicBezTo>
                    <a:pt x="4837" y="1674"/>
                    <a:pt x="4826" y="1601"/>
                    <a:pt x="4815" y="1601"/>
                  </a:cubicBezTo>
                  <a:cubicBezTo>
                    <a:pt x="4814" y="1601"/>
                    <a:pt x="4812" y="1604"/>
                    <a:pt x="4810" y="1609"/>
                  </a:cubicBezTo>
                  <a:cubicBezTo>
                    <a:pt x="4774" y="1312"/>
                    <a:pt x="4310" y="752"/>
                    <a:pt x="3893" y="466"/>
                  </a:cubicBezTo>
                  <a:cubicBezTo>
                    <a:pt x="3893" y="454"/>
                    <a:pt x="3893" y="431"/>
                    <a:pt x="3881" y="419"/>
                  </a:cubicBezTo>
                  <a:cubicBezTo>
                    <a:pt x="3857" y="347"/>
                    <a:pt x="3810" y="300"/>
                    <a:pt x="3762" y="264"/>
                  </a:cubicBezTo>
                  <a:cubicBezTo>
                    <a:pt x="3537" y="95"/>
                    <a:pt x="3280" y="1"/>
                    <a:pt x="30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2102760" y="2621314"/>
              <a:ext cx="1205" cy="1205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4" y="0"/>
                  </a:moveTo>
                  <a:lnTo>
                    <a:pt x="0" y="24"/>
                  </a:ln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2205476" y="2541541"/>
              <a:ext cx="48" cy="4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2156118" y="2384888"/>
              <a:ext cx="1205" cy="48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lnTo>
                    <a:pt x="1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638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2047570" y="2314080"/>
              <a:ext cx="176316" cy="281729"/>
            </a:xfrm>
            <a:custGeom>
              <a:avLst/>
              <a:gdLst/>
              <a:ahLst/>
              <a:cxnLst/>
              <a:rect l="l" t="t" r="r" b="b"/>
              <a:pathLst>
                <a:path w="3658" h="5845" extrusionOk="0">
                  <a:moveTo>
                    <a:pt x="3391" y="0"/>
                  </a:moveTo>
                  <a:cubicBezTo>
                    <a:pt x="3362" y="0"/>
                    <a:pt x="3333" y="16"/>
                    <a:pt x="3324" y="52"/>
                  </a:cubicBezTo>
                  <a:cubicBezTo>
                    <a:pt x="2991" y="505"/>
                    <a:pt x="2669" y="969"/>
                    <a:pt x="2384" y="1445"/>
                  </a:cubicBezTo>
                  <a:lnTo>
                    <a:pt x="2277" y="1457"/>
                  </a:lnTo>
                  <a:lnTo>
                    <a:pt x="2253" y="1457"/>
                  </a:lnTo>
                  <a:cubicBezTo>
                    <a:pt x="2169" y="1469"/>
                    <a:pt x="2074" y="1493"/>
                    <a:pt x="2003" y="1529"/>
                  </a:cubicBezTo>
                  <a:cubicBezTo>
                    <a:pt x="1574" y="1695"/>
                    <a:pt x="1157" y="1850"/>
                    <a:pt x="729" y="1993"/>
                  </a:cubicBezTo>
                  <a:cubicBezTo>
                    <a:pt x="669" y="2017"/>
                    <a:pt x="586" y="2017"/>
                    <a:pt x="550" y="2076"/>
                  </a:cubicBezTo>
                  <a:cubicBezTo>
                    <a:pt x="519" y="2129"/>
                    <a:pt x="561" y="2200"/>
                    <a:pt x="620" y="2200"/>
                  </a:cubicBezTo>
                  <a:cubicBezTo>
                    <a:pt x="628" y="2200"/>
                    <a:pt x="637" y="2198"/>
                    <a:pt x="645" y="2195"/>
                  </a:cubicBezTo>
                  <a:cubicBezTo>
                    <a:pt x="1050" y="2076"/>
                    <a:pt x="1443" y="1945"/>
                    <a:pt x="1824" y="1791"/>
                  </a:cubicBezTo>
                  <a:cubicBezTo>
                    <a:pt x="1967" y="1731"/>
                    <a:pt x="2110" y="1683"/>
                    <a:pt x="2253" y="1660"/>
                  </a:cubicBezTo>
                  <a:lnTo>
                    <a:pt x="2253" y="1660"/>
                  </a:lnTo>
                  <a:cubicBezTo>
                    <a:pt x="2038" y="2029"/>
                    <a:pt x="1848" y="2410"/>
                    <a:pt x="1681" y="2803"/>
                  </a:cubicBezTo>
                  <a:cubicBezTo>
                    <a:pt x="1645" y="2815"/>
                    <a:pt x="1598" y="2826"/>
                    <a:pt x="1562" y="2838"/>
                  </a:cubicBezTo>
                  <a:cubicBezTo>
                    <a:pt x="1336" y="2945"/>
                    <a:pt x="1122" y="3053"/>
                    <a:pt x="895" y="3172"/>
                  </a:cubicBezTo>
                  <a:cubicBezTo>
                    <a:pt x="598" y="3326"/>
                    <a:pt x="312" y="3505"/>
                    <a:pt x="50" y="3707"/>
                  </a:cubicBezTo>
                  <a:cubicBezTo>
                    <a:pt x="1" y="3767"/>
                    <a:pt x="49" y="3850"/>
                    <a:pt x="115" y="3850"/>
                  </a:cubicBezTo>
                  <a:cubicBezTo>
                    <a:pt x="129" y="3850"/>
                    <a:pt x="143" y="3847"/>
                    <a:pt x="157" y="3838"/>
                  </a:cubicBezTo>
                  <a:cubicBezTo>
                    <a:pt x="610" y="3553"/>
                    <a:pt x="1086" y="3303"/>
                    <a:pt x="1574" y="3088"/>
                  </a:cubicBezTo>
                  <a:lnTo>
                    <a:pt x="1574" y="3088"/>
                  </a:lnTo>
                  <a:cubicBezTo>
                    <a:pt x="1288" y="3958"/>
                    <a:pt x="1086" y="4850"/>
                    <a:pt x="979" y="5767"/>
                  </a:cubicBezTo>
                  <a:cubicBezTo>
                    <a:pt x="979" y="5767"/>
                    <a:pt x="979" y="5803"/>
                    <a:pt x="1003" y="5827"/>
                  </a:cubicBezTo>
                  <a:cubicBezTo>
                    <a:pt x="1014" y="5839"/>
                    <a:pt x="1029" y="5845"/>
                    <a:pt x="1044" y="5845"/>
                  </a:cubicBezTo>
                  <a:cubicBezTo>
                    <a:pt x="1059" y="5845"/>
                    <a:pt x="1074" y="5839"/>
                    <a:pt x="1086" y="5827"/>
                  </a:cubicBezTo>
                  <a:cubicBezTo>
                    <a:pt x="1110" y="5767"/>
                    <a:pt x="1134" y="5708"/>
                    <a:pt x="1134" y="5636"/>
                  </a:cubicBezTo>
                  <a:cubicBezTo>
                    <a:pt x="1300" y="4803"/>
                    <a:pt x="1526" y="3981"/>
                    <a:pt x="1812" y="3172"/>
                  </a:cubicBezTo>
                  <a:cubicBezTo>
                    <a:pt x="1836" y="3231"/>
                    <a:pt x="1860" y="3291"/>
                    <a:pt x="1896" y="3350"/>
                  </a:cubicBezTo>
                  <a:cubicBezTo>
                    <a:pt x="2086" y="3696"/>
                    <a:pt x="2241" y="4077"/>
                    <a:pt x="2538" y="4362"/>
                  </a:cubicBezTo>
                  <a:cubicBezTo>
                    <a:pt x="2634" y="4446"/>
                    <a:pt x="2717" y="4541"/>
                    <a:pt x="2812" y="4624"/>
                  </a:cubicBezTo>
                  <a:cubicBezTo>
                    <a:pt x="2823" y="4629"/>
                    <a:pt x="2834" y="4631"/>
                    <a:pt x="2844" y="4631"/>
                  </a:cubicBezTo>
                  <a:cubicBezTo>
                    <a:pt x="2891" y="4631"/>
                    <a:pt x="2929" y="4590"/>
                    <a:pt x="2919" y="4541"/>
                  </a:cubicBezTo>
                  <a:cubicBezTo>
                    <a:pt x="2765" y="4339"/>
                    <a:pt x="2586" y="4208"/>
                    <a:pt x="2479" y="4017"/>
                  </a:cubicBezTo>
                  <a:cubicBezTo>
                    <a:pt x="2300" y="3719"/>
                    <a:pt x="2157" y="3410"/>
                    <a:pt x="2003" y="3088"/>
                  </a:cubicBezTo>
                  <a:cubicBezTo>
                    <a:pt x="1967" y="3029"/>
                    <a:pt x="1955" y="2945"/>
                    <a:pt x="1919" y="2886"/>
                  </a:cubicBezTo>
                  <a:cubicBezTo>
                    <a:pt x="2038" y="2564"/>
                    <a:pt x="2193" y="2243"/>
                    <a:pt x="2348" y="1945"/>
                  </a:cubicBezTo>
                  <a:cubicBezTo>
                    <a:pt x="2396" y="1850"/>
                    <a:pt x="2455" y="1755"/>
                    <a:pt x="2503" y="1660"/>
                  </a:cubicBezTo>
                  <a:cubicBezTo>
                    <a:pt x="2527" y="1719"/>
                    <a:pt x="2550" y="1779"/>
                    <a:pt x="2574" y="1850"/>
                  </a:cubicBezTo>
                  <a:cubicBezTo>
                    <a:pt x="2741" y="2303"/>
                    <a:pt x="2931" y="2743"/>
                    <a:pt x="3158" y="3172"/>
                  </a:cubicBezTo>
                  <a:cubicBezTo>
                    <a:pt x="3229" y="3338"/>
                    <a:pt x="3420" y="3934"/>
                    <a:pt x="3503" y="4136"/>
                  </a:cubicBezTo>
                  <a:cubicBezTo>
                    <a:pt x="3515" y="4172"/>
                    <a:pt x="3548" y="4190"/>
                    <a:pt x="3580" y="4190"/>
                  </a:cubicBezTo>
                  <a:cubicBezTo>
                    <a:pt x="3613" y="4190"/>
                    <a:pt x="3646" y="4172"/>
                    <a:pt x="3658" y="4136"/>
                  </a:cubicBezTo>
                  <a:cubicBezTo>
                    <a:pt x="3610" y="3862"/>
                    <a:pt x="3503" y="3588"/>
                    <a:pt x="3431" y="3315"/>
                  </a:cubicBezTo>
                  <a:cubicBezTo>
                    <a:pt x="3241" y="2755"/>
                    <a:pt x="2991" y="2338"/>
                    <a:pt x="2824" y="1814"/>
                  </a:cubicBezTo>
                  <a:cubicBezTo>
                    <a:pt x="2765" y="1695"/>
                    <a:pt x="2729" y="1541"/>
                    <a:pt x="2610" y="1469"/>
                  </a:cubicBezTo>
                  <a:cubicBezTo>
                    <a:pt x="2765" y="1195"/>
                    <a:pt x="2931" y="921"/>
                    <a:pt x="3098" y="659"/>
                  </a:cubicBezTo>
                  <a:cubicBezTo>
                    <a:pt x="3217" y="469"/>
                    <a:pt x="3360" y="290"/>
                    <a:pt x="3467" y="100"/>
                  </a:cubicBezTo>
                  <a:cubicBezTo>
                    <a:pt x="3489" y="41"/>
                    <a:pt x="3439" y="0"/>
                    <a:pt x="33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2001469" y="2135741"/>
              <a:ext cx="456261" cy="948721"/>
            </a:xfrm>
            <a:custGeom>
              <a:avLst/>
              <a:gdLst/>
              <a:ahLst/>
              <a:cxnLst/>
              <a:rect l="l" t="t" r="r" b="b"/>
              <a:pathLst>
                <a:path w="9466" h="19683" extrusionOk="0">
                  <a:moveTo>
                    <a:pt x="863" y="0"/>
                  </a:moveTo>
                  <a:cubicBezTo>
                    <a:pt x="506" y="0"/>
                    <a:pt x="200" y="46"/>
                    <a:pt x="0" y="144"/>
                  </a:cubicBezTo>
                  <a:cubicBezTo>
                    <a:pt x="4132" y="3133"/>
                    <a:pt x="5870" y="12872"/>
                    <a:pt x="6811" y="19682"/>
                  </a:cubicBezTo>
                  <a:cubicBezTo>
                    <a:pt x="9466" y="15825"/>
                    <a:pt x="6358" y="3502"/>
                    <a:pt x="3775" y="918"/>
                  </a:cubicBezTo>
                  <a:cubicBezTo>
                    <a:pt x="3215" y="350"/>
                    <a:pt x="1848" y="0"/>
                    <a:pt x="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1107601" y="2140653"/>
              <a:ext cx="470095" cy="1293399"/>
            </a:xfrm>
            <a:custGeom>
              <a:avLst/>
              <a:gdLst/>
              <a:ahLst/>
              <a:cxnLst/>
              <a:rect l="l" t="t" r="r" b="b"/>
              <a:pathLst>
                <a:path w="9753" h="26834" extrusionOk="0">
                  <a:moveTo>
                    <a:pt x="6590" y="0"/>
                  </a:moveTo>
                  <a:cubicBezTo>
                    <a:pt x="6453" y="0"/>
                    <a:pt x="6316" y="14"/>
                    <a:pt x="6180" y="43"/>
                  </a:cubicBezTo>
                  <a:cubicBezTo>
                    <a:pt x="5073" y="186"/>
                    <a:pt x="3978" y="400"/>
                    <a:pt x="2906" y="698"/>
                  </a:cubicBezTo>
                  <a:cubicBezTo>
                    <a:pt x="2370" y="840"/>
                    <a:pt x="1835" y="1007"/>
                    <a:pt x="1394" y="1352"/>
                  </a:cubicBezTo>
                  <a:cubicBezTo>
                    <a:pt x="477" y="2079"/>
                    <a:pt x="1" y="3245"/>
                    <a:pt x="156" y="4424"/>
                  </a:cubicBezTo>
                  <a:cubicBezTo>
                    <a:pt x="322" y="3615"/>
                    <a:pt x="775" y="2626"/>
                    <a:pt x="1787" y="2210"/>
                  </a:cubicBezTo>
                  <a:cubicBezTo>
                    <a:pt x="2117" y="2078"/>
                    <a:pt x="2461" y="2014"/>
                    <a:pt x="2801" y="2014"/>
                  </a:cubicBezTo>
                  <a:cubicBezTo>
                    <a:pt x="3542" y="2014"/>
                    <a:pt x="4265" y="2317"/>
                    <a:pt x="4787" y="2888"/>
                  </a:cubicBezTo>
                  <a:cubicBezTo>
                    <a:pt x="5383" y="3555"/>
                    <a:pt x="5597" y="4472"/>
                    <a:pt x="5764" y="5341"/>
                  </a:cubicBezTo>
                  <a:cubicBezTo>
                    <a:pt x="7633" y="15628"/>
                    <a:pt x="4406" y="24010"/>
                    <a:pt x="2466" y="25189"/>
                  </a:cubicBezTo>
                  <a:cubicBezTo>
                    <a:pt x="2321" y="25277"/>
                    <a:pt x="2182" y="25316"/>
                    <a:pt x="2049" y="25316"/>
                  </a:cubicBezTo>
                  <a:cubicBezTo>
                    <a:pt x="1307" y="25316"/>
                    <a:pt x="755" y="24093"/>
                    <a:pt x="442" y="23427"/>
                  </a:cubicBezTo>
                  <a:lnTo>
                    <a:pt x="442" y="23427"/>
                  </a:lnTo>
                  <a:cubicBezTo>
                    <a:pt x="823" y="25046"/>
                    <a:pt x="858" y="26582"/>
                    <a:pt x="2406" y="26808"/>
                  </a:cubicBezTo>
                  <a:cubicBezTo>
                    <a:pt x="2512" y="26823"/>
                    <a:pt x="2630" y="26833"/>
                    <a:pt x="2758" y="26833"/>
                  </a:cubicBezTo>
                  <a:cubicBezTo>
                    <a:pt x="4119" y="26833"/>
                    <a:pt x="6624" y="25724"/>
                    <a:pt x="8681" y="18378"/>
                  </a:cubicBezTo>
                  <a:cubicBezTo>
                    <a:pt x="9609" y="15080"/>
                    <a:pt x="9752" y="12032"/>
                    <a:pt x="9693" y="8603"/>
                  </a:cubicBezTo>
                  <a:cubicBezTo>
                    <a:pt x="9633" y="6043"/>
                    <a:pt x="9300" y="3424"/>
                    <a:pt x="8145" y="1138"/>
                  </a:cubicBezTo>
                  <a:cubicBezTo>
                    <a:pt x="7931" y="709"/>
                    <a:pt x="7633" y="257"/>
                    <a:pt x="7180" y="78"/>
                  </a:cubicBezTo>
                  <a:cubicBezTo>
                    <a:pt x="6989" y="29"/>
                    <a:pt x="6790" y="0"/>
                    <a:pt x="6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826396" y="2518453"/>
              <a:ext cx="785901" cy="670317"/>
            </a:xfrm>
            <a:custGeom>
              <a:avLst/>
              <a:gdLst/>
              <a:ahLst/>
              <a:cxnLst/>
              <a:rect l="l" t="t" r="r" b="b"/>
              <a:pathLst>
                <a:path w="16305" h="13907" extrusionOk="0">
                  <a:moveTo>
                    <a:pt x="14190" y="1"/>
                  </a:moveTo>
                  <a:cubicBezTo>
                    <a:pt x="13529" y="1"/>
                    <a:pt x="12562" y="1315"/>
                    <a:pt x="12348" y="1325"/>
                  </a:cubicBezTo>
                  <a:lnTo>
                    <a:pt x="12098" y="432"/>
                  </a:lnTo>
                  <a:cubicBezTo>
                    <a:pt x="12086" y="372"/>
                    <a:pt x="12050" y="325"/>
                    <a:pt x="12002" y="289"/>
                  </a:cubicBezTo>
                  <a:cubicBezTo>
                    <a:pt x="11984" y="277"/>
                    <a:pt x="11965" y="272"/>
                    <a:pt x="11946" y="272"/>
                  </a:cubicBezTo>
                  <a:cubicBezTo>
                    <a:pt x="11890" y="272"/>
                    <a:pt x="11832" y="316"/>
                    <a:pt x="11788" y="360"/>
                  </a:cubicBezTo>
                  <a:cubicBezTo>
                    <a:pt x="8752" y="2944"/>
                    <a:pt x="4120" y="5933"/>
                    <a:pt x="2239" y="8409"/>
                  </a:cubicBezTo>
                  <a:cubicBezTo>
                    <a:pt x="1954" y="8790"/>
                    <a:pt x="1" y="10993"/>
                    <a:pt x="1489" y="12600"/>
                  </a:cubicBezTo>
                  <a:cubicBezTo>
                    <a:pt x="2292" y="13462"/>
                    <a:pt x="3351" y="13907"/>
                    <a:pt x="4564" y="13907"/>
                  </a:cubicBezTo>
                  <a:cubicBezTo>
                    <a:pt x="6301" y="13907"/>
                    <a:pt x="8356" y="12995"/>
                    <a:pt x="10431" y="11088"/>
                  </a:cubicBezTo>
                  <a:cubicBezTo>
                    <a:pt x="13169" y="8588"/>
                    <a:pt x="15289" y="4325"/>
                    <a:pt x="16074" y="2896"/>
                  </a:cubicBezTo>
                  <a:cubicBezTo>
                    <a:pt x="16304" y="2469"/>
                    <a:pt x="16222" y="1992"/>
                    <a:pt x="15782" y="1992"/>
                  </a:cubicBezTo>
                  <a:cubicBezTo>
                    <a:pt x="15743" y="1992"/>
                    <a:pt x="15702" y="1996"/>
                    <a:pt x="15658" y="2004"/>
                  </a:cubicBezTo>
                  <a:cubicBezTo>
                    <a:pt x="15446" y="2037"/>
                    <a:pt x="15090" y="2330"/>
                    <a:pt x="15044" y="2330"/>
                  </a:cubicBezTo>
                  <a:cubicBezTo>
                    <a:pt x="15040" y="2330"/>
                    <a:pt x="15039" y="2328"/>
                    <a:pt x="15039" y="2325"/>
                  </a:cubicBezTo>
                  <a:cubicBezTo>
                    <a:pt x="15503" y="1765"/>
                    <a:pt x="15812" y="1027"/>
                    <a:pt x="15491" y="753"/>
                  </a:cubicBezTo>
                  <a:cubicBezTo>
                    <a:pt x="15419" y="691"/>
                    <a:pt x="15327" y="659"/>
                    <a:pt x="15222" y="659"/>
                  </a:cubicBezTo>
                  <a:cubicBezTo>
                    <a:pt x="14967" y="659"/>
                    <a:pt x="14638" y="851"/>
                    <a:pt x="14351" y="1278"/>
                  </a:cubicBezTo>
                  <a:lnTo>
                    <a:pt x="14351" y="1278"/>
                  </a:lnTo>
                  <a:cubicBezTo>
                    <a:pt x="14626" y="815"/>
                    <a:pt x="14710" y="353"/>
                    <a:pt x="14491" y="122"/>
                  </a:cubicBezTo>
                  <a:cubicBezTo>
                    <a:pt x="14402" y="37"/>
                    <a:pt x="14301" y="1"/>
                    <a:pt x="14190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1455998" y="2110527"/>
              <a:ext cx="359235" cy="476939"/>
            </a:xfrm>
            <a:custGeom>
              <a:avLst/>
              <a:gdLst/>
              <a:ahLst/>
              <a:cxnLst/>
              <a:rect l="l" t="t" r="r" b="b"/>
              <a:pathLst>
                <a:path w="7453" h="9895" extrusionOk="0">
                  <a:moveTo>
                    <a:pt x="2822" y="1"/>
                  </a:moveTo>
                  <a:lnTo>
                    <a:pt x="2822" y="1"/>
                  </a:lnTo>
                  <a:cubicBezTo>
                    <a:pt x="2179" y="310"/>
                    <a:pt x="1453" y="644"/>
                    <a:pt x="1048" y="1239"/>
                  </a:cubicBezTo>
                  <a:cubicBezTo>
                    <a:pt x="810" y="1620"/>
                    <a:pt x="643" y="2049"/>
                    <a:pt x="560" y="2501"/>
                  </a:cubicBezTo>
                  <a:cubicBezTo>
                    <a:pt x="286" y="3573"/>
                    <a:pt x="107" y="4656"/>
                    <a:pt x="0" y="5764"/>
                  </a:cubicBezTo>
                  <a:lnTo>
                    <a:pt x="2881" y="5823"/>
                  </a:lnTo>
                  <a:cubicBezTo>
                    <a:pt x="2900" y="5821"/>
                    <a:pt x="2918" y="5820"/>
                    <a:pt x="2936" y="5820"/>
                  </a:cubicBezTo>
                  <a:cubicBezTo>
                    <a:pt x="3021" y="5820"/>
                    <a:pt x="3100" y="5843"/>
                    <a:pt x="3179" y="5883"/>
                  </a:cubicBezTo>
                  <a:cubicBezTo>
                    <a:pt x="3274" y="5942"/>
                    <a:pt x="3262" y="7811"/>
                    <a:pt x="3667" y="8145"/>
                  </a:cubicBezTo>
                  <a:cubicBezTo>
                    <a:pt x="3858" y="8311"/>
                    <a:pt x="4644" y="8157"/>
                    <a:pt x="5203" y="8311"/>
                  </a:cubicBezTo>
                  <a:cubicBezTo>
                    <a:pt x="6293" y="8610"/>
                    <a:pt x="7239" y="9571"/>
                    <a:pt x="7243" y="9864"/>
                  </a:cubicBezTo>
                  <a:lnTo>
                    <a:pt x="7243" y="9864"/>
                  </a:lnTo>
                  <a:cubicBezTo>
                    <a:pt x="7452" y="8115"/>
                    <a:pt x="7350" y="7633"/>
                    <a:pt x="6013" y="5585"/>
                  </a:cubicBezTo>
                  <a:cubicBezTo>
                    <a:pt x="5251" y="4394"/>
                    <a:pt x="4310" y="3335"/>
                    <a:pt x="3536" y="2144"/>
                  </a:cubicBezTo>
                  <a:cubicBezTo>
                    <a:pt x="3120" y="1501"/>
                    <a:pt x="2786" y="787"/>
                    <a:pt x="2822" y="1"/>
                  </a:cubicBezTo>
                  <a:close/>
                  <a:moveTo>
                    <a:pt x="7243" y="9864"/>
                  </a:moveTo>
                  <a:cubicBezTo>
                    <a:pt x="7242" y="9875"/>
                    <a:pt x="7240" y="9885"/>
                    <a:pt x="7239" y="9895"/>
                  </a:cubicBezTo>
                  <a:cubicBezTo>
                    <a:pt x="7242" y="9886"/>
                    <a:pt x="7243" y="9876"/>
                    <a:pt x="7243" y="98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3"/>
            <p:cNvSpPr/>
            <p:nvPr/>
          </p:nvSpPr>
          <p:spPr>
            <a:xfrm>
              <a:off x="1799238" y="2151305"/>
              <a:ext cx="319614" cy="507353"/>
            </a:xfrm>
            <a:custGeom>
              <a:avLst/>
              <a:gdLst/>
              <a:ahLst/>
              <a:cxnLst/>
              <a:rect l="l" t="t" r="r" b="b"/>
              <a:pathLst>
                <a:path w="6631" h="10526" extrusionOk="0">
                  <a:moveTo>
                    <a:pt x="4154" y="0"/>
                  </a:moveTo>
                  <a:cubicBezTo>
                    <a:pt x="3571" y="1512"/>
                    <a:pt x="2547" y="2608"/>
                    <a:pt x="1690" y="3989"/>
                  </a:cubicBezTo>
                  <a:cubicBezTo>
                    <a:pt x="832" y="5370"/>
                    <a:pt x="94" y="6525"/>
                    <a:pt x="178" y="6882"/>
                  </a:cubicBezTo>
                  <a:cubicBezTo>
                    <a:pt x="1" y="7377"/>
                    <a:pt x="255" y="9758"/>
                    <a:pt x="261" y="10501"/>
                  </a:cubicBezTo>
                  <a:lnTo>
                    <a:pt x="261" y="10501"/>
                  </a:lnTo>
                  <a:cubicBezTo>
                    <a:pt x="261" y="9009"/>
                    <a:pt x="1376" y="7475"/>
                    <a:pt x="2880" y="7061"/>
                  </a:cubicBezTo>
                  <a:cubicBezTo>
                    <a:pt x="3011" y="7025"/>
                    <a:pt x="3166" y="6977"/>
                    <a:pt x="3214" y="6846"/>
                  </a:cubicBezTo>
                  <a:cubicBezTo>
                    <a:pt x="3226" y="6775"/>
                    <a:pt x="3214" y="6692"/>
                    <a:pt x="3190" y="6632"/>
                  </a:cubicBezTo>
                  <a:cubicBezTo>
                    <a:pt x="3035" y="6120"/>
                    <a:pt x="2821" y="5632"/>
                    <a:pt x="2535" y="5179"/>
                  </a:cubicBezTo>
                  <a:lnTo>
                    <a:pt x="6357" y="4227"/>
                  </a:lnTo>
                  <a:cubicBezTo>
                    <a:pt x="6512" y="4215"/>
                    <a:pt x="6631" y="4060"/>
                    <a:pt x="6583" y="3917"/>
                  </a:cubicBezTo>
                  <a:cubicBezTo>
                    <a:pt x="6512" y="2893"/>
                    <a:pt x="6202" y="1905"/>
                    <a:pt x="5678" y="1024"/>
                  </a:cubicBezTo>
                  <a:cubicBezTo>
                    <a:pt x="5345" y="465"/>
                    <a:pt x="4821" y="48"/>
                    <a:pt x="4154" y="0"/>
                  </a:cubicBezTo>
                  <a:close/>
                  <a:moveTo>
                    <a:pt x="261" y="10501"/>
                  </a:moveTo>
                  <a:cubicBezTo>
                    <a:pt x="261" y="10509"/>
                    <a:pt x="261" y="10517"/>
                    <a:pt x="261" y="10525"/>
                  </a:cubicBezTo>
                  <a:cubicBezTo>
                    <a:pt x="261" y="10518"/>
                    <a:pt x="261" y="10509"/>
                    <a:pt x="261" y="105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3"/>
            <p:cNvSpPr/>
            <p:nvPr/>
          </p:nvSpPr>
          <p:spPr>
            <a:xfrm>
              <a:off x="1195423" y="1798907"/>
              <a:ext cx="48" cy="1783"/>
            </a:xfrm>
            <a:custGeom>
              <a:avLst/>
              <a:gdLst/>
              <a:ahLst/>
              <a:cxnLst/>
              <a:rect l="l" t="t" r="r" b="b"/>
              <a:pathLst>
                <a:path w="1" h="37" extrusionOk="0">
                  <a:moveTo>
                    <a:pt x="1" y="37"/>
                  </a:moveTo>
                  <a:cubicBezTo>
                    <a:pt x="1" y="25"/>
                    <a:pt x="1" y="13"/>
                    <a:pt x="1" y="1"/>
                  </a:cubicBezTo>
                  <a:cubicBezTo>
                    <a:pt x="1" y="13"/>
                    <a:pt x="1" y="25"/>
                    <a:pt x="1" y="37"/>
                  </a:cubicBezTo>
                  <a:close/>
                </a:path>
              </a:pathLst>
            </a:custGeom>
            <a:solidFill>
              <a:srgbClr val="B47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1194026" y="1710217"/>
              <a:ext cx="158819" cy="105221"/>
            </a:xfrm>
            <a:custGeom>
              <a:avLst/>
              <a:gdLst/>
              <a:ahLst/>
              <a:cxnLst/>
              <a:rect l="l" t="t" r="r" b="b"/>
              <a:pathLst>
                <a:path w="3295" h="2183" extrusionOk="0">
                  <a:moveTo>
                    <a:pt x="564" y="1741"/>
                  </a:moveTo>
                  <a:lnTo>
                    <a:pt x="564" y="1741"/>
                  </a:lnTo>
                  <a:cubicBezTo>
                    <a:pt x="561" y="1774"/>
                    <a:pt x="560" y="1787"/>
                    <a:pt x="560" y="1787"/>
                  </a:cubicBezTo>
                  <a:cubicBezTo>
                    <a:pt x="560" y="1787"/>
                    <a:pt x="562" y="1767"/>
                    <a:pt x="564" y="1741"/>
                  </a:cubicBezTo>
                  <a:close/>
                  <a:moveTo>
                    <a:pt x="1611" y="1"/>
                  </a:moveTo>
                  <a:cubicBezTo>
                    <a:pt x="1278" y="1"/>
                    <a:pt x="946" y="111"/>
                    <a:pt x="673" y="329"/>
                  </a:cubicBezTo>
                  <a:cubicBezTo>
                    <a:pt x="237" y="672"/>
                    <a:pt x="0" y="1192"/>
                    <a:pt x="25" y="1740"/>
                  </a:cubicBezTo>
                  <a:lnTo>
                    <a:pt x="25" y="1740"/>
                  </a:lnTo>
                  <a:cubicBezTo>
                    <a:pt x="24" y="1732"/>
                    <a:pt x="21" y="1725"/>
                    <a:pt x="18" y="1722"/>
                  </a:cubicBezTo>
                  <a:lnTo>
                    <a:pt x="18" y="1817"/>
                  </a:lnTo>
                  <a:lnTo>
                    <a:pt x="18" y="1841"/>
                  </a:lnTo>
                  <a:lnTo>
                    <a:pt x="18" y="1900"/>
                  </a:lnTo>
                  <a:cubicBezTo>
                    <a:pt x="18" y="1909"/>
                    <a:pt x="18" y="1920"/>
                    <a:pt x="18" y="1936"/>
                  </a:cubicBezTo>
                  <a:cubicBezTo>
                    <a:pt x="18" y="1996"/>
                    <a:pt x="42" y="2055"/>
                    <a:pt x="89" y="2103"/>
                  </a:cubicBezTo>
                  <a:cubicBezTo>
                    <a:pt x="144" y="2157"/>
                    <a:pt x="212" y="2182"/>
                    <a:pt x="278" y="2182"/>
                  </a:cubicBezTo>
                  <a:cubicBezTo>
                    <a:pt x="399" y="2182"/>
                    <a:pt x="514" y="2099"/>
                    <a:pt x="530" y="1960"/>
                  </a:cubicBezTo>
                  <a:cubicBezTo>
                    <a:pt x="530" y="1936"/>
                    <a:pt x="530" y="1912"/>
                    <a:pt x="542" y="1888"/>
                  </a:cubicBezTo>
                  <a:cubicBezTo>
                    <a:pt x="553" y="1842"/>
                    <a:pt x="553" y="1785"/>
                    <a:pt x="564" y="1727"/>
                  </a:cubicBezTo>
                  <a:lnTo>
                    <a:pt x="564" y="1727"/>
                  </a:lnTo>
                  <a:cubicBezTo>
                    <a:pt x="564" y="1732"/>
                    <a:pt x="564" y="1736"/>
                    <a:pt x="564" y="1741"/>
                  </a:cubicBezTo>
                  <a:lnTo>
                    <a:pt x="564" y="1741"/>
                  </a:lnTo>
                  <a:cubicBezTo>
                    <a:pt x="564" y="1735"/>
                    <a:pt x="565" y="1729"/>
                    <a:pt x="565" y="1722"/>
                  </a:cubicBezTo>
                  <a:lnTo>
                    <a:pt x="565" y="1722"/>
                  </a:lnTo>
                  <a:cubicBezTo>
                    <a:pt x="565" y="1724"/>
                    <a:pt x="565" y="1725"/>
                    <a:pt x="564" y="1727"/>
                  </a:cubicBezTo>
                  <a:lnTo>
                    <a:pt x="564" y="1727"/>
                  </a:lnTo>
                  <a:cubicBezTo>
                    <a:pt x="565" y="1714"/>
                    <a:pt x="565" y="1699"/>
                    <a:pt x="565" y="1686"/>
                  </a:cubicBezTo>
                  <a:cubicBezTo>
                    <a:pt x="565" y="1638"/>
                    <a:pt x="577" y="1603"/>
                    <a:pt x="577" y="1555"/>
                  </a:cubicBezTo>
                  <a:cubicBezTo>
                    <a:pt x="577" y="1543"/>
                    <a:pt x="589" y="1507"/>
                    <a:pt x="589" y="1484"/>
                  </a:cubicBezTo>
                  <a:cubicBezTo>
                    <a:pt x="625" y="1377"/>
                    <a:pt x="661" y="1269"/>
                    <a:pt x="720" y="1174"/>
                  </a:cubicBezTo>
                  <a:cubicBezTo>
                    <a:pt x="780" y="1067"/>
                    <a:pt x="851" y="972"/>
                    <a:pt x="935" y="900"/>
                  </a:cubicBezTo>
                  <a:cubicBezTo>
                    <a:pt x="1161" y="698"/>
                    <a:pt x="1446" y="567"/>
                    <a:pt x="1756" y="519"/>
                  </a:cubicBezTo>
                  <a:cubicBezTo>
                    <a:pt x="1811" y="510"/>
                    <a:pt x="1867" y="505"/>
                    <a:pt x="1923" y="505"/>
                  </a:cubicBezTo>
                  <a:cubicBezTo>
                    <a:pt x="2143" y="505"/>
                    <a:pt x="2361" y="579"/>
                    <a:pt x="2542" y="722"/>
                  </a:cubicBezTo>
                  <a:cubicBezTo>
                    <a:pt x="2756" y="841"/>
                    <a:pt x="2875" y="1031"/>
                    <a:pt x="3101" y="1234"/>
                  </a:cubicBezTo>
                  <a:cubicBezTo>
                    <a:pt x="3113" y="1237"/>
                    <a:pt x="3124" y="1239"/>
                    <a:pt x="3135" y="1239"/>
                  </a:cubicBezTo>
                  <a:cubicBezTo>
                    <a:pt x="3227" y="1239"/>
                    <a:pt x="3295" y="1117"/>
                    <a:pt x="3221" y="1043"/>
                  </a:cubicBezTo>
                  <a:cubicBezTo>
                    <a:pt x="2994" y="769"/>
                    <a:pt x="2780" y="460"/>
                    <a:pt x="2482" y="281"/>
                  </a:cubicBezTo>
                  <a:cubicBezTo>
                    <a:pt x="2221" y="93"/>
                    <a:pt x="1915" y="1"/>
                    <a:pt x="16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1757158" y="2489870"/>
              <a:ext cx="94279" cy="857767"/>
            </a:xfrm>
            <a:custGeom>
              <a:avLst/>
              <a:gdLst/>
              <a:ahLst/>
              <a:cxnLst/>
              <a:rect l="l" t="t" r="r" b="b"/>
              <a:pathLst>
                <a:path w="1956" h="17796" extrusionOk="0">
                  <a:moveTo>
                    <a:pt x="1003" y="1"/>
                  </a:moveTo>
                  <a:cubicBezTo>
                    <a:pt x="967" y="1"/>
                    <a:pt x="932" y="37"/>
                    <a:pt x="932" y="72"/>
                  </a:cubicBezTo>
                  <a:cubicBezTo>
                    <a:pt x="967" y="620"/>
                    <a:pt x="955" y="1168"/>
                    <a:pt x="991" y="1704"/>
                  </a:cubicBezTo>
                  <a:cubicBezTo>
                    <a:pt x="1003" y="2204"/>
                    <a:pt x="1074" y="2680"/>
                    <a:pt x="1074" y="3180"/>
                  </a:cubicBezTo>
                  <a:cubicBezTo>
                    <a:pt x="1051" y="4192"/>
                    <a:pt x="932" y="5192"/>
                    <a:pt x="979" y="6204"/>
                  </a:cubicBezTo>
                  <a:cubicBezTo>
                    <a:pt x="1003" y="7692"/>
                    <a:pt x="1158" y="9157"/>
                    <a:pt x="1336" y="10633"/>
                  </a:cubicBezTo>
                  <a:cubicBezTo>
                    <a:pt x="1408" y="11657"/>
                    <a:pt x="1384" y="12693"/>
                    <a:pt x="1455" y="13729"/>
                  </a:cubicBezTo>
                  <a:cubicBezTo>
                    <a:pt x="1455" y="14062"/>
                    <a:pt x="1491" y="14407"/>
                    <a:pt x="1467" y="14741"/>
                  </a:cubicBezTo>
                  <a:cubicBezTo>
                    <a:pt x="1455" y="15050"/>
                    <a:pt x="1420" y="15348"/>
                    <a:pt x="1360" y="15646"/>
                  </a:cubicBezTo>
                  <a:cubicBezTo>
                    <a:pt x="1324" y="15943"/>
                    <a:pt x="1229" y="16241"/>
                    <a:pt x="1063" y="16491"/>
                  </a:cubicBezTo>
                  <a:cubicBezTo>
                    <a:pt x="884" y="16848"/>
                    <a:pt x="622" y="17158"/>
                    <a:pt x="324" y="17408"/>
                  </a:cubicBezTo>
                  <a:cubicBezTo>
                    <a:pt x="205" y="17503"/>
                    <a:pt x="110" y="17610"/>
                    <a:pt x="3" y="17717"/>
                  </a:cubicBezTo>
                  <a:cubicBezTo>
                    <a:pt x="0" y="17773"/>
                    <a:pt x="18" y="17795"/>
                    <a:pt x="49" y="17795"/>
                  </a:cubicBezTo>
                  <a:cubicBezTo>
                    <a:pt x="148" y="17795"/>
                    <a:pt x="374" y="17566"/>
                    <a:pt x="420" y="17539"/>
                  </a:cubicBezTo>
                  <a:cubicBezTo>
                    <a:pt x="658" y="17348"/>
                    <a:pt x="884" y="17146"/>
                    <a:pt x="1086" y="16932"/>
                  </a:cubicBezTo>
                  <a:cubicBezTo>
                    <a:pt x="1372" y="16610"/>
                    <a:pt x="1574" y="16217"/>
                    <a:pt x="1682" y="15812"/>
                  </a:cubicBezTo>
                  <a:cubicBezTo>
                    <a:pt x="1884" y="15050"/>
                    <a:pt x="1955" y="14277"/>
                    <a:pt x="1908" y="13503"/>
                  </a:cubicBezTo>
                  <a:cubicBezTo>
                    <a:pt x="1872" y="12657"/>
                    <a:pt x="1848" y="11812"/>
                    <a:pt x="1825" y="10967"/>
                  </a:cubicBezTo>
                  <a:cubicBezTo>
                    <a:pt x="1694" y="9526"/>
                    <a:pt x="1515" y="8085"/>
                    <a:pt x="1467" y="6645"/>
                  </a:cubicBezTo>
                  <a:cubicBezTo>
                    <a:pt x="1420" y="5514"/>
                    <a:pt x="1432" y="4382"/>
                    <a:pt x="1396" y="3263"/>
                  </a:cubicBezTo>
                  <a:cubicBezTo>
                    <a:pt x="1336" y="2561"/>
                    <a:pt x="1229" y="2096"/>
                    <a:pt x="1170" y="1370"/>
                  </a:cubicBezTo>
                  <a:cubicBezTo>
                    <a:pt x="1134" y="942"/>
                    <a:pt x="1122" y="501"/>
                    <a:pt x="1074" y="72"/>
                  </a:cubicBezTo>
                  <a:cubicBezTo>
                    <a:pt x="1074" y="25"/>
                    <a:pt x="1039" y="1"/>
                    <a:pt x="1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1458842" y="2641414"/>
              <a:ext cx="48" cy="4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B47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1458264" y="2516284"/>
              <a:ext cx="159012" cy="257243"/>
            </a:xfrm>
            <a:custGeom>
              <a:avLst/>
              <a:gdLst/>
              <a:ahLst/>
              <a:cxnLst/>
              <a:rect l="l" t="t" r="r" b="b"/>
              <a:pathLst>
                <a:path w="3299" h="5337" extrusionOk="0">
                  <a:moveTo>
                    <a:pt x="1108" y="1"/>
                  </a:moveTo>
                  <a:cubicBezTo>
                    <a:pt x="989" y="1"/>
                    <a:pt x="882" y="24"/>
                    <a:pt x="775" y="60"/>
                  </a:cubicBezTo>
                  <a:cubicBezTo>
                    <a:pt x="727" y="72"/>
                    <a:pt x="667" y="72"/>
                    <a:pt x="644" y="120"/>
                  </a:cubicBezTo>
                  <a:cubicBezTo>
                    <a:pt x="611" y="163"/>
                    <a:pt x="648" y="216"/>
                    <a:pt x="700" y="216"/>
                  </a:cubicBezTo>
                  <a:cubicBezTo>
                    <a:pt x="705" y="216"/>
                    <a:pt x="710" y="216"/>
                    <a:pt x="715" y="215"/>
                  </a:cubicBezTo>
                  <a:cubicBezTo>
                    <a:pt x="840" y="190"/>
                    <a:pt x="936" y="159"/>
                    <a:pt x="1035" y="159"/>
                  </a:cubicBezTo>
                  <a:cubicBezTo>
                    <a:pt x="1078" y="159"/>
                    <a:pt x="1121" y="165"/>
                    <a:pt x="1168" y="179"/>
                  </a:cubicBezTo>
                  <a:cubicBezTo>
                    <a:pt x="1394" y="310"/>
                    <a:pt x="1346" y="560"/>
                    <a:pt x="1310" y="751"/>
                  </a:cubicBezTo>
                  <a:cubicBezTo>
                    <a:pt x="1239" y="1013"/>
                    <a:pt x="1120" y="1251"/>
                    <a:pt x="941" y="1453"/>
                  </a:cubicBezTo>
                  <a:cubicBezTo>
                    <a:pt x="739" y="1691"/>
                    <a:pt x="667" y="1798"/>
                    <a:pt x="489" y="2025"/>
                  </a:cubicBezTo>
                  <a:cubicBezTo>
                    <a:pt x="346" y="2215"/>
                    <a:pt x="179" y="2394"/>
                    <a:pt x="25" y="2596"/>
                  </a:cubicBezTo>
                  <a:cubicBezTo>
                    <a:pt x="13" y="2608"/>
                    <a:pt x="1" y="2632"/>
                    <a:pt x="1" y="2656"/>
                  </a:cubicBezTo>
                  <a:cubicBezTo>
                    <a:pt x="1" y="2719"/>
                    <a:pt x="59" y="2762"/>
                    <a:pt x="119" y="2762"/>
                  </a:cubicBezTo>
                  <a:cubicBezTo>
                    <a:pt x="149" y="2762"/>
                    <a:pt x="179" y="2751"/>
                    <a:pt x="203" y="2727"/>
                  </a:cubicBezTo>
                  <a:cubicBezTo>
                    <a:pt x="394" y="2560"/>
                    <a:pt x="584" y="2382"/>
                    <a:pt x="751" y="2191"/>
                  </a:cubicBezTo>
                  <a:cubicBezTo>
                    <a:pt x="1025" y="1906"/>
                    <a:pt x="1263" y="1584"/>
                    <a:pt x="1465" y="1251"/>
                  </a:cubicBezTo>
                  <a:cubicBezTo>
                    <a:pt x="1489" y="1191"/>
                    <a:pt x="1513" y="1120"/>
                    <a:pt x="1537" y="1060"/>
                  </a:cubicBezTo>
                  <a:cubicBezTo>
                    <a:pt x="1713" y="955"/>
                    <a:pt x="1843" y="894"/>
                    <a:pt x="1981" y="894"/>
                  </a:cubicBezTo>
                  <a:cubicBezTo>
                    <a:pt x="2030" y="894"/>
                    <a:pt x="2079" y="902"/>
                    <a:pt x="2132" y="917"/>
                  </a:cubicBezTo>
                  <a:cubicBezTo>
                    <a:pt x="2358" y="965"/>
                    <a:pt x="2370" y="1215"/>
                    <a:pt x="2322" y="1429"/>
                  </a:cubicBezTo>
                  <a:cubicBezTo>
                    <a:pt x="2203" y="1918"/>
                    <a:pt x="1691" y="2441"/>
                    <a:pt x="1453" y="2787"/>
                  </a:cubicBezTo>
                  <a:cubicBezTo>
                    <a:pt x="1346" y="2918"/>
                    <a:pt x="1251" y="3037"/>
                    <a:pt x="1144" y="3156"/>
                  </a:cubicBezTo>
                  <a:cubicBezTo>
                    <a:pt x="1108" y="3203"/>
                    <a:pt x="1120" y="3156"/>
                    <a:pt x="1096" y="3251"/>
                  </a:cubicBezTo>
                  <a:cubicBezTo>
                    <a:pt x="1096" y="3326"/>
                    <a:pt x="1154" y="3372"/>
                    <a:pt x="1226" y="3372"/>
                  </a:cubicBezTo>
                  <a:cubicBezTo>
                    <a:pt x="1234" y="3372"/>
                    <a:pt x="1242" y="3371"/>
                    <a:pt x="1251" y="3370"/>
                  </a:cubicBezTo>
                  <a:cubicBezTo>
                    <a:pt x="1298" y="3358"/>
                    <a:pt x="1322" y="3311"/>
                    <a:pt x="1358" y="3275"/>
                  </a:cubicBezTo>
                  <a:cubicBezTo>
                    <a:pt x="1560" y="3084"/>
                    <a:pt x="1751" y="2870"/>
                    <a:pt x="1906" y="2632"/>
                  </a:cubicBezTo>
                  <a:lnTo>
                    <a:pt x="2060" y="2430"/>
                  </a:lnTo>
                  <a:cubicBezTo>
                    <a:pt x="2295" y="2264"/>
                    <a:pt x="2514" y="2183"/>
                    <a:pt x="2682" y="2183"/>
                  </a:cubicBezTo>
                  <a:cubicBezTo>
                    <a:pt x="2975" y="2183"/>
                    <a:pt x="3114" y="2429"/>
                    <a:pt x="2918" y="2906"/>
                  </a:cubicBezTo>
                  <a:cubicBezTo>
                    <a:pt x="2775" y="3227"/>
                    <a:pt x="2334" y="3823"/>
                    <a:pt x="2096" y="4239"/>
                  </a:cubicBezTo>
                  <a:cubicBezTo>
                    <a:pt x="1906" y="4549"/>
                    <a:pt x="1751" y="4966"/>
                    <a:pt x="1596" y="5239"/>
                  </a:cubicBezTo>
                  <a:cubicBezTo>
                    <a:pt x="1574" y="5283"/>
                    <a:pt x="1602" y="5336"/>
                    <a:pt x="1652" y="5336"/>
                  </a:cubicBezTo>
                  <a:cubicBezTo>
                    <a:pt x="1657" y="5336"/>
                    <a:pt x="1662" y="5336"/>
                    <a:pt x="1668" y="5335"/>
                  </a:cubicBezTo>
                  <a:cubicBezTo>
                    <a:pt x="1679" y="5323"/>
                    <a:pt x="1691" y="5311"/>
                    <a:pt x="1703" y="5299"/>
                  </a:cubicBezTo>
                  <a:cubicBezTo>
                    <a:pt x="1763" y="5192"/>
                    <a:pt x="1822" y="5097"/>
                    <a:pt x="1882" y="5001"/>
                  </a:cubicBezTo>
                  <a:cubicBezTo>
                    <a:pt x="2049" y="4692"/>
                    <a:pt x="2227" y="4394"/>
                    <a:pt x="2430" y="4108"/>
                  </a:cubicBezTo>
                  <a:cubicBezTo>
                    <a:pt x="2668" y="3739"/>
                    <a:pt x="3239" y="3180"/>
                    <a:pt x="3275" y="2560"/>
                  </a:cubicBezTo>
                  <a:cubicBezTo>
                    <a:pt x="3299" y="2299"/>
                    <a:pt x="3132" y="2049"/>
                    <a:pt x="2882" y="1965"/>
                  </a:cubicBezTo>
                  <a:cubicBezTo>
                    <a:pt x="2837" y="1960"/>
                    <a:pt x="2791" y="1957"/>
                    <a:pt x="2746" y="1957"/>
                  </a:cubicBezTo>
                  <a:cubicBezTo>
                    <a:pt x="2597" y="1957"/>
                    <a:pt x="2447" y="1988"/>
                    <a:pt x="2311" y="2060"/>
                  </a:cubicBezTo>
                  <a:cubicBezTo>
                    <a:pt x="2418" y="1894"/>
                    <a:pt x="2501" y="1715"/>
                    <a:pt x="2549" y="1525"/>
                  </a:cubicBezTo>
                  <a:cubicBezTo>
                    <a:pt x="2668" y="1096"/>
                    <a:pt x="2513" y="667"/>
                    <a:pt x="2025" y="644"/>
                  </a:cubicBezTo>
                  <a:cubicBezTo>
                    <a:pt x="1870" y="644"/>
                    <a:pt x="1715" y="691"/>
                    <a:pt x="1584" y="763"/>
                  </a:cubicBezTo>
                  <a:cubicBezTo>
                    <a:pt x="1608" y="644"/>
                    <a:pt x="1596" y="513"/>
                    <a:pt x="1572" y="382"/>
                  </a:cubicBezTo>
                  <a:cubicBezTo>
                    <a:pt x="1513" y="167"/>
                    <a:pt x="1322" y="13"/>
                    <a:pt x="1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1458842" y="2640836"/>
              <a:ext cx="48" cy="4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B47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956828" y="2524623"/>
              <a:ext cx="452261" cy="389456"/>
            </a:xfrm>
            <a:custGeom>
              <a:avLst/>
              <a:gdLst/>
              <a:ahLst/>
              <a:cxnLst/>
              <a:rect l="l" t="t" r="r" b="b"/>
              <a:pathLst>
                <a:path w="9383" h="8080" extrusionOk="0">
                  <a:moveTo>
                    <a:pt x="9237" y="0"/>
                  </a:moveTo>
                  <a:cubicBezTo>
                    <a:pt x="9214" y="0"/>
                    <a:pt x="9189" y="9"/>
                    <a:pt x="9165" y="30"/>
                  </a:cubicBezTo>
                  <a:cubicBezTo>
                    <a:pt x="8237" y="804"/>
                    <a:pt x="7403" y="1399"/>
                    <a:pt x="6439" y="2185"/>
                  </a:cubicBezTo>
                  <a:cubicBezTo>
                    <a:pt x="6094" y="2471"/>
                    <a:pt x="5653" y="2780"/>
                    <a:pt x="5224" y="3102"/>
                  </a:cubicBezTo>
                  <a:cubicBezTo>
                    <a:pt x="4843" y="3400"/>
                    <a:pt x="4558" y="3638"/>
                    <a:pt x="4081" y="3959"/>
                  </a:cubicBezTo>
                  <a:cubicBezTo>
                    <a:pt x="3736" y="4221"/>
                    <a:pt x="3379" y="4495"/>
                    <a:pt x="3022" y="4769"/>
                  </a:cubicBezTo>
                  <a:cubicBezTo>
                    <a:pt x="2593" y="4995"/>
                    <a:pt x="2176" y="5257"/>
                    <a:pt x="1760" y="5507"/>
                  </a:cubicBezTo>
                  <a:cubicBezTo>
                    <a:pt x="1343" y="5745"/>
                    <a:pt x="974" y="6043"/>
                    <a:pt x="664" y="6388"/>
                  </a:cubicBezTo>
                  <a:cubicBezTo>
                    <a:pt x="605" y="6459"/>
                    <a:pt x="510" y="6519"/>
                    <a:pt x="498" y="6602"/>
                  </a:cubicBezTo>
                  <a:cubicBezTo>
                    <a:pt x="498" y="6669"/>
                    <a:pt x="548" y="6708"/>
                    <a:pt x="598" y="6708"/>
                  </a:cubicBezTo>
                  <a:cubicBezTo>
                    <a:pt x="628" y="6708"/>
                    <a:pt x="658" y="6693"/>
                    <a:pt x="676" y="6662"/>
                  </a:cubicBezTo>
                  <a:cubicBezTo>
                    <a:pt x="1081" y="6221"/>
                    <a:pt x="1545" y="5840"/>
                    <a:pt x="2069" y="5555"/>
                  </a:cubicBezTo>
                  <a:lnTo>
                    <a:pt x="2093" y="5543"/>
                  </a:lnTo>
                  <a:lnTo>
                    <a:pt x="2093" y="5543"/>
                  </a:lnTo>
                  <a:cubicBezTo>
                    <a:pt x="1438" y="6090"/>
                    <a:pt x="843" y="6733"/>
                    <a:pt x="355" y="7448"/>
                  </a:cubicBezTo>
                  <a:cubicBezTo>
                    <a:pt x="248" y="7602"/>
                    <a:pt x="152" y="7769"/>
                    <a:pt x="57" y="7924"/>
                  </a:cubicBezTo>
                  <a:cubicBezTo>
                    <a:pt x="1" y="8004"/>
                    <a:pt x="69" y="8079"/>
                    <a:pt x="134" y="8079"/>
                  </a:cubicBezTo>
                  <a:cubicBezTo>
                    <a:pt x="166" y="8079"/>
                    <a:pt x="196" y="8062"/>
                    <a:pt x="212" y="8019"/>
                  </a:cubicBezTo>
                  <a:cubicBezTo>
                    <a:pt x="343" y="7841"/>
                    <a:pt x="462" y="7650"/>
                    <a:pt x="593" y="7483"/>
                  </a:cubicBezTo>
                  <a:cubicBezTo>
                    <a:pt x="1653" y="6043"/>
                    <a:pt x="3189" y="4959"/>
                    <a:pt x="4713" y="3911"/>
                  </a:cubicBezTo>
                  <a:cubicBezTo>
                    <a:pt x="5379" y="3411"/>
                    <a:pt x="5832" y="3078"/>
                    <a:pt x="6344" y="2661"/>
                  </a:cubicBezTo>
                  <a:cubicBezTo>
                    <a:pt x="6820" y="2280"/>
                    <a:pt x="7260" y="1852"/>
                    <a:pt x="7737" y="1471"/>
                  </a:cubicBezTo>
                  <a:cubicBezTo>
                    <a:pt x="8272" y="1042"/>
                    <a:pt x="8796" y="625"/>
                    <a:pt x="9308" y="185"/>
                  </a:cubicBezTo>
                  <a:cubicBezTo>
                    <a:pt x="9383" y="111"/>
                    <a:pt x="9319" y="0"/>
                    <a:pt x="92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966999" y="2911147"/>
              <a:ext cx="627" cy="627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12"/>
                    <a:pt x="1" y="12"/>
                    <a:pt x="13" y="0"/>
                  </a:cubicBezTo>
                  <a:close/>
                </a:path>
              </a:pathLst>
            </a:custGeom>
            <a:solidFill>
              <a:srgbClr val="B47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2940060" y="2006316"/>
              <a:ext cx="242783" cy="297587"/>
            </a:xfrm>
            <a:custGeom>
              <a:avLst/>
              <a:gdLst/>
              <a:ahLst/>
              <a:cxnLst/>
              <a:rect l="l" t="t" r="r" b="b"/>
              <a:pathLst>
                <a:path w="5037" h="6174" extrusionOk="0">
                  <a:moveTo>
                    <a:pt x="4155" y="0"/>
                  </a:moveTo>
                  <a:cubicBezTo>
                    <a:pt x="3284" y="0"/>
                    <a:pt x="2427" y="411"/>
                    <a:pt x="1739" y="937"/>
                  </a:cubicBezTo>
                  <a:cubicBezTo>
                    <a:pt x="1060" y="1449"/>
                    <a:pt x="1" y="2175"/>
                    <a:pt x="48" y="3115"/>
                  </a:cubicBezTo>
                  <a:cubicBezTo>
                    <a:pt x="84" y="3294"/>
                    <a:pt x="179" y="3461"/>
                    <a:pt x="334" y="3580"/>
                  </a:cubicBezTo>
                  <a:cubicBezTo>
                    <a:pt x="465" y="3711"/>
                    <a:pt x="644" y="3782"/>
                    <a:pt x="834" y="3806"/>
                  </a:cubicBezTo>
                  <a:cubicBezTo>
                    <a:pt x="715" y="4032"/>
                    <a:pt x="679" y="4294"/>
                    <a:pt x="751" y="4544"/>
                  </a:cubicBezTo>
                  <a:cubicBezTo>
                    <a:pt x="846" y="4806"/>
                    <a:pt x="1096" y="4961"/>
                    <a:pt x="1310" y="5116"/>
                  </a:cubicBezTo>
                  <a:cubicBezTo>
                    <a:pt x="1406" y="5199"/>
                    <a:pt x="1525" y="5259"/>
                    <a:pt x="1656" y="5306"/>
                  </a:cubicBezTo>
                  <a:cubicBezTo>
                    <a:pt x="1715" y="5318"/>
                    <a:pt x="1775" y="5318"/>
                    <a:pt x="1846" y="5318"/>
                  </a:cubicBezTo>
                  <a:cubicBezTo>
                    <a:pt x="1834" y="5401"/>
                    <a:pt x="1834" y="5473"/>
                    <a:pt x="1858" y="5556"/>
                  </a:cubicBezTo>
                  <a:cubicBezTo>
                    <a:pt x="1880" y="5785"/>
                    <a:pt x="2161" y="6174"/>
                    <a:pt x="2565" y="6174"/>
                  </a:cubicBezTo>
                  <a:cubicBezTo>
                    <a:pt x="2602" y="6174"/>
                    <a:pt x="2640" y="6170"/>
                    <a:pt x="2680" y="6163"/>
                  </a:cubicBezTo>
                  <a:cubicBezTo>
                    <a:pt x="3049" y="6104"/>
                    <a:pt x="3394" y="5925"/>
                    <a:pt x="3668" y="5675"/>
                  </a:cubicBezTo>
                  <a:cubicBezTo>
                    <a:pt x="3918" y="5473"/>
                    <a:pt x="4144" y="5247"/>
                    <a:pt x="4335" y="4985"/>
                  </a:cubicBezTo>
                  <a:cubicBezTo>
                    <a:pt x="4379" y="4929"/>
                    <a:pt x="4340" y="4853"/>
                    <a:pt x="4277" y="4853"/>
                  </a:cubicBezTo>
                  <a:cubicBezTo>
                    <a:pt x="4272" y="4853"/>
                    <a:pt x="4268" y="4853"/>
                    <a:pt x="4263" y="4854"/>
                  </a:cubicBezTo>
                  <a:cubicBezTo>
                    <a:pt x="4239" y="4866"/>
                    <a:pt x="4227" y="4878"/>
                    <a:pt x="4215" y="4889"/>
                  </a:cubicBezTo>
                  <a:cubicBezTo>
                    <a:pt x="4120" y="5009"/>
                    <a:pt x="4013" y="5128"/>
                    <a:pt x="3906" y="5223"/>
                  </a:cubicBezTo>
                  <a:cubicBezTo>
                    <a:pt x="3632" y="5497"/>
                    <a:pt x="3322" y="5699"/>
                    <a:pt x="2989" y="5854"/>
                  </a:cubicBezTo>
                  <a:cubicBezTo>
                    <a:pt x="2868" y="5913"/>
                    <a:pt x="2749" y="5941"/>
                    <a:pt x="2640" y="5941"/>
                  </a:cubicBezTo>
                  <a:cubicBezTo>
                    <a:pt x="2397" y="5941"/>
                    <a:pt x="2205" y="5799"/>
                    <a:pt x="2156" y="5544"/>
                  </a:cubicBezTo>
                  <a:cubicBezTo>
                    <a:pt x="2144" y="5461"/>
                    <a:pt x="2156" y="5390"/>
                    <a:pt x="2179" y="5318"/>
                  </a:cubicBezTo>
                  <a:cubicBezTo>
                    <a:pt x="2227" y="5223"/>
                    <a:pt x="2191" y="5294"/>
                    <a:pt x="2263" y="5128"/>
                  </a:cubicBezTo>
                  <a:cubicBezTo>
                    <a:pt x="2489" y="4699"/>
                    <a:pt x="2787" y="4330"/>
                    <a:pt x="3156" y="4032"/>
                  </a:cubicBezTo>
                  <a:cubicBezTo>
                    <a:pt x="3644" y="3580"/>
                    <a:pt x="3906" y="3282"/>
                    <a:pt x="4537" y="2973"/>
                  </a:cubicBezTo>
                  <a:cubicBezTo>
                    <a:pt x="4656" y="2925"/>
                    <a:pt x="4775" y="2877"/>
                    <a:pt x="4894" y="2842"/>
                  </a:cubicBezTo>
                  <a:cubicBezTo>
                    <a:pt x="4942" y="2818"/>
                    <a:pt x="4989" y="2818"/>
                    <a:pt x="5013" y="2782"/>
                  </a:cubicBezTo>
                  <a:cubicBezTo>
                    <a:pt x="5037" y="2723"/>
                    <a:pt x="4989" y="2663"/>
                    <a:pt x="4930" y="2663"/>
                  </a:cubicBezTo>
                  <a:cubicBezTo>
                    <a:pt x="4418" y="2782"/>
                    <a:pt x="3930" y="3008"/>
                    <a:pt x="3501" y="3318"/>
                  </a:cubicBezTo>
                  <a:cubicBezTo>
                    <a:pt x="3037" y="3687"/>
                    <a:pt x="2513" y="4080"/>
                    <a:pt x="2132" y="4663"/>
                  </a:cubicBezTo>
                  <a:cubicBezTo>
                    <a:pt x="2037" y="4806"/>
                    <a:pt x="1953" y="4961"/>
                    <a:pt x="1894" y="5139"/>
                  </a:cubicBezTo>
                  <a:cubicBezTo>
                    <a:pt x="1873" y="5142"/>
                    <a:pt x="1852" y="5144"/>
                    <a:pt x="1831" y="5144"/>
                  </a:cubicBezTo>
                  <a:cubicBezTo>
                    <a:pt x="1769" y="5144"/>
                    <a:pt x="1706" y="5131"/>
                    <a:pt x="1644" y="5104"/>
                  </a:cubicBezTo>
                  <a:cubicBezTo>
                    <a:pt x="1453" y="5009"/>
                    <a:pt x="1072" y="4616"/>
                    <a:pt x="1060" y="4508"/>
                  </a:cubicBezTo>
                  <a:cubicBezTo>
                    <a:pt x="929" y="4151"/>
                    <a:pt x="1156" y="3830"/>
                    <a:pt x="1453" y="3377"/>
                  </a:cubicBezTo>
                  <a:cubicBezTo>
                    <a:pt x="1846" y="2723"/>
                    <a:pt x="2465" y="2234"/>
                    <a:pt x="3025" y="1853"/>
                  </a:cubicBezTo>
                  <a:cubicBezTo>
                    <a:pt x="3287" y="1687"/>
                    <a:pt x="3573" y="1556"/>
                    <a:pt x="3870" y="1472"/>
                  </a:cubicBezTo>
                  <a:cubicBezTo>
                    <a:pt x="4037" y="1413"/>
                    <a:pt x="4204" y="1401"/>
                    <a:pt x="4370" y="1353"/>
                  </a:cubicBezTo>
                  <a:cubicBezTo>
                    <a:pt x="4430" y="1306"/>
                    <a:pt x="4394" y="1210"/>
                    <a:pt x="4323" y="1210"/>
                  </a:cubicBezTo>
                  <a:cubicBezTo>
                    <a:pt x="3072" y="1389"/>
                    <a:pt x="1965" y="2080"/>
                    <a:pt x="1263" y="3115"/>
                  </a:cubicBezTo>
                  <a:cubicBezTo>
                    <a:pt x="1144" y="3294"/>
                    <a:pt x="1013" y="3473"/>
                    <a:pt x="906" y="3663"/>
                  </a:cubicBezTo>
                  <a:cubicBezTo>
                    <a:pt x="846" y="3651"/>
                    <a:pt x="786" y="3627"/>
                    <a:pt x="739" y="3604"/>
                  </a:cubicBezTo>
                  <a:cubicBezTo>
                    <a:pt x="632" y="3568"/>
                    <a:pt x="548" y="3496"/>
                    <a:pt x="477" y="3413"/>
                  </a:cubicBezTo>
                  <a:cubicBezTo>
                    <a:pt x="322" y="3258"/>
                    <a:pt x="274" y="3151"/>
                    <a:pt x="370" y="2901"/>
                  </a:cubicBezTo>
                  <a:lnTo>
                    <a:pt x="382" y="2842"/>
                  </a:lnTo>
                  <a:cubicBezTo>
                    <a:pt x="394" y="2830"/>
                    <a:pt x="394" y="2818"/>
                    <a:pt x="405" y="2806"/>
                  </a:cubicBezTo>
                  <a:cubicBezTo>
                    <a:pt x="405" y="2806"/>
                    <a:pt x="405" y="2794"/>
                    <a:pt x="405" y="2794"/>
                  </a:cubicBezTo>
                  <a:lnTo>
                    <a:pt x="441" y="2711"/>
                  </a:lnTo>
                  <a:cubicBezTo>
                    <a:pt x="501" y="2592"/>
                    <a:pt x="572" y="2472"/>
                    <a:pt x="655" y="2365"/>
                  </a:cubicBezTo>
                  <a:cubicBezTo>
                    <a:pt x="929" y="2020"/>
                    <a:pt x="1251" y="1710"/>
                    <a:pt x="1596" y="1437"/>
                  </a:cubicBezTo>
                  <a:cubicBezTo>
                    <a:pt x="2156" y="984"/>
                    <a:pt x="2715" y="544"/>
                    <a:pt x="3394" y="317"/>
                  </a:cubicBezTo>
                  <a:cubicBezTo>
                    <a:pt x="3680" y="198"/>
                    <a:pt x="4001" y="139"/>
                    <a:pt x="4311" y="139"/>
                  </a:cubicBezTo>
                  <a:cubicBezTo>
                    <a:pt x="4477" y="151"/>
                    <a:pt x="4632" y="163"/>
                    <a:pt x="4799" y="198"/>
                  </a:cubicBezTo>
                  <a:cubicBezTo>
                    <a:pt x="4858" y="186"/>
                    <a:pt x="4858" y="103"/>
                    <a:pt x="4799" y="79"/>
                  </a:cubicBezTo>
                  <a:cubicBezTo>
                    <a:pt x="4585" y="25"/>
                    <a:pt x="4370" y="0"/>
                    <a:pt x="4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1426692" y="2662863"/>
              <a:ext cx="22220" cy="17689"/>
            </a:xfrm>
            <a:custGeom>
              <a:avLst/>
              <a:gdLst/>
              <a:ahLst/>
              <a:cxnLst/>
              <a:rect l="l" t="t" r="r" b="b"/>
              <a:pathLst>
                <a:path w="461" h="367" extrusionOk="0">
                  <a:moveTo>
                    <a:pt x="360" y="0"/>
                  </a:moveTo>
                  <a:cubicBezTo>
                    <a:pt x="332" y="0"/>
                    <a:pt x="304" y="13"/>
                    <a:pt x="287" y="43"/>
                  </a:cubicBezTo>
                  <a:cubicBezTo>
                    <a:pt x="239" y="115"/>
                    <a:pt x="179" y="162"/>
                    <a:pt x="108" y="198"/>
                  </a:cubicBezTo>
                  <a:cubicBezTo>
                    <a:pt x="72" y="210"/>
                    <a:pt x="1" y="222"/>
                    <a:pt x="1" y="281"/>
                  </a:cubicBezTo>
                  <a:cubicBezTo>
                    <a:pt x="1" y="346"/>
                    <a:pt x="35" y="367"/>
                    <a:pt x="80" y="367"/>
                  </a:cubicBezTo>
                  <a:cubicBezTo>
                    <a:pt x="135" y="367"/>
                    <a:pt x="205" y="337"/>
                    <a:pt x="251" y="317"/>
                  </a:cubicBezTo>
                  <a:cubicBezTo>
                    <a:pt x="334" y="270"/>
                    <a:pt x="406" y="198"/>
                    <a:pt x="453" y="103"/>
                  </a:cubicBezTo>
                  <a:cubicBezTo>
                    <a:pt x="461" y="42"/>
                    <a:pt x="410" y="0"/>
                    <a:pt x="3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1480099" y="2696315"/>
              <a:ext cx="26992" cy="29016"/>
            </a:xfrm>
            <a:custGeom>
              <a:avLst/>
              <a:gdLst/>
              <a:ahLst/>
              <a:cxnLst/>
              <a:rect l="l" t="t" r="r" b="b"/>
              <a:pathLst>
                <a:path w="560" h="602" extrusionOk="0">
                  <a:moveTo>
                    <a:pt x="419" y="1"/>
                  </a:moveTo>
                  <a:cubicBezTo>
                    <a:pt x="386" y="1"/>
                    <a:pt x="353" y="17"/>
                    <a:pt x="334" y="52"/>
                  </a:cubicBezTo>
                  <a:cubicBezTo>
                    <a:pt x="250" y="159"/>
                    <a:pt x="167" y="266"/>
                    <a:pt x="83" y="349"/>
                  </a:cubicBezTo>
                  <a:cubicBezTo>
                    <a:pt x="48" y="397"/>
                    <a:pt x="0" y="421"/>
                    <a:pt x="0" y="480"/>
                  </a:cubicBezTo>
                  <a:cubicBezTo>
                    <a:pt x="0" y="555"/>
                    <a:pt x="58" y="601"/>
                    <a:pt x="121" y="601"/>
                  </a:cubicBezTo>
                  <a:cubicBezTo>
                    <a:pt x="128" y="601"/>
                    <a:pt x="136" y="601"/>
                    <a:pt x="143" y="600"/>
                  </a:cubicBezTo>
                  <a:cubicBezTo>
                    <a:pt x="262" y="516"/>
                    <a:pt x="357" y="409"/>
                    <a:pt x="429" y="302"/>
                  </a:cubicBezTo>
                  <a:cubicBezTo>
                    <a:pt x="464" y="230"/>
                    <a:pt x="560" y="171"/>
                    <a:pt x="536" y="88"/>
                  </a:cubicBezTo>
                  <a:cubicBezTo>
                    <a:pt x="515" y="32"/>
                    <a:pt x="466" y="1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1375069" y="2533202"/>
              <a:ext cx="104931" cy="95436"/>
            </a:xfrm>
            <a:custGeom>
              <a:avLst/>
              <a:gdLst/>
              <a:ahLst/>
              <a:cxnLst/>
              <a:rect l="l" t="t" r="r" b="b"/>
              <a:pathLst>
                <a:path w="2177" h="1980" extrusionOk="0">
                  <a:moveTo>
                    <a:pt x="2110" y="0"/>
                  </a:moveTo>
                  <a:cubicBezTo>
                    <a:pt x="2101" y="0"/>
                    <a:pt x="2093" y="2"/>
                    <a:pt x="2084" y="7"/>
                  </a:cubicBezTo>
                  <a:cubicBezTo>
                    <a:pt x="1465" y="352"/>
                    <a:pt x="953" y="852"/>
                    <a:pt x="453" y="1376"/>
                  </a:cubicBezTo>
                  <a:cubicBezTo>
                    <a:pt x="346" y="1507"/>
                    <a:pt x="227" y="1638"/>
                    <a:pt x="96" y="1745"/>
                  </a:cubicBezTo>
                  <a:cubicBezTo>
                    <a:pt x="48" y="1793"/>
                    <a:pt x="0" y="1852"/>
                    <a:pt x="36" y="1912"/>
                  </a:cubicBezTo>
                  <a:cubicBezTo>
                    <a:pt x="52" y="1960"/>
                    <a:pt x="88" y="1979"/>
                    <a:pt x="127" y="1979"/>
                  </a:cubicBezTo>
                  <a:cubicBezTo>
                    <a:pt x="175" y="1979"/>
                    <a:pt x="230" y="1951"/>
                    <a:pt x="262" y="1912"/>
                  </a:cubicBezTo>
                  <a:cubicBezTo>
                    <a:pt x="738" y="1412"/>
                    <a:pt x="1262" y="781"/>
                    <a:pt x="1751" y="376"/>
                  </a:cubicBezTo>
                  <a:cubicBezTo>
                    <a:pt x="1870" y="281"/>
                    <a:pt x="2001" y="197"/>
                    <a:pt x="2143" y="114"/>
                  </a:cubicBezTo>
                  <a:cubicBezTo>
                    <a:pt x="2155" y="114"/>
                    <a:pt x="2167" y="102"/>
                    <a:pt x="2167" y="78"/>
                  </a:cubicBezTo>
                  <a:cubicBezTo>
                    <a:pt x="2177" y="39"/>
                    <a:pt x="2147" y="0"/>
                    <a:pt x="2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1608651" y="2602660"/>
              <a:ext cx="182533" cy="245193"/>
            </a:xfrm>
            <a:custGeom>
              <a:avLst/>
              <a:gdLst/>
              <a:ahLst/>
              <a:cxnLst/>
              <a:rect l="l" t="t" r="r" b="b"/>
              <a:pathLst>
                <a:path w="3787" h="5087" extrusionOk="0">
                  <a:moveTo>
                    <a:pt x="3489" y="1"/>
                  </a:moveTo>
                  <a:cubicBezTo>
                    <a:pt x="3444" y="1"/>
                    <a:pt x="3399" y="6"/>
                    <a:pt x="3358" y="18"/>
                  </a:cubicBezTo>
                  <a:cubicBezTo>
                    <a:pt x="3155" y="30"/>
                    <a:pt x="2965" y="102"/>
                    <a:pt x="2810" y="233"/>
                  </a:cubicBezTo>
                  <a:cubicBezTo>
                    <a:pt x="2703" y="340"/>
                    <a:pt x="2631" y="471"/>
                    <a:pt x="2572" y="614"/>
                  </a:cubicBezTo>
                  <a:cubicBezTo>
                    <a:pt x="2572" y="566"/>
                    <a:pt x="2560" y="518"/>
                    <a:pt x="2536" y="483"/>
                  </a:cubicBezTo>
                  <a:cubicBezTo>
                    <a:pt x="2503" y="424"/>
                    <a:pt x="2451" y="400"/>
                    <a:pt x="2385" y="400"/>
                  </a:cubicBezTo>
                  <a:cubicBezTo>
                    <a:pt x="2118" y="400"/>
                    <a:pt x="1644" y="804"/>
                    <a:pt x="1500" y="899"/>
                  </a:cubicBezTo>
                  <a:cubicBezTo>
                    <a:pt x="1369" y="995"/>
                    <a:pt x="1250" y="1126"/>
                    <a:pt x="1167" y="1269"/>
                  </a:cubicBezTo>
                  <a:cubicBezTo>
                    <a:pt x="1119" y="1364"/>
                    <a:pt x="1072" y="1471"/>
                    <a:pt x="1060" y="1578"/>
                  </a:cubicBezTo>
                  <a:cubicBezTo>
                    <a:pt x="1060" y="1606"/>
                    <a:pt x="1046" y="1704"/>
                    <a:pt x="1045" y="1704"/>
                  </a:cubicBezTo>
                  <a:cubicBezTo>
                    <a:pt x="1044" y="1704"/>
                    <a:pt x="1045" y="1695"/>
                    <a:pt x="1048" y="1673"/>
                  </a:cubicBezTo>
                  <a:lnTo>
                    <a:pt x="1048" y="1673"/>
                  </a:lnTo>
                  <a:cubicBezTo>
                    <a:pt x="1012" y="1888"/>
                    <a:pt x="1024" y="2102"/>
                    <a:pt x="1000" y="2316"/>
                  </a:cubicBezTo>
                  <a:lnTo>
                    <a:pt x="976" y="2388"/>
                  </a:lnTo>
                  <a:cubicBezTo>
                    <a:pt x="929" y="2162"/>
                    <a:pt x="893" y="1888"/>
                    <a:pt x="667" y="1864"/>
                  </a:cubicBezTo>
                  <a:cubicBezTo>
                    <a:pt x="595" y="1864"/>
                    <a:pt x="524" y="1888"/>
                    <a:pt x="476" y="1935"/>
                  </a:cubicBezTo>
                  <a:cubicBezTo>
                    <a:pt x="441" y="1971"/>
                    <a:pt x="417" y="2007"/>
                    <a:pt x="405" y="2054"/>
                  </a:cubicBezTo>
                  <a:cubicBezTo>
                    <a:pt x="393" y="2102"/>
                    <a:pt x="369" y="2138"/>
                    <a:pt x="357" y="2185"/>
                  </a:cubicBezTo>
                  <a:cubicBezTo>
                    <a:pt x="345" y="2209"/>
                    <a:pt x="345" y="2245"/>
                    <a:pt x="334" y="2269"/>
                  </a:cubicBezTo>
                  <a:cubicBezTo>
                    <a:pt x="298" y="2400"/>
                    <a:pt x="250" y="2531"/>
                    <a:pt x="203" y="2662"/>
                  </a:cubicBezTo>
                  <a:cubicBezTo>
                    <a:pt x="0" y="3007"/>
                    <a:pt x="60" y="3995"/>
                    <a:pt x="60" y="4245"/>
                  </a:cubicBezTo>
                  <a:cubicBezTo>
                    <a:pt x="80" y="4760"/>
                    <a:pt x="151" y="5087"/>
                    <a:pt x="631" y="5087"/>
                  </a:cubicBezTo>
                  <a:cubicBezTo>
                    <a:pt x="716" y="5087"/>
                    <a:pt x="815" y="5076"/>
                    <a:pt x="929" y="5055"/>
                  </a:cubicBezTo>
                  <a:cubicBezTo>
                    <a:pt x="1500" y="4900"/>
                    <a:pt x="2477" y="4459"/>
                    <a:pt x="2369" y="3983"/>
                  </a:cubicBezTo>
                  <a:cubicBezTo>
                    <a:pt x="2322" y="3852"/>
                    <a:pt x="2239" y="3757"/>
                    <a:pt x="2131" y="3697"/>
                  </a:cubicBezTo>
                  <a:lnTo>
                    <a:pt x="2131" y="3697"/>
                  </a:lnTo>
                  <a:cubicBezTo>
                    <a:pt x="2205" y="3702"/>
                    <a:pt x="2279" y="3705"/>
                    <a:pt x="2353" y="3705"/>
                  </a:cubicBezTo>
                  <a:cubicBezTo>
                    <a:pt x="2458" y="3705"/>
                    <a:pt x="2563" y="3699"/>
                    <a:pt x="2667" y="3686"/>
                  </a:cubicBezTo>
                  <a:cubicBezTo>
                    <a:pt x="2750" y="3662"/>
                    <a:pt x="2786" y="3566"/>
                    <a:pt x="2846" y="3519"/>
                  </a:cubicBezTo>
                  <a:cubicBezTo>
                    <a:pt x="3167" y="3269"/>
                    <a:pt x="3393" y="2912"/>
                    <a:pt x="3501" y="2531"/>
                  </a:cubicBezTo>
                  <a:cubicBezTo>
                    <a:pt x="3501" y="2507"/>
                    <a:pt x="3501" y="2483"/>
                    <a:pt x="3512" y="2459"/>
                  </a:cubicBezTo>
                  <a:cubicBezTo>
                    <a:pt x="3512" y="2423"/>
                    <a:pt x="3524" y="2316"/>
                    <a:pt x="3536" y="2257"/>
                  </a:cubicBezTo>
                  <a:cubicBezTo>
                    <a:pt x="3548" y="2185"/>
                    <a:pt x="3524" y="2114"/>
                    <a:pt x="3477" y="2066"/>
                  </a:cubicBezTo>
                  <a:cubicBezTo>
                    <a:pt x="3440" y="2020"/>
                    <a:pt x="3389" y="2003"/>
                    <a:pt x="3334" y="2003"/>
                  </a:cubicBezTo>
                  <a:cubicBezTo>
                    <a:pt x="3318" y="2003"/>
                    <a:pt x="3302" y="2004"/>
                    <a:pt x="3286" y="2007"/>
                  </a:cubicBezTo>
                  <a:cubicBezTo>
                    <a:pt x="3191" y="2007"/>
                    <a:pt x="3096" y="2007"/>
                    <a:pt x="3001" y="2019"/>
                  </a:cubicBezTo>
                  <a:lnTo>
                    <a:pt x="2989" y="2019"/>
                  </a:lnTo>
                  <a:cubicBezTo>
                    <a:pt x="3120" y="1900"/>
                    <a:pt x="3298" y="1804"/>
                    <a:pt x="3536" y="1626"/>
                  </a:cubicBezTo>
                  <a:cubicBezTo>
                    <a:pt x="3763" y="1483"/>
                    <a:pt x="3715" y="1173"/>
                    <a:pt x="3763" y="935"/>
                  </a:cubicBezTo>
                  <a:cubicBezTo>
                    <a:pt x="3774" y="780"/>
                    <a:pt x="3786" y="614"/>
                    <a:pt x="3786" y="459"/>
                  </a:cubicBezTo>
                  <a:cubicBezTo>
                    <a:pt x="3786" y="423"/>
                    <a:pt x="3786" y="387"/>
                    <a:pt x="3774" y="352"/>
                  </a:cubicBezTo>
                  <a:cubicBezTo>
                    <a:pt x="3763" y="233"/>
                    <a:pt x="3739" y="78"/>
                    <a:pt x="3620" y="18"/>
                  </a:cubicBezTo>
                  <a:cubicBezTo>
                    <a:pt x="3578" y="6"/>
                    <a:pt x="3533" y="1"/>
                    <a:pt x="34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1151223" y="2417809"/>
              <a:ext cx="133755" cy="186004"/>
            </a:xfrm>
            <a:custGeom>
              <a:avLst/>
              <a:gdLst/>
              <a:ahLst/>
              <a:cxnLst/>
              <a:rect l="l" t="t" r="r" b="b"/>
              <a:pathLst>
                <a:path w="2775" h="3859" extrusionOk="0">
                  <a:moveTo>
                    <a:pt x="196" y="0"/>
                  </a:moveTo>
                  <a:cubicBezTo>
                    <a:pt x="109" y="0"/>
                    <a:pt x="25" y="64"/>
                    <a:pt x="25" y="162"/>
                  </a:cubicBezTo>
                  <a:cubicBezTo>
                    <a:pt x="25" y="166"/>
                    <a:pt x="25" y="170"/>
                    <a:pt x="25" y="174"/>
                  </a:cubicBezTo>
                  <a:cubicBezTo>
                    <a:pt x="13" y="186"/>
                    <a:pt x="1" y="222"/>
                    <a:pt x="1" y="246"/>
                  </a:cubicBezTo>
                  <a:cubicBezTo>
                    <a:pt x="108" y="1353"/>
                    <a:pt x="930" y="3199"/>
                    <a:pt x="1668" y="3782"/>
                  </a:cubicBezTo>
                  <a:cubicBezTo>
                    <a:pt x="1731" y="3836"/>
                    <a:pt x="1799" y="3859"/>
                    <a:pt x="1867" y="3859"/>
                  </a:cubicBezTo>
                  <a:cubicBezTo>
                    <a:pt x="2068" y="3859"/>
                    <a:pt x="2279" y="3668"/>
                    <a:pt x="2430" y="3544"/>
                  </a:cubicBezTo>
                  <a:cubicBezTo>
                    <a:pt x="2573" y="3413"/>
                    <a:pt x="2549" y="3449"/>
                    <a:pt x="2656" y="3353"/>
                  </a:cubicBezTo>
                  <a:cubicBezTo>
                    <a:pt x="2727" y="3306"/>
                    <a:pt x="2775" y="3222"/>
                    <a:pt x="2775" y="3139"/>
                  </a:cubicBezTo>
                  <a:cubicBezTo>
                    <a:pt x="2763" y="3020"/>
                    <a:pt x="2704" y="2913"/>
                    <a:pt x="2608" y="2841"/>
                  </a:cubicBezTo>
                  <a:cubicBezTo>
                    <a:pt x="2454" y="2710"/>
                    <a:pt x="2311" y="2591"/>
                    <a:pt x="2156" y="2448"/>
                  </a:cubicBezTo>
                  <a:cubicBezTo>
                    <a:pt x="1787" y="2079"/>
                    <a:pt x="1442" y="1698"/>
                    <a:pt x="1120" y="1282"/>
                  </a:cubicBezTo>
                  <a:cubicBezTo>
                    <a:pt x="834" y="936"/>
                    <a:pt x="584" y="567"/>
                    <a:pt x="370" y="186"/>
                  </a:cubicBezTo>
                  <a:cubicBezTo>
                    <a:pt x="358" y="151"/>
                    <a:pt x="346" y="115"/>
                    <a:pt x="322" y="79"/>
                  </a:cubicBezTo>
                  <a:lnTo>
                    <a:pt x="310" y="43"/>
                  </a:lnTo>
                  <a:cubicBezTo>
                    <a:pt x="277" y="13"/>
                    <a:pt x="236" y="0"/>
                    <a:pt x="196" y="0"/>
                  </a:cubicBezTo>
                  <a:close/>
                </a:path>
              </a:pathLst>
            </a:custGeom>
            <a:solidFill>
              <a:srgbClr val="946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1631064" y="3038591"/>
              <a:ext cx="144600" cy="242735"/>
            </a:xfrm>
            <a:custGeom>
              <a:avLst/>
              <a:gdLst/>
              <a:ahLst/>
              <a:cxnLst/>
              <a:rect l="l" t="t" r="r" b="b"/>
              <a:pathLst>
                <a:path w="3000" h="5036" extrusionOk="0">
                  <a:moveTo>
                    <a:pt x="382" y="1"/>
                  </a:moveTo>
                  <a:cubicBezTo>
                    <a:pt x="343" y="1"/>
                    <a:pt x="305" y="16"/>
                    <a:pt x="273" y="47"/>
                  </a:cubicBezTo>
                  <a:cubicBezTo>
                    <a:pt x="261" y="47"/>
                    <a:pt x="261" y="35"/>
                    <a:pt x="261" y="35"/>
                  </a:cubicBezTo>
                  <a:cubicBezTo>
                    <a:pt x="233" y="17"/>
                    <a:pt x="204" y="9"/>
                    <a:pt x="177" y="9"/>
                  </a:cubicBezTo>
                  <a:cubicBezTo>
                    <a:pt x="78" y="9"/>
                    <a:pt x="0" y="114"/>
                    <a:pt x="47" y="226"/>
                  </a:cubicBezTo>
                  <a:cubicBezTo>
                    <a:pt x="261" y="618"/>
                    <a:pt x="416" y="1047"/>
                    <a:pt x="523" y="1488"/>
                  </a:cubicBezTo>
                  <a:cubicBezTo>
                    <a:pt x="666" y="1940"/>
                    <a:pt x="773" y="2404"/>
                    <a:pt x="833" y="2869"/>
                  </a:cubicBezTo>
                  <a:lnTo>
                    <a:pt x="833" y="2809"/>
                  </a:lnTo>
                  <a:cubicBezTo>
                    <a:pt x="892" y="3178"/>
                    <a:pt x="928" y="3535"/>
                    <a:pt x="916" y="3905"/>
                  </a:cubicBezTo>
                  <a:cubicBezTo>
                    <a:pt x="916" y="4107"/>
                    <a:pt x="916" y="4297"/>
                    <a:pt x="940" y="4488"/>
                  </a:cubicBezTo>
                  <a:cubicBezTo>
                    <a:pt x="940" y="4512"/>
                    <a:pt x="940" y="4536"/>
                    <a:pt x="952" y="4547"/>
                  </a:cubicBezTo>
                  <a:cubicBezTo>
                    <a:pt x="952" y="4546"/>
                    <a:pt x="952" y="4546"/>
                    <a:pt x="952" y="4546"/>
                  </a:cubicBezTo>
                  <a:cubicBezTo>
                    <a:pt x="952" y="4546"/>
                    <a:pt x="953" y="4598"/>
                    <a:pt x="964" y="4631"/>
                  </a:cubicBezTo>
                  <a:cubicBezTo>
                    <a:pt x="940" y="4786"/>
                    <a:pt x="940" y="4976"/>
                    <a:pt x="1119" y="5024"/>
                  </a:cubicBezTo>
                  <a:cubicBezTo>
                    <a:pt x="1165" y="5032"/>
                    <a:pt x="1211" y="5035"/>
                    <a:pt x="1257" y="5035"/>
                  </a:cubicBezTo>
                  <a:cubicBezTo>
                    <a:pt x="1553" y="5035"/>
                    <a:pt x="1836" y="4882"/>
                    <a:pt x="2083" y="4738"/>
                  </a:cubicBezTo>
                  <a:cubicBezTo>
                    <a:pt x="2297" y="4619"/>
                    <a:pt x="2536" y="4512"/>
                    <a:pt x="2666" y="4286"/>
                  </a:cubicBezTo>
                  <a:cubicBezTo>
                    <a:pt x="3000" y="3595"/>
                    <a:pt x="1976" y="1892"/>
                    <a:pt x="1523" y="1273"/>
                  </a:cubicBezTo>
                  <a:cubicBezTo>
                    <a:pt x="1178" y="797"/>
                    <a:pt x="904" y="368"/>
                    <a:pt x="488" y="35"/>
                  </a:cubicBezTo>
                  <a:cubicBezTo>
                    <a:pt x="454" y="13"/>
                    <a:pt x="418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1978208" y="2717379"/>
              <a:ext cx="110956" cy="285633"/>
            </a:xfrm>
            <a:custGeom>
              <a:avLst/>
              <a:gdLst/>
              <a:ahLst/>
              <a:cxnLst/>
              <a:rect l="l" t="t" r="r" b="b"/>
              <a:pathLst>
                <a:path w="2302" h="5926" extrusionOk="0">
                  <a:moveTo>
                    <a:pt x="1908" y="0"/>
                  </a:moveTo>
                  <a:cubicBezTo>
                    <a:pt x="1853" y="0"/>
                    <a:pt x="1800" y="32"/>
                    <a:pt x="1763" y="79"/>
                  </a:cubicBezTo>
                  <a:cubicBezTo>
                    <a:pt x="1537" y="401"/>
                    <a:pt x="1334" y="758"/>
                    <a:pt x="1168" y="1127"/>
                  </a:cubicBezTo>
                  <a:cubicBezTo>
                    <a:pt x="1096" y="1294"/>
                    <a:pt x="929" y="1639"/>
                    <a:pt x="810" y="1960"/>
                  </a:cubicBezTo>
                  <a:cubicBezTo>
                    <a:pt x="727" y="2151"/>
                    <a:pt x="656" y="2341"/>
                    <a:pt x="584" y="2544"/>
                  </a:cubicBezTo>
                  <a:cubicBezTo>
                    <a:pt x="560" y="2579"/>
                    <a:pt x="548" y="2627"/>
                    <a:pt x="537" y="2675"/>
                  </a:cubicBezTo>
                  <a:cubicBezTo>
                    <a:pt x="477" y="2865"/>
                    <a:pt x="406" y="3056"/>
                    <a:pt x="346" y="3246"/>
                  </a:cubicBezTo>
                  <a:cubicBezTo>
                    <a:pt x="156" y="3913"/>
                    <a:pt x="36" y="4592"/>
                    <a:pt x="13" y="5282"/>
                  </a:cubicBezTo>
                  <a:cubicBezTo>
                    <a:pt x="1" y="5389"/>
                    <a:pt x="13" y="5496"/>
                    <a:pt x="60" y="5580"/>
                  </a:cubicBezTo>
                  <a:cubicBezTo>
                    <a:pt x="144" y="5699"/>
                    <a:pt x="275" y="5770"/>
                    <a:pt x="417" y="5794"/>
                  </a:cubicBezTo>
                  <a:cubicBezTo>
                    <a:pt x="608" y="5830"/>
                    <a:pt x="810" y="5854"/>
                    <a:pt x="1013" y="5854"/>
                  </a:cubicBezTo>
                  <a:lnTo>
                    <a:pt x="1084" y="5866"/>
                  </a:lnTo>
                  <a:cubicBezTo>
                    <a:pt x="1156" y="5889"/>
                    <a:pt x="1239" y="5889"/>
                    <a:pt x="1310" y="5901"/>
                  </a:cubicBezTo>
                  <a:cubicBezTo>
                    <a:pt x="1358" y="5913"/>
                    <a:pt x="1406" y="5913"/>
                    <a:pt x="1453" y="5925"/>
                  </a:cubicBezTo>
                  <a:cubicBezTo>
                    <a:pt x="1584" y="5925"/>
                    <a:pt x="1680" y="5818"/>
                    <a:pt x="1668" y="5687"/>
                  </a:cubicBezTo>
                  <a:lnTo>
                    <a:pt x="1668" y="5461"/>
                  </a:lnTo>
                  <a:cubicBezTo>
                    <a:pt x="1644" y="4627"/>
                    <a:pt x="1751" y="3937"/>
                    <a:pt x="1822" y="3032"/>
                  </a:cubicBezTo>
                  <a:lnTo>
                    <a:pt x="1822" y="3008"/>
                  </a:lnTo>
                  <a:cubicBezTo>
                    <a:pt x="1822" y="2972"/>
                    <a:pt x="1822" y="2937"/>
                    <a:pt x="1834" y="2901"/>
                  </a:cubicBezTo>
                  <a:cubicBezTo>
                    <a:pt x="1882" y="2472"/>
                    <a:pt x="1930" y="2044"/>
                    <a:pt x="1977" y="1615"/>
                  </a:cubicBezTo>
                  <a:cubicBezTo>
                    <a:pt x="1989" y="1508"/>
                    <a:pt x="2096" y="948"/>
                    <a:pt x="2156" y="663"/>
                  </a:cubicBezTo>
                  <a:cubicBezTo>
                    <a:pt x="2180" y="555"/>
                    <a:pt x="2203" y="460"/>
                    <a:pt x="2215" y="353"/>
                  </a:cubicBezTo>
                  <a:cubicBezTo>
                    <a:pt x="2301" y="192"/>
                    <a:pt x="2183" y="1"/>
                    <a:pt x="2010" y="1"/>
                  </a:cubicBezTo>
                  <a:cubicBezTo>
                    <a:pt x="1992" y="1"/>
                    <a:pt x="1973" y="3"/>
                    <a:pt x="1953" y="8"/>
                  </a:cubicBezTo>
                  <a:cubicBezTo>
                    <a:pt x="1938" y="3"/>
                    <a:pt x="1923" y="0"/>
                    <a:pt x="19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1074921" y="2338229"/>
              <a:ext cx="170580" cy="163687"/>
            </a:xfrm>
            <a:custGeom>
              <a:avLst/>
              <a:gdLst/>
              <a:ahLst/>
              <a:cxnLst/>
              <a:rect l="l" t="t" r="r" b="b"/>
              <a:pathLst>
                <a:path w="3539" h="3396" extrusionOk="0">
                  <a:moveTo>
                    <a:pt x="2655" y="1"/>
                  </a:moveTo>
                  <a:cubicBezTo>
                    <a:pt x="2584" y="1"/>
                    <a:pt x="2513" y="33"/>
                    <a:pt x="2465" y="99"/>
                  </a:cubicBezTo>
                  <a:lnTo>
                    <a:pt x="2453" y="111"/>
                  </a:lnTo>
                  <a:lnTo>
                    <a:pt x="2441" y="123"/>
                  </a:lnTo>
                  <a:cubicBezTo>
                    <a:pt x="2048" y="432"/>
                    <a:pt x="1631" y="790"/>
                    <a:pt x="1465" y="1266"/>
                  </a:cubicBezTo>
                  <a:cubicBezTo>
                    <a:pt x="1346" y="1218"/>
                    <a:pt x="1215" y="1171"/>
                    <a:pt x="1096" y="1123"/>
                  </a:cubicBezTo>
                  <a:cubicBezTo>
                    <a:pt x="1033" y="1096"/>
                    <a:pt x="971" y="1083"/>
                    <a:pt x="908" y="1083"/>
                  </a:cubicBezTo>
                  <a:cubicBezTo>
                    <a:pt x="887" y="1083"/>
                    <a:pt x="867" y="1084"/>
                    <a:pt x="846" y="1087"/>
                  </a:cubicBezTo>
                  <a:cubicBezTo>
                    <a:pt x="643" y="1135"/>
                    <a:pt x="584" y="1385"/>
                    <a:pt x="727" y="1528"/>
                  </a:cubicBezTo>
                  <a:cubicBezTo>
                    <a:pt x="786" y="1563"/>
                    <a:pt x="846" y="1599"/>
                    <a:pt x="905" y="1635"/>
                  </a:cubicBezTo>
                  <a:cubicBezTo>
                    <a:pt x="691" y="1706"/>
                    <a:pt x="477" y="1790"/>
                    <a:pt x="262" y="1885"/>
                  </a:cubicBezTo>
                  <a:cubicBezTo>
                    <a:pt x="64" y="1932"/>
                    <a:pt x="117" y="2219"/>
                    <a:pt x="310" y="2219"/>
                  </a:cubicBezTo>
                  <a:cubicBezTo>
                    <a:pt x="314" y="2219"/>
                    <a:pt x="318" y="2218"/>
                    <a:pt x="322" y="2218"/>
                  </a:cubicBezTo>
                  <a:cubicBezTo>
                    <a:pt x="465" y="2194"/>
                    <a:pt x="596" y="2171"/>
                    <a:pt x="727" y="2123"/>
                  </a:cubicBezTo>
                  <a:lnTo>
                    <a:pt x="727" y="2123"/>
                  </a:lnTo>
                  <a:lnTo>
                    <a:pt x="691" y="2159"/>
                  </a:lnTo>
                  <a:cubicBezTo>
                    <a:pt x="500" y="2361"/>
                    <a:pt x="322" y="2587"/>
                    <a:pt x="167" y="2814"/>
                  </a:cubicBezTo>
                  <a:cubicBezTo>
                    <a:pt x="84" y="2921"/>
                    <a:pt x="24" y="3040"/>
                    <a:pt x="0" y="3183"/>
                  </a:cubicBezTo>
                  <a:cubicBezTo>
                    <a:pt x="9" y="3298"/>
                    <a:pt x="108" y="3373"/>
                    <a:pt x="212" y="3373"/>
                  </a:cubicBezTo>
                  <a:cubicBezTo>
                    <a:pt x="258" y="3373"/>
                    <a:pt x="305" y="3359"/>
                    <a:pt x="346" y="3326"/>
                  </a:cubicBezTo>
                  <a:cubicBezTo>
                    <a:pt x="608" y="3111"/>
                    <a:pt x="858" y="2885"/>
                    <a:pt x="1084" y="2623"/>
                  </a:cubicBezTo>
                  <a:lnTo>
                    <a:pt x="1120" y="2575"/>
                  </a:lnTo>
                  <a:lnTo>
                    <a:pt x="1120" y="2575"/>
                  </a:lnTo>
                  <a:cubicBezTo>
                    <a:pt x="1096" y="2695"/>
                    <a:pt x="1072" y="2814"/>
                    <a:pt x="1048" y="2933"/>
                  </a:cubicBezTo>
                  <a:cubicBezTo>
                    <a:pt x="1048" y="3028"/>
                    <a:pt x="965" y="3099"/>
                    <a:pt x="1036" y="3290"/>
                  </a:cubicBezTo>
                  <a:cubicBezTo>
                    <a:pt x="1081" y="3356"/>
                    <a:pt x="1157" y="3395"/>
                    <a:pt x="1232" y="3395"/>
                  </a:cubicBezTo>
                  <a:cubicBezTo>
                    <a:pt x="1277" y="3395"/>
                    <a:pt x="1322" y="3381"/>
                    <a:pt x="1358" y="3349"/>
                  </a:cubicBezTo>
                  <a:cubicBezTo>
                    <a:pt x="1453" y="3278"/>
                    <a:pt x="1465" y="3147"/>
                    <a:pt x="1512" y="3052"/>
                  </a:cubicBezTo>
                  <a:cubicBezTo>
                    <a:pt x="1643" y="2659"/>
                    <a:pt x="1774" y="2278"/>
                    <a:pt x="1882" y="1873"/>
                  </a:cubicBezTo>
                  <a:cubicBezTo>
                    <a:pt x="2143" y="1754"/>
                    <a:pt x="2417" y="1623"/>
                    <a:pt x="2691" y="1492"/>
                  </a:cubicBezTo>
                  <a:cubicBezTo>
                    <a:pt x="2929" y="1397"/>
                    <a:pt x="3155" y="1266"/>
                    <a:pt x="3370" y="1111"/>
                  </a:cubicBezTo>
                  <a:cubicBezTo>
                    <a:pt x="3538" y="953"/>
                    <a:pt x="3409" y="692"/>
                    <a:pt x="3203" y="692"/>
                  </a:cubicBezTo>
                  <a:cubicBezTo>
                    <a:pt x="3176" y="692"/>
                    <a:pt x="3148" y="697"/>
                    <a:pt x="3120" y="706"/>
                  </a:cubicBezTo>
                  <a:cubicBezTo>
                    <a:pt x="2917" y="730"/>
                    <a:pt x="2703" y="778"/>
                    <a:pt x="2513" y="861"/>
                  </a:cubicBezTo>
                  <a:lnTo>
                    <a:pt x="2596" y="742"/>
                  </a:lnTo>
                  <a:cubicBezTo>
                    <a:pt x="2715" y="551"/>
                    <a:pt x="3013" y="325"/>
                    <a:pt x="2846" y="99"/>
                  </a:cubicBezTo>
                  <a:cubicBezTo>
                    <a:pt x="2798" y="33"/>
                    <a:pt x="2727" y="1"/>
                    <a:pt x="2655" y="1"/>
                  </a:cubicBez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1546086" y="2941803"/>
              <a:ext cx="219262" cy="201572"/>
            </a:xfrm>
            <a:custGeom>
              <a:avLst/>
              <a:gdLst/>
              <a:ahLst/>
              <a:cxnLst/>
              <a:rect l="l" t="t" r="r" b="b"/>
              <a:pathLst>
                <a:path w="4549" h="4182" extrusionOk="0">
                  <a:moveTo>
                    <a:pt x="2996" y="1"/>
                  </a:moveTo>
                  <a:cubicBezTo>
                    <a:pt x="2911" y="1"/>
                    <a:pt x="2824" y="38"/>
                    <a:pt x="2763" y="114"/>
                  </a:cubicBezTo>
                  <a:cubicBezTo>
                    <a:pt x="2715" y="162"/>
                    <a:pt x="2667" y="233"/>
                    <a:pt x="2620" y="269"/>
                  </a:cubicBezTo>
                  <a:cubicBezTo>
                    <a:pt x="2394" y="543"/>
                    <a:pt x="2215" y="840"/>
                    <a:pt x="2072" y="1162"/>
                  </a:cubicBezTo>
                  <a:cubicBezTo>
                    <a:pt x="2060" y="1198"/>
                    <a:pt x="2036" y="1233"/>
                    <a:pt x="2024" y="1281"/>
                  </a:cubicBezTo>
                  <a:cubicBezTo>
                    <a:pt x="2001" y="1210"/>
                    <a:pt x="1989" y="1138"/>
                    <a:pt x="1965" y="1067"/>
                  </a:cubicBezTo>
                  <a:cubicBezTo>
                    <a:pt x="1929" y="900"/>
                    <a:pt x="1893" y="745"/>
                    <a:pt x="1846" y="579"/>
                  </a:cubicBezTo>
                  <a:cubicBezTo>
                    <a:pt x="1817" y="452"/>
                    <a:pt x="1756" y="333"/>
                    <a:pt x="1643" y="333"/>
                  </a:cubicBezTo>
                  <a:cubicBezTo>
                    <a:pt x="1618" y="333"/>
                    <a:pt x="1590" y="339"/>
                    <a:pt x="1560" y="352"/>
                  </a:cubicBezTo>
                  <a:cubicBezTo>
                    <a:pt x="1405" y="424"/>
                    <a:pt x="1453" y="626"/>
                    <a:pt x="1441" y="757"/>
                  </a:cubicBezTo>
                  <a:cubicBezTo>
                    <a:pt x="1417" y="1079"/>
                    <a:pt x="1441" y="1400"/>
                    <a:pt x="1524" y="1722"/>
                  </a:cubicBezTo>
                  <a:cubicBezTo>
                    <a:pt x="1203" y="1722"/>
                    <a:pt x="881" y="1757"/>
                    <a:pt x="572" y="1829"/>
                  </a:cubicBezTo>
                  <a:cubicBezTo>
                    <a:pt x="429" y="1876"/>
                    <a:pt x="238" y="1876"/>
                    <a:pt x="119" y="1983"/>
                  </a:cubicBezTo>
                  <a:cubicBezTo>
                    <a:pt x="0" y="2103"/>
                    <a:pt x="60" y="2317"/>
                    <a:pt x="227" y="2353"/>
                  </a:cubicBezTo>
                  <a:cubicBezTo>
                    <a:pt x="296" y="2376"/>
                    <a:pt x="385" y="2384"/>
                    <a:pt x="487" y="2384"/>
                  </a:cubicBezTo>
                  <a:cubicBezTo>
                    <a:pt x="649" y="2384"/>
                    <a:pt x="844" y="2363"/>
                    <a:pt x="1048" y="2341"/>
                  </a:cubicBezTo>
                  <a:lnTo>
                    <a:pt x="1048" y="2341"/>
                  </a:lnTo>
                  <a:cubicBezTo>
                    <a:pt x="810" y="2531"/>
                    <a:pt x="596" y="2745"/>
                    <a:pt x="417" y="2996"/>
                  </a:cubicBezTo>
                  <a:cubicBezTo>
                    <a:pt x="417" y="2984"/>
                    <a:pt x="429" y="2972"/>
                    <a:pt x="429" y="2960"/>
                  </a:cubicBezTo>
                  <a:lnTo>
                    <a:pt x="429" y="2960"/>
                  </a:lnTo>
                  <a:cubicBezTo>
                    <a:pt x="367" y="3032"/>
                    <a:pt x="305" y="3123"/>
                    <a:pt x="258" y="3216"/>
                  </a:cubicBezTo>
                  <a:lnTo>
                    <a:pt x="258" y="3216"/>
                  </a:lnTo>
                  <a:cubicBezTo>
                    <a:pt x="258" y="3216"/>
                    <a:pt x="258" y="3215"/>
                    <a:pt x="258" y="3215"/>
                  </a:cubicBezTo>
                  <a:lnTo>
                    <a:pt x="258" y="3215"/>
                  </a:lnTo>
                  <a:cubicBezTo>
                    <a:pt x="257" y="3215"/>
                    <a:pt x="206" y="3317"/>
                    <a:pt x="215" y="3353"/>
                  </a:cubicBezTo>
                  <a:cubicBezTo>
                    <a:pt x="215" y="3503"/>
                    <a:pt x="331" y="3600"/>
                    <a:pt x="455" y="3600"/>
                  </a:cubicBezTo>
                  <a:cubicBezTo>
                    <a:pt x="507" y="3600"/>
                    <a:pt x="561" y="3582"/>
                    <a:pt x="608" y="3543"/>
                  </a:cubicBezTo>
                  <a:cubicBezTo>
                    <a:pt x="739" y="3436"/>
                    <a:pt x="917" y="3293"/>
                    <a:pt x="1096" y="3138"/>
                  </a:cubicBezTo>
                  <a:lnTo>
                    <a:pt x="1096" y="3138"/>
                  </a:lnTo>
                  <a:cubicBezTo>
                    <a:pt x="1012" y="3353"/>
                    <a:pt x="941" y="3567"/>
                    <a:pt x="893" y="3781"/>
                  </a:cubicBezTo>
                  <a:cubicBezTo>
                    <a:pt x="858" y="3877"/>
                    <a:pt x="870" y="3972"/>
                    <a:pt x="905" y="4055"/>
                  </a:cubicBezTo>
                  <a:cubicBezTo>
                    <a:pt x="966" y="4145"/>
                    <a:pt x="1041" y="4182"/>
                    <a:pt x="1114" y="4182"/>
                  </a:cubicBezTo>
                  <a:cubicBezTo>
                    <a:pt x="1228" y="4182"/>
                    <a:pt x="1340" y="4094"/>
                    <a:pt x="1405" y="3972"/>
                  </a:cubicBezTo>
                  <a:cubicBezTo>
                    <a:pt x="1727" y="3519"/>
                    <a:pt x="2013" y="3031"/>
                    <a:pt x="2251" y="2519"/>
                  </a:cubicBezTo>
                  <a:cubicBezTo>
                    <a:pt x="2310" y="2388"/>
                    <a:pt x="2334" y="2353"/>
                    <a:pt x="2370" y="2293"/>
                  </a:cubicBezTo>
                  <a:lnTo>
                    <a:pt x="3679" y="2150"/>
                  </a:lnTo>
                  <a:cubicBezTo>
                    <a:pt x="3822" y="2138"/>
                    <a:pt x="3965" y="2114"/>
                    <a:pt x="4108" y="2091"/>
                  </a:cubicBezTo>
                  <a:lnTo>
                    <a:pt x="4108" y="2091"/>
                  </a:lnTo>
                  <a:cubicBezTo>
                    <a:pt x="4105" y="2094"/>
                    <a:pt x="4108" y="2095"/>
                    <a:pt x="4117" y="2095"/>
                  </a:cubicBezTo>
                  <a:cubicBezTo>
                    <a:pt x="4140" y="2095"/>
                    <a:pt x="4199" y="2084"/>
                    <a:pt x="4251" y="2067"/>
                  </a:cubicBezTo>
                  <a:cubicBezTo>
                    <a:pt x="4549" y="1960"/>
                    <a:pt x="4465" y="1626"/>
                    <a:pt x="4179" y="1579"/>
                  </a:cubicBezTo>
                  <a:cubicBezTo>
                    <a:pt x="3971" y="1506"/>
                    <a:pt x="3754" y="1469"/>
                    <a:pt x="3535" y="1469"/>
                  </a:cubicBezTo>
                  <a:cubicBezTo>
                    <a:pt x="3504" y="1469"/>
                    <a:pt x="3473" y="1470"/>
                    <a:pt x="3441" y="1472"/>
                  </a:cubicBezTo>
                  <a:cubicBezTo>
                    <a:pt x="3739" y="1293"/>
                    <a:pt x="4025" y="1079"/>
                    <a:pt x="4287" y="852"/>
                  </a:cubicBezTo>
                  <a:cubicBezTo>
                    <a:pt x="4358" y="733"/>
                    <a:pt x="4322" y="579"/>
                    <a:pt x="4203" y="507"/>
                  </a:cubicBezTo>
                  <a:cubicBezTo>
                    <a:pt x="4156" y="489"/>
                    <a:pt x="4108" y="480"/>
                    <a:pt x="4060" y="480"/>
                  </a:cubicBezTo>
                  <a:cubicBezTo>
                    <a:pt x="4013" y="480"/>
                    <a:pt x="3965" y="489"/>
                    <a:pt x="3918" y="507"/>
                  </a:cubicBezTo>
                  <a:cubicBezTo>
                    <a:pt x="3727" y="555"/>
                    <a:pt x="3548" y="614"/>
                    <a:pt x="3382" y="698"/>
                  </a:cubicBezTo>
                  <a:cubicBezTo>
                    <a:pt x="3239" y="781"/>
                    <a:pt x="3108" y="852"/>
                    <a:pt x="2977" y="948"/>
                  </a:cubicBezTo>
                  <a:cubicBezTo>
                    <a:pt x="3013" y="888"/>
                    <a:pt x="3036" y="829"/>
                    <a:pt x="3072" y="781"/>
                  </a:cubicBezTo>
                  <a:cubicBezTo>
                    <a:pt x="3179" y="590"/>
                    <a:pt x="3156" y="626"/>
                    <a:pt x="3215" y="519"/>
                  </a:cubicBezTo>
                  <a:cubicBezTo>
                    <a:pt x="3263" y="424"/>
                    <a:pt x="3286" y="305"/>
                    <a:pt x="3263" y="198"/>
                  </a:cubicBezTo>
                  <a:cubicBezTo>
                    <a:pt x="3222" y="68"/>
                    <a:pt x="3110" y="1"/>
                    <a:pt x="29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2394280" y="2585742"/>
              <a:ext cx="627" cy="48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46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2378229" y="2376549"/>
              <a:ext cx="69504" cy="211068"/>
            </a:xfrm>
            <a:custGeom>
              <a:avLst/>
              <a:gdLst/>
              <a:ahLst/>
              <a:cxnLst/>
              <a:rect l="l" t="t" r="r" b="b"/>
              <a:pathLst>
                <a:path w="1442" h="4379" extrusionOk="0">
                  <a:moveTo>
                    <a:pt x="1167" y="0"/>
                  </a:moveTo>
                  <a:cubicBezTo>
                    <a:pt x="1113" y="0"/>
                    <a:pt x="1058" y="18"/>
                    <a:pt x="1012" y="54"/>
                  </a:cubicBezTo>
                  <a:cubicBezTo>
                    <a:pt x="941" y="114"/>
                    <a:pt x="905" y="197"/>
                    <a:pt x="893" y="292"/>
                  </a:cubicBezTo>
                  <a:cubicBezTo>
                    <a:pt x="893" y="304"/>
                    <a:pt x="893" y="316"/>
                    <a:pt x="893" y="328"/>
                  </a:cubicBezTo>
                  <a:cubicBezTo>
                    <a:pt x="846" y="423"/>
                    <a:pt x="810" y="518"/>
                    <a:pt x="774" y="614"/>
                  </a:cubicBezTo>
                  <a:cubicBezTo>
                    <a:pt x="739" y="709"/>
                    <a:pt x="715" y="816"/>
                    <a:pt x="679" y="911"/>
                  </a:cubicBezTo>
                  <a:cubicBezTo>
                    <a:pt x="477" y="1388"/>
                    <a:pt x="298" y="1876"/>
                    <a:pt x="167" y="2388"/>
                  </a:cubicBezTo>
                  <a:cubicBezTo>
                    <a:pt x="84" y="2721"/>
                    <a:pt x="60" y="3090"/>
                    <a:pt x="36" y="3233"/>
                  </a:cubicBezTo>
                  <a:cubicBezTo>
                    <a:pt x="0" y="3483"/>
                    <a:pt x="0" y="3733"/>
                    <a:pt x="36" y="3983"/>
                  </a:cubicBezTo>
                  <a:cubicBezTo>
                    <a:pt x="36" y="4007"/>
                    <a:pt x="36" y="4043"/>
                    <a:pt x="48" y="4066"/>
                  </a:cubicBezTo>
                  <a:cubicBezTo>
                    <a:pt x="48" y="4114"/>
                    <a:pt x="60" y="4162"/>
                    <a:pt x="84" y="4197"/>
                  </a:cubicBezTo>
                  <a:cubicBezTo>
                    <a:pt x="119" y="4269"/>
                    <a:pt x="203" y="4316"/>
                    <a:pt x="274" y="4316"/>
                  </a:cubicBezTo>
                  <a:cubicBezTo>
                    <a:pt x="298" y="4328"/>
                    <a:pt x="322" y="4328"/>
                    <a:pt x="334" y="4328"/>
                  </a:cubicBezTo>
                  <a:lnTo>
                    <a:pt x="358" y="4328"/>
                  </a:lnTo>
                  <a:cubicBezTo>
                    <a:pt x="372" y="4333"/>
                    <a:pt x="385" y="4336"/>
                    <a:pt x="391" y="4336"/>
                  </a:cubicBezTo>
                  <a:cubicBezTo>
                    <a:pt x="399" y="4336"/>
                    <a:pt x="392" y="4330"/>
                    <a:pt x="358" y="4316"/>
                  </a:cubicBezTo>
                  <a:lnTo>
                    <a:pt x="358" y="4316"/>
                  </a:lnTo>
                  <a:cubicBezTo>
                    <a:pt x="475" y="4360"/>
                    <a:pt x="573" y="4379"/>
                    <a:pt x="655" y="4379"/>
                  </a:cubicBezTo>
                  <a:cubicBezTo>
                    <a:pt x="1022" y="4379"/>
                    <a:pt x="1067" y="4002"/>
                    <a:pt x="1096" y="3769"/>
                  </a:cubicBezTo>
                  <a:cubicBezTo>
                    <a:pt x="1120" y="3400"/>
                    <a:pt x="1096" y="3019"/>
                    <a:pt x="1143" y="2638"/>
                  </a:cubicBezTo>
                  <a:lnTo>
                    <a:pt x="1143" y="2662"/>
                  </a:lnTo>
                  <a:cubicBezTo>
                    <a:pt x="1179" y="2221"/>
                    <a:pt x="1215" y="2007"/>
                    <a:pt x="1251" y="1697"/>
                  </a:cubicBezTo>
                  <a:cubicBezTo>
                    <a:pt x="1334" y="1268"/>
                    <a:pt x="1382" y="840"/>
                    <a:pt x="1417" y="399"/>
                  </a:cubicBezTo>
                  <a:cubicBezTo>
                    <a:pt x="1441" y="304"/>
                    <a:pt x="1429" y="209"/>
                    <a:pt x="1393" y="125"/>
                  </a:cubicBezTo>
                  <a:cubicBezTo>
                    <a:pt x="1342" y="45"/>
                    <a:pt x="1255" y="0"/>
                    <a:pt x="1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2348392" y="2326709"/>
              <a:ext cx="158433" cy="121609"/>
            </a:xfrm>
            <a:custGeom>
              <a:avLst/>
              <a:gdLst/>
              <a:ahLst/>
              <a:cxnLst/>
              <a:rect l="l" t="t" r="r" b="b"/>
              <a:pathLst>
                <a:path w="3287" h="2523" extrusionOk="0">
                  <a:moveTo>
                    <a:pt x="906" y="0"/>
                  </a:moveTo>
                  <a:cubicBezTo>
                    <a:pt x="819" y="0"/>
                    <a:pt x="745" y="56"/>
                    <a:pt x="727" y="147"/>
                  </a:cubicBezTo>
                  <a:cubicBezTo>
                    <a:pt x="715" y="183"/>
                    <a:pt x="715" y="219"/>
                    <a:pt x="727" y="255"/>
                  </a:cubicBezTo>
                  <a:cubicBezTo>
                    <a:pt x="738" y="290"/>
                    <a:pt x="741" y="302"/>
                    <a:pt x="741" y="302"/>
                  </a:cubicBezTo>
                  <a:cubicBezTo>
                    <a:pt x="741" y="302"/>
                    <a:pt x="738" y="290"/>
                    <a:pt x="738" y="278"/>
                  </a:cubicBezTo>
                  <a:lnTo>
                    <a:pt x="738" y="278"/>
                  </a:lnTo>
                  <a:cubicBezTo>
                    <a:pt x="810" y="433"/>
                    <a:pt x="917" y="576"/>
                    <a:pt x="1048" y="707"/>
                  </a:cubicBezTo>
                  <a:lnTo>
                    <a:pt x="846" y="671"/>
                  </a:lnTo>
                  <a:cubicBezTo>
                    <a:pt x="750" y="659"/>
                    <a:pt x="667" y="648"/>
                    <a:pt x="572" y="648"/>
                  </a:cubicBezTo>
                  <a:cubicBezTo>
                    <a:pt x="554" y="642"/>
                    <a:pt x="536" y="639"/>
                    <a:pt x="518" y="639"/>
                  </a:cubicBezTo>
                  <a:cubicBezTo>
                    <a:pt x="500" y="639"/>
                    <a:pt x="483" y="642"/>
                    <a:pt x="465" y="648"/>
                  </a:cubicBezTo>
                  <a:cubicBezTo>
                    <a:pt x="451" y="646"/>
                    <a:pt x="437" y="645"/>
                    <a:pt x="424" y="645"/>
                  </a:cubicBezTo>
                  <a:cubicBezTo>
                    <a:pt x="331" y="645"/>
                    <a:pt x="241" y="680"/>
                    <a:pt x="179" y="743"/>
                  </a:cubicBezTo>
                  <a:cubicBezTo>
                    <a:pt x="0" y="933"/>
                    <a:pt x="96" y="1231"/>
                    <a:pt x="346" y="1279"/>
                  </a:cubicBezTo>
                  <a:cubicBezTo>
                    <a:pt x="381" y="1290"/>
                    <a:pt x="405" y="1302"/>
                    <a:pt x="441" y="1314"/>
                  </a:cubicBezTo>
                  <a:cubicBezTo>
                    <a:pt x="572" y="1362"/>
                    <a:pt x="703" y="1386"/>
                    <a:pt x="846" y="1410"/>
                  </a:cubicBezTo>
                  <a:cubicBezTo>
                    <a:pt x="655" y="1540"/>
                    <a:pt x="488" y="1695"/>
                    <a:pt x="346" y="1874"/>
                  </a:cubicBezTo>
                  <a:cubicBezTo>
                    <a:pt x="239" y="2097"/>
                    <a:pt x="425" y="2313"/>
                    <a:pt x="625" y="2313"/>
                  </a:cubicBezTo>
                  <a:cubicBezTo>
                    <a:pt x="693" y="2313"/>
                    <a:pt x="762" y="2288"/>
                    <a:pt x="822" y="2231"/>
                  </a:cubicBezTo>
                  <a:cubicBezTo>
                    <a:pt x="1024" y="2112"/>
                    <a:pt x="1239" y="1981"/>
                    <a:pt x="1441" y="1862"/>
                  </a:cubicBezTo>
                  <a:lnTo>
                    <a:pt x="1631" y="1743"/>
                  </a:lnTo>
                  <a:lnTo>
                    <a:pt x="1643" y="1755"/>
                  </a:lnTo>
                  <a:cubicBezTo>
                    <a:pt x="1774" y="1862"/>
                    <a:pt x="1881" y="1993"/>
                    <a:pt x="1965" y="2136"/>
                  </a:cubicBezTo>
                  <a:cubicBezTo>
                    <a:pt x="2036" y="2231"/>
                    <a:pt x="2072" y="2338"/>
                    <a:pt x="2143" y="2433"/>
                  </a:cubicBezTo>
                  <a:cubicBezTo>
                    <a:pt x="2209" y="2493"/>
                    <a:pt x="2289" y="2523"/>
                    <a:pt x="2370" y="2523"/>
                  </a:cubicBezTo>
                  <a:cubicBezTo>
                    <a:pt x="2450" y="2523"/>
                    <a:pt x="2530" y="2493"/>
                    <a:pt x="2596" y="2433"/>
                  </a:cubicBezTo>
                  <a:cubicBezTo>
                    <a:pt x="2763" y="2267"/>
                    <a:pt x="2655" y="2029"/>
                    <a:pt x="2560" y="1850"/>
                  </a:cubicBezTo>
                  <a:cubicBezTo>
                    <a:pt x="2536" y="1791"/>
                    <a:pt x="2501" y="1743"/>
                    <a:pt x="2477" y="1695"/>
                  </a:cubicBezTo>
                  <a:lnTo>
                    <a:pt x="2477" y="1695"/>
                  </a:lnTo>
                  <a:cubicBezTo>
                    <a:pt x="2597" y="1756"/>
                    <a:pt x="2732" y="1787"/>
                    <a:pt x="2870" y="1787"/>
                  </a:cubicBezTo>
                  <a:cubicBezTo>
                    <a:pt x="2949" y="1787"/>
                    <a:pt x="3029" y="1777"/>
                    <a:pt x="3108" y="1755"/>
                  </a:cubicBezTo>
                  <a:cubicBezTo>
                    <a:pt x="3263" y="1683"/>
                    <a:pt x="3286" y="1481"/>
                    <a:pt x="3167" y="1362"/>
                  </a:cubicBezTo>
                  <a:cubicBezTo>
                    <a:pt x="3024" y="1243"/>
                    <a:pt x="2870" y="1159"/>
                    <a:pt x="2691" y="1112"/>
                  </a:cubicBezTo>
                  <a:cubicBezTo>
                    <a:pt x="2560" y="1064"/>
                    <a:pt x="2417" y="1029"/>
                    <a:pt x="2274" y="1017"/>
                  </a:cubicBezTo>
                  <a:cubicBezTo>
                    <a:pt x="2370" y="957"/>
                    <a:pt x="2465" y="898"/>
                    <a:pt x="2489" y="790"/>
                  </a:cubicBezTo>
                  <a:cubicBezTo>
                    <a:pt x="2489" y="719"/>
                    <a:pt x="2465" y="636"/>
                    <a:pt x="2405" y="600"/>
                  </a:cubicBezTo>
                  <a:cubicBezTo>
                    <a:pt x="2397" y="407"/>
                    <a:pt x="2240" y="279"/>
                    <a:pt x="2073" y="279"/>
                  </a:cubicBezTo>
                  <a:cubicBezTo>
                    <a:pt x="2004" y="279"/>
                    <a:pt x="1933" y="301"/>
                    <a:pt x="1870" y="350"/>
                  </a:cubicBezTo>
                  <a:cubicBezTo>
                    <a:pt x="1786" y="433"/>
                    <a:pt x="1703" y="493"/>
                    <a:pt x="1643" y="576"/>
                  </a:cubicBezTo>
                  <a:lnTo>
                    <a:pt x="1477" y="695"/>
                  </a:lnTo>
                  <a:cubicBezTo>
                    <a:pt x="1453" y="659"/>
                    <a:pt x="1417" y="624"/>
                    <a:pt x="1393" y="588"/>
                  </a:cubicBezTo>
                  <a:lnTo>
                    <a:pt x="1250" y="338"/>
                  </a:lnTo>
                  <a:cubicBezTo>
                    <a:pt x="1167" y="231"/>
                    <a:pt x="1108" y="76"/>
                    <a:pt x="989" y="16"/>
                  </a:cubicBezTo>
                  <a:cubicBezTo>
                    <a:pt x="961" y="5"/>
                    <a:pt x="933" y="0"/>
                    <a:pt x="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1896170" y="2634377"/>
              <a:ext cx="361018" cy="187739"/>
            </a:xfrm>
            <a:custGeom>
              <a:avLst/>
              <a:gdLst/>
              <a:ahLst/>
              <a:cxnLst/>
              <a:rect l="l" t="t" r="r" b="b"/>
              <a:pathLst>
                <a:path w="7490" h="3895" extrusionOk="0">
                  <a:moveTo>
                    <a:pt x="1293" y="1"/>
                  </a:moveTo>
                  <a:cubicBezTo>
                    <a:pt x="1100" y="1"/>
                    <a:pt x="877" y="50"/>
                    <a:pt x="929" y="301"/>
                  </a:cubicBezTo>
                  <a:cubicBezTo>
                    <a:pt x="988" y="491"/>
                    <a:pt x="1203" y="539"/>
                    <a:pt x="1357" y="599"/>
                  </a:cubicBezTo>
                  <a:cubicBezTo>
                    <a:pt x="1619" y="682"/>
                    <a:pt x="1881" y="753"/>
                    <a:pt x="2155" y="825"/>
                  </a:cubicBezTo>
                  <a:lnTo>
                    <a:pt x="2191" y="837"/>
                  </a:lnTo>
                  <a:cubicBezTo>
                    <a:pt x="2060" y="849"/>
                    <a:pt x="1929" y="872"/>
                    <a:pt x="1786" y="896"/>
                  </a:cubicBezTo>
                  <a:cubicBezTo>
                    <a:pt x="1369" y="956"/>
                    <a:pt x="965" y="1075"/>
                    <a:pt x="584" y="1253"/>
                  </a:cubicBezTo>
                  <a:cubicBezTo>
                    <a:pt x="429" y="1301"/>
                    <a:pt x="274" y="1384"/>
                    <a:pt x="155" y="1492"/>
                  </a:cubicBezTo>
                  <a:cubicBezTo>
                    <a:pt x="0" y="1658"/>
                    <a:pt x="179" y="1849"/>
                    <a:pt x="369" y="1873"/>
                  </a:cubicBezTo>
                  <a:cubicBezTo>
                    <a:pt x="404" y="1874"/>
                    <a:pt x="438" y="1875"/>
                    <a:pt x="473" y="1875"/>
                  </a:cubicBezTo>
                  <a:cubicBezTo>
                    <a:pt x="1005" y="1875"/>
                    <a:pt x="1588" y="1712"/>
                    <a:pt x="2191" y="1623"/>
                  </a:cubicBezTo>
                  <a:lnTo>
                    <a:pt x="2191" y="1623"/>
                  </a:lnTo>
                  <a:cubicBezTo>
                    <a:pt x="1846" y="1789"/>
                    <a:pt x="1524" y="1980"/>
                    <a:pt x="1227" y="2218"/>
                  </a:cubicBezTo>
                  <a:cubicBezTo>
                    <a:pt x="1072" y="2325"/>
                    <a:pt x="941" y="2456"/>
                    <a:pt x="822" y="2611"/>
                  </a:cubicBezTo>
                  <a:cubicBezTo>
                    <a:pt x="703" y="2742"/>
                    <a:pt x="726" y="2956"/>
                    <a:pt x="893" y="3051"/>
                  </a:cubicBezTo>
                  <a:cubicBezTo>
                    <a:pt x="941" y="3082"/>
                    <a:pt x="993" y="3094"/>
                    <a:pt x="1045" y="3094"/>
                  </a:cubicBezTo>
                  <a:cubicBezTo>
                    <a:pt x="1174" y="3094"/>
                    <a:pt x="1311" y="3022"/>
                    <a:pt x="1429" y="2980"/>
                  </a:cubicBezTo>
                  <a:cubicBezTo>
                    <a:pt x="1762" y="2861"/>
                    <a:pt x="2084" y="2718"/>
                    <a:pt x="2405" y="2575"/>
                  </a:cubicBezTo>
                  <a:cubicBezTo>
                    <a:pt x="2893" y="2349"/>
                    <a:pt x="3227" y="2170"/>
                    <a:pt x="3548" y="2051"/>
                  </a:cubicBezTo>
                  <a:cubicBezTo>
                    <a:pt x="3691" y="2349"/>
                    <a:pt x="3786" y="2611"/>
                    <a:pt x="3941" y="3051"/>
                  </a:cubicBezTo>
                  <a:cubicBezTo>
                    <a:pt x="3977" y="3135"/>
                    <a:pt x="4013" y="3230"/>
                    <a:pt x="4036" y="3325"/>
                  </a:cubicBezTo>
                  <a:cubicBezTo>
                    <a:pt x="4048" y="3468"/>
                    <a:pt x="4108" y="3599"/>
                    <a:pt x="4191" y="3706"/>
                  </a:cubicBezTo>
                  <a:cubicBezTo>
                    <a:pt x="4215" y="3766"/>
                    <a:pt x="4263" y="3825"/>
                    <a:pt x="4322" y="3861"/>
                  </a:cubicBezTo>
                  <a:cubicBezTo>
                    <a:pt x="4363" y="3883"/>
                    <a:pt x="4408" y="3894"/>
                    <a:pt x="4453" y="3894"/>
                  </a:cubicBezTo>
                  <a:cubicBezTo>
                    <a:pt x="4550" y="3894"/>
                    <a:pt x="4646" y="3844"/>
                    <a:pt x="4703" y="3754"/>
                  </a:cubicBezTo>
                  <a:cubicBezTo>
                    <a:pt x="4775" y="3635"/>
                    <a:pt x="4727" y="3480"/>
                    <a:pt x="4715" y="3349"/>
                  </a:cubicBezTo>
                  <a:cubicBezTo>
                    <a:pt x="4667" y="3123"/>
                    <a:pt x="4620" y="2897"/>
                    <a:pt x="4536" y="2682"/>
                  </a:cubicBezTo>
                  <a:cubicBezTo>
                    <a:pt x="4489" y="2456"/>
                    <a:pt x="4441" y="2242"/>
                    <a:pt x="4382" y="2027"/>
                  </a:cubicBezTo>
                  <a:lnTo>
                    <a:pt x="4382" y="2027"/>
                  </a:lnTo>
                  <a:lnTo>
                    <a:pt x="4417" y="2039"/>
                  </a:lnTo>
                  <a:cubicBezTo>
                    <a:pt x="4584" y="2194"/>
                    <a:pt x="4763" y="2337"/>
                    <a:pt x="4929" y="2492"/>
                  </a:cubicBezTo>
                  <a:cubicBezTo>
                    <a:pt x="5263" y="2766"/>
                    <a:pt x="5584" y="3063"/>
                    <a:pt x="5882" y="3385"/>
                  </a:cubicBezTo>
                  <a:cubicBezTo>
                    <a:pt x="5882" y="3397"/>
                    <a:pt x="5894" y="3397"/>
                    <a:pt x="5906" y="3408"/>
                  </a:cubicBezTo>
                  <a:cubicBezTo>
                    <a:pt x="5941" y="3480"/>
                    <a:pt x="6001" y="3528"/>
                    <a:pt x="6072" y="3563"/>
                  </a:cubicBezTo>
                  <a:cubicBezTo>
                    <a:pt x="6111" y="3580"/>
                    <a:pt x="6149" y="3587"/>
                    <a:pt x="6187" y="3587"/>
                  </a:cubicBezTo>
                  <a:cubicBezTo>
                    <a:pt x="6314" y="3587"/>
                    <a:pt x="6429" y="3501"/>
                    <a:pt x="6465" y="3373"/>
                  </a:cubicBezTo>
                  <a:cubicBezTo>
                    <a:pt x="6513" y="3230"/>
                    <a:pt x="6394" y="3087"/>
                    <a:pt x="6310" y="2968"/>
                  </a:cubicBezTo>
                  <a:cubicBezTo>
                    <a:pt x="6168" y="2754"/>
                    <a:pt x="5989" y="2551"/>
                    <a:pt x="5799" y="2373"/>
                  </a:cubicBezTo>
                  <a:cubicBezTo>
                    <a:pt x="5751" y="2325"/>
                    <a:pt x="5703" y="2277"/>
                    <a:pt x="5656" y="2230"/>
                  </a:cubicBezTo>
                  <a:lnTo>
                    <a:pt x="5656" y="2230"/>
                  </a:lnTo>
                  <a:lnTo>
                    <a:pt x="5822" y="2266"/>
                  </a:lnTo>
                  <a:cubicBezTo>
                    <a:pt x="6144" y="2313"/>
                    <a:pt x="6465" y="2337"/>
                    <a:pt x="6787" y="2349"/>
                  </a:cubicBezTo>
                  <a:cubicBezTo>
                    <a:pt x="6831" y="2355"/>
                    <a:pt x="6876" y="2358"/>
                    <a:pt x="6921" y="2358"/>
                  </a:cubicBezTo>
                  <a:cubicBezTo>
                    <a:pt x="7043" y="2358"/>
                    <a:pt x="7165" y="2336"/>
                    <a:pt x="7287" y="2301"/>
                  </a:cubicBezTo>
                  <a:cubicBezTo>
                    <a:pt x="7430" y="2218"/>
                    <a:pt x="7489" y="2039"/>
                    <a:pt x="7418" y="1896"/>
                  </a:cubicBezTo>
                  <a:cubicBezTo>
                    <a:pt x="7323" y="1789"/>
                    <a:pt x="7203" y="1706"/>
                    <a:pt x="7072" y="1670"/>
                  </a:cubicBezTo>
                  <a:lnTo>
                    <a:pt x="6965" y="1623"/>
                  </a:lnTo>
                  <a:cubicBezTo>
                    <a:pt x="6930" y="1587"/>
                    <a:pt x="6894" y="1563"/>
                    <a:pt x="6858" y="1539"/>
                  </a:cubicBezTo>
                  <a:cubicBezTo>
                    <a:pt x="7084" y="1515"/>
                    <a:pt x="7287" y="1456"/>
                    <a:pt x="7287" y="1218"/>
                  </a:cubicBezTo>
                  <a:cubicBezTo>
                    <a:pt x="7275" y="1099"/>
                    <a:pt x="7203" y="980"/>
                    <a:pt x="7096" y="920"/>
                  </a:cubicBezTo>
                  <a:cubicBezTo>
                    <a:pt x="7001" y="837"/>
                    <a:pt x="6894" y="765"/>
                    <a:pt x="6775" y="706"/>
                  </a:cubicBezTo>
                  <a:cubicBezTo>
                    <a:pt x="6465" y="563"/>
                    <a:pt x="6144" y="468"/>
                    <a:pt x="5810" y="432"/>
                  </a:cubicBezTo>
                  <a:cubicBezTo>
                    <a:pt x="5672" y="413"/>
                    <a:pt x="5532" y="403"/>
                    <a:pt x="5393" y="403"/>
                  </a:cubicBezTo>
                  <a:cubicBezTo>
                    <a:pt x="5183" y="403"/>
                    <a:pt x="4975" y="425"/>
                    <a:pt x="4775" y="468"/>
                  </a:cubicBezTo>
                  <a:cubicBezTo>
                    <a:pt x="4370" y="575"/>
                    <a:pt x="4036" y="646"/>
                    <a:pt x="3786" y="825"/>
                  </a:cubicBezTo>
                  <a:cubicBezTo>
                    <a:pt x="3346" y="456"/>
                    <a:pt x="2834" y="206"/>
                    <a:pt x="2274" y="87"/>
                  </a:cubicBezTo>
                  <a:cubicBezTo>
                    <a:pt x="1977" y="27"/>
                    <a:pt x="1679" y="3"/>
                    <a:pt x="1369" y="3"/>
                  </a:cubicBezTo>
                  <a:cubicBezTo>
                    <a:pt x="1345" y="2"/>
                    <a:pt x="1319" y="1"/>
                    <a:pt x="12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2066031" y="3243976"/>
              <a:ext cx="48" cy="4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1930007" y="3064619"/>
              <a:ext cx="346654" cy="244904"/>
            </a:xfrm>
            <a:custGeom>
              <a:avLst/>
              <a:gdLst/>
              <a:ahLst/>
              <a:cxnLst/>
              <a:rect l="l" t="t" r="r" b="b"/>
              <a:pathLst>
                <a:path w="7192" h="5081" extrusionOk="0">
                  <a:moveTo>
                    <a:pt x="3504" y="0"/>
                  </a:moveTo>
                  <a:cubicBezTo>
                    <a:pt x="3163" y="0"/>
                    <a:pt x="2851" y="95"/>
                    <a:pt x="2918" y="412"/>
                  </a:cubicBezTo>
                  <a:lnTo>
                    <a:pt x="2918" y="424"/>
                  </a:lnTo>
                  <a:cubicBezTo>
                    <a:pt x="2918" y="448"/>
                    <a:pt x="2918" y="459"/>
                    <a:pt x="2930" y="483"/>
                  </a:cubicBezTo>
                  <a:lnTo>
                    <a:pt x="2930" y="471"/>
                  </a:lnTo>
                  <a:cubicBezTo>
                    <a:pt x="2965" y="745"/>
                    <a:pt x="3049" y="1007"/>
                    <a:pt x="3096" y="1281"/>
                  </a:cubicBezTo>
                  <a:cubicBezTo>
                    <a:pt x="3144" y="1448"/>
                    <a:pt x="3144" y="1626"/>
                    <a:pt x="3096" y="1793"/>
                  </a:cubicBezTo>
                  <a:cubicBezTo>
                    <a:pt x="3025" y="1733"/>
                    <a:pt x="2965" y="1650"/>
                    <a:pt x="2930" y="1567"/>
                  </a:cubicBezTo>
                  <a:cubicBezTo>
                    <a:pt x="2787" y="1340"/>
                    <a:pt x="2703" y="971"/>
                    <a:pt x="2477" y="674"/>
                  </a:cubicBezTo>
                  <a:cubicBezTo>
                    <a:pt x="2400" y="552"/>
                    <a:pt x="2271" y="482"/>
                    <a:pt x="2129" y="482"/>
                  </a:cubicBezTo>
                  <a:cubicBezTo>
                    <a:pt x="2118" y="482"/>
                    <a:pt x="2107" y="482"/>
                    <a:pt x="2096" y="483"/>
                  </a:cubicBezTo>
                  <a:cubicBezTo>
                    <a:pt x="1882" y="459"/>
                    <a:pt x="1679" y="448"/>
                    <a:pt x="1465" y="448"/>
                  </a:cubicBezTo>
                  <a:cubicBezTo>
                    <a:pt x="1315" y="433"/>
                    <a:pt x="1166" y="426"/>
                    <a:pt x="1016" y="426"/>
                  </a:cubicBezTo>
                  <a:cubicBezTo>
                    <a:pt x="809" y="426"/>
                    <a:pt x="601" y="439"/>
                    <a:pt x="394" y="459"/>
                  </a:cubicBezTo>
                  <a:cubicBezTo>
                    <a:pt x="24" y="483"/>
                    <a:pt x="1" y="686"/>
                    <a:pt x="84" y="888"/>
                  </a:cubicBezTo>
                  <a:cubicBezTo>
                    <a:pt x="239" y="1424"/>
                    <a:pt x="501" y="1936"/>
                    <a:pt x="858" y="2376"/>
                  </a:cubicBezTo>
                  <a:cubicBezTo>
                    <a:pt x="1048" y="2644"/>
                    <a:pt x="1251" y="2716"/>
                    <a:pt x="1449" y="2716"/>
                  </a:cubicBezTo>
                  <a:cubicBezTo>
                    <a:pt x="1647" y="2716"/>
                    <a:pt x="1840" y="2644"/>
                    <a:pt x="2013" y="2626"/>
                  </a:cubicBezTo>
                  <a:cubicBezTo>
                    <a:pt x="2227" y="2626"/>
                    <a:pt x="2263" y="2698"/>
                    <a:pt x="2275" y="2769"/>
                  </a:cubicBezTo>
                  <a:cubicBezTo>
                    <a:pt x="2215" y="2853"/>
                    <a:pt x="2263" y="2805"/>
                    <a:pt x="2168" y="2888"/>
                  </a:cubicBezTo>
                  <a:cubicBezTo>
                    <a:pt x="2132" y="2912"/>
                    <a:pt x="2001" y="3007"/>
                    <a:pt x="1965" y="3031"/>
                  </a:cubicBezTo>
                  <a:cubicBezTo>
                    <a:pt x="1703" y="3174"/>
                    <a:pt x="1656" y="3365"/>
                    <a:pt x="1918" y="3543"/>
                  </a:cubicBezTo>
                  <a:cubicBezTo>
                    <a:pt x="2179" y="3722"/>
                    <a:pt x="2441" y="3984"/>
                    <a:pt x="2775" y="4031"/>
                  </a:cubicBezTo>
                  <a:cubicBezTo>
                    <a:pt x="3013" y="4031"/>
                    <a:pt x="3049" y="3948"/>
                    <a:pt x="3215" y="3900"/>
                  </a:cubicBezTo>
                  <a:cubicBezTo>
                    <a:pt x="3428" y="3835"/>
                    <a:pt x="3644" y="3804"/>
                    <a:pt x="3830" y="3804"/>
                  </a:cubicBezTo>
                  <a:cubicBezTo>
                    <a:pt x="4049" y="3804"/>
                    <a:pt x="4227" y="3847"/>
                    <a:pt x="4311" y="3924"/>
                  </a:cubicBezTo>
                  <a:cubicBezTo>
                    <a:pt x="4311" y="3936"/>
                    <a:pt x="4311" y="3948"/>
                    <a:pt x="4323" y="3948"/>
                  </a:cubicBezTo>
                  <a:lnTo>
                    <a:pt x="4323" y="3972"/>
                  </a:lnTo>
                  <a:cubicBezTo>
                    <a:pt x="4275" y="4007"/>
                    <a:pt x="4227" y="4031"/>
                    <a:pt x="4180" y="4055"/>
                  </a:cubicBezTo>
                  <a:lnTo>
                    <a:pt x="4144" y="4067"/>
                  </a:lnTo>
                  <a:lnTo>
                    <a:pt x="4108" y="4079"/>
                  </a:lnTo>
                  <a:cubicBezTo>
                    <a:pt x="4001" y="4127"/>
                    <a:pt x="3799" y="4127"/>
                    <a:pt x="3596" y="4186"/>
                  </a:cubicBezTo>
                  <a:cubicBezTo>
                    <a:pt x="3537" y="4210"/>
                    <a:pt x="3501" y="4293"/>
                    <a:pt x="3525" y="4365"/>
                  </a:cubicBezTo>
                  <a:cubicBezTo>
                    <a:pt x="3573" y="4508"/>
                    <a:pt x="3751" y="4531"/>
                    <a:pt x="3870" y="4615"/>
                  </a:cubicBezTo>
                  <a:cubicBezTo>
                    <a:pt x="3989" y="4710"/>
                    <a:pt x="4120" y="4758"/>
                    <a:pt x="4251" y="4817"/>
                  </a:cubicBezTo>
                  <a:cubicBezTo>
                    <a:pt x="4263" y="4900"/>
                    <a:pt x="4323" y="4972"/>
                    <a:pt x="4406" y="4984"/>
                  </a:cubicBezTo>
                  <a:cubicBezTo>
                    <a:pt x="4442" y="4996"/>
                    <a:pt x="4477" y="5008"/>
                    <a:pt x="4513" y="5020"/>
                  </a:cubicBezTo>
                  <a:cubicBezTo>
                    <a:pt x="4585" y="5043"/>
                    <a:pt x="4656" y="5055"/>
                    <a:pt x="4727" y="5067"/>
                  </a:cubicBezTo>
                  <a:lnTo>
                    <a:pt x="4716" y="5067"/>
                  </a:lnTo>
                  <a:cubicBezTo>
                    <a:pt x="4788" y="5076"/>
                    <a:pt x="4861" y="5080"/>
                    <a:pt x="4934" y="5080"/>
                  </a:cubicBezTo>
                  <a:cubicBezTo>
                    <a:pt x="5158" y="5080"/>
                    <a:pt x="5378" y="5038"/>
                    <a:pt x="5585" y="4948"/>
                  </a:cubicBezTo>
                  <a:cubicBezTo>
                    <a:pt x="5882" y="4841"/>
                    <a:pt x="6156" y="4698"/>
                    <a:pt x="6418" y="4508"/>
                  </a:cubicBezTo>
                  <a:cubicBezTo>
                    <a:pt x="6704" y="4305"/>
                    <a:pt x="6918" y="4007"/>
                    <a:pt x="7025" y="3674"/>
                  </a:cubicBezTo>
                  <a:cubicBezTo>
                    <a:pt x="7144" y="3329"/>
                    <a:pt x="7192" y="2960"/>
                    <a:pt x="7156" y="2603"/>
                  </a:cubicBezTo>
                  <a:cubicBezTo>
                    <a:pt x="7097" y="2019"/>
                    <a:pt x="6871" y="1412"/>
                    <a:pt x="6394" y="1043"/>
                  </a:cubicBezTo>
                  <a:cubicBezTo>
                    <a:pt x="6279" y="968"/>
                    <a:pt x="6123" y="860"/>
                    <a:pt x="5979" y="860"/>
                  </a:cubicBezTo>
                  <a:cubicBezTo>
                    <a:pt x="5915" y="860"/>
                    <a:pt x="5854" y="881"/>
                    <a:pt x="5799" y="936"/>
                  </a:cubicBezTo>
                  <a:cubicBezTo>
                    <a:pt x="5739" y="1007"/>
                    <a:pt x="5704" y="1102"/>
                    <a:pt x="5716" y="1210"/>
                  </a:cubicBezTo>
                  <a:cubicBezTo>
                    <a:pt x="5704" y="1376"/>
                    <a:pt x="5716" y="1543"/>
                    <a:pt x="5704" y="1710"/>
                  </a:cubicBezTo>
                  <a:cubicBezTo>
                    <a:pt x="5704" y="1936"/>
                    <a:pt x="5597" y="2364"/>
                    <a:pt x="5513" y="2448"/>
                  </a:cubicBezTo>
                  <a:cubicBezTo>
                    <a:pt x="5358" y="2055"/>
                    <a:pt x="5454" y="1614"/>
                    <a:pt x="5489" y="1090"/>
                  </a:cubicBezTo>
                  <a:cubicBezTo>
                    <a:pt x="5525" y="650"/>
                    <a:pt x="5406" y="495"/>
                    <a:pt x="4989" y="352"/>
                  </a:cubicBezTo>
                  <a:cubicBezTo>
                    <a:pt x="4632" y="221"/>
                    <a:pt x="4287" y="114"/>
                    <a:pt x="3930" y="43"/>
                  </a:cubicBezTo>
                  <a:cubicBezTo>
                    <a:pt x="3801" y="18"/>
                    <a:pt x="3650" y="0"/>
                    <a:pt x="35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2153853" y="3309433"/>
              <a:ext cx="1735" cy="48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2" y="0"/>
                  </a:moveTo>
                  <a:lnTo>
                    <a:pt x="36" y="0"/>
                  </a:lnTo>
                  <a:cubicBezTo>
                    <a:pt x="24" y="0"/>
                    <a:pt x="0" y="0"/>
                    <a:pt x="12" y="0"/>
                  </a:cubicBez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2155540" y="3309433"/>
              <a:ext cx="627" cy="48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72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1600939" y="2648981"/>
              <a:ext cx="151203" cy="240181"/>
            </a:xfrm>
            <a:custGeom>
              <a:avLst/>
              <a:gdLst/>
              <a:ahLst/>
              <a:cxnLst/>
              <a:rect l="l" t="t" r="r" b="b"/>
              <a:pathLst>
                <a:path w="3137" h="4983" extrusionOk="0">
                  <a:moveTo>
                    <a:pt x="3089" y="0"/>
                  </a:moveTo>
                  <a:cubicBezTo>
                    <a:pt x="3080" y="0"/>
                    <a:pt x="3072" y="3"/>
                    <a:pt x="3065" y="10"/>
                  </a:cubicBezTo>
                  <a:cubicBezTo>
                    <a:pt x="2577" y="546"/>
                    <a:pt x="2137" y="1105"/>
                    <a:pt x="1744" y="1712"/>
                  </a:cubicBezTo>
                  <a:cubicBezTo>
                    <a:pt x="1839" y="1236"/>
                    <a:pt x="1934" y="748"/>
                    <a:pt x="2041" y="272"/>
                  </a:cubicBezTo>
                  <a:cubicBezTo>
                    <a:pt x="2041" y="236"/>
                    <a:pt x="2077" y="200"/>
                    <a:pt x="2065" y="165"/>
                  </a:cubicBezTo>
                  <a:cubicBezTo>
                    <a:pt x="2054" y="154"/>
                    <a:pt x="2041" y="148"/>
                    <a:pt x="2029" y="148"/>
                  </a:cubicBezTo>
                  <a:cubicBezTo>
                    <a:pt x="2014" y="148"/>
                    <a:pt x="2000" y="157"/>
                    <a:pt x="1994" y="177"/>
                  </a:cubicBezTo>
                  <a:cubicBezTo>
                    <a:pt x="1827" y="784"/>
                    <a:pt x="1672" y="1403"/>
                    <a:pt x="1541" y="2022"/>
                  </a:cubicBezTo>
                  <a:lnTo>
                    <a:pt x="1470" y="2129"/>
                  </a:lnTo>
                  <a:cubicBezTo>
                    <a:pt x="1232" y="2486"/>
                    <a:pt x="970" y="2820"/>
                    <a:pt x="755" y="3189"/>
                  </a:cubicBezTo>
                  <a:cubicBezTo>
                    <a:pt x="755" y="3010"/>
                    <a:pt x="779" y="2832"/>
                    <a:pt x="815" y="2653"/>
                  </a:cubicBezTo>
                  <a:cubicBezTo>
                    <a:pt x="851" y="2403"/>
                    <a:pt x="886" y="2141"/>
                    <a:pt x="946" y="1879"/>
                  </a:cubicBezTo>
                  <a:cubicBezTo>
                    <a:pt x="946" y="1820"/>
                    <a:pt x="994" y="1760"/>
                    <a:pt x="970" y="1701"/>
                  </a:cubicBezTo>
                  <a:cubicBezTo>
                    <a:pt x="964" y="1690"/>
                    <a:pt x="952" y="1684"/>
                    <a:pt x="939" y="1684"/>
                  </a:cubicBezTo>
                  <a:cubicBezTo>
                    <a:pt x="922" y="1684"/>
                    <a:pt x="905" y="1693"/>
                    <a:pt x="898" y="1712"/>
                  </a:cubicBezTo>
                  <a:cubicBezTo>
                    <a:pt x="779" y="2201"/>
                    <a:pt x="672" y="2689"/>
                    <a:pt x="601" y="3189"/>
                  </a:cubicBezTo>
                  <a:cubicBezTo>
                    <a:pt x="589" y="3284"/>
                    <a:pt x="589" y="3379"/>
                    <a:pt x="601" y="3463"/>
                  </a:cubicBezTo>
                  <a:cubicBezTo>
                    <a:pt x="565" y="3546"/>
                    <a:pt x="517" y="3629"/>
                    <a:pt x="482" y="3713"/>
                  </a:cubicBezTo>
                  <a:cubicBezTo>
                    <a:pt x="327" y="4070"/>
                    <a:pt x="113" y="4427"/>
                    <a:pt x="29" y="4808"/>
                  </a:cubicBezTo>
                  <a:cubicBezTo>
                    <a:pt x="1" y="4915"/>
                    <a:pt x="87" y="4983"/>
                    <a:pt x="171" y="4983"/>
                  </a:cubicBezTo>
                  <a:cubicBezTo>
                    <a:pt x="228" y="4983"/>
                    <a:pt x="284" y="4952"/>
                    <a:pt x="303" y="4880"/>
                  </a:cubicBezTo>
                  <a:cubicBezTo>
                    <a:pt x="386" y="4594"/>
                    <a:pt x="494" y="4308"/>
                    <a:pt x="624" y="4034"/>
                  </a:cubicBezTo>
                  <a:cubicBezTo>
                    <a:pt x="684" y="3891"/>
                    <a:pt x="744" y="3748"/>
                    <a:pt x="815" y="3606"/>
                  </a:cubicBezTo>
                  <a:cubicBezTo>
                    <a:pt x="898" y="3582"/>
                    <a:pt x="970" y="3546"/>
                    <a:pt x="1041" y="3510"/>
                  </a:cubicBezTo>
                  <a:cubicBezTo>
                    <a:pt x="1267" y="3391"/>
                    <a:pt x="1494" y="3248"/>
                    <a:pt x="1708" y="3117"/>
                  </a:cubicBezTo>
                  <a:cubicBezTo>
                    <a:pt x="1779" y="3070"/>
                    <a:pt x="1922" y="3010"/>
                    <a:pt x="1851" y="2903"/>
                  </a:cubicBezTo>
                  <a:cubicBezTo>
                    <a:pt x="1824" y="2866"/>
                    <a:pt x="1793" y="2852"/>
                    <a:pt x="1760" y="2852"/>
                  </a:cubicBezTo>
                  <a:cubicBezTo>
                    <a:pt x="1675" y="2852"/>
                    <a:pt x="1572" y="2944"/>
                    <a:pt x="1470" y="2986"/>
                  </a:cubicBezTo>
                  <a:cubicBezTo>
                    <a:pt x="1315" y="3082"/>
                    <a:pt x="1136" y="3165"/>
                    <a:pt x="982" y="3260"/>
                  </a:cubicBezTo>
                  <a:cubicBezTo>
                    <a:pt x="1005" y="3213"/>
                    <a:pt x="1029" y="3177"/>
                    <a:pt x="1053" y="3129"/>
                  </a:cubicBezTo>
                  <a:cubicBezTo>
                    <a:pt x="1267" y="2784"/>
                    <a:pt x="1482" y="2427"/>
                    <a:pt x="1696" y="2082"/>
                  </a:cubicBezTo>
                  <a:lnTo>
                    <a:pt x="1720" y="2058"/>
                  </a:lnTo>
                  <a:cubicBezTo>
                    <a:pt x="1827" y="1986"/>
                    <a:pt x="1934" y="1927"/>
                    <a:pt x="2053" y="1867"/>
                  </a:cubicBezTo>
                  <a:cubicBezTo>
                    <a:pt x="2303" y="1736"/>
                    <a:pt x="2577" y="1629"/>
                    <a:pt x="2851" y="1546"/>
                  </a:cubicBezTo>
                  <a:cubicBezTo>
                    <a:pt x="2863" y="1534"/>
                    <a:pt x="2863" y="1546"/>
                    <a:pt x="2887" y="1510"/>
                  </a:cubicBezTo>
                  <a:cubicBezTo>
                    <a:pt x="2910" y="1474"/>
                    <a:pt x="2899" y="1439"/>
                    <a:pt x="2863" y="1427"/>
                  </a:cubicBezTo>
                  <a:cubicBezTo>
                    <a:pt x="2851" y="1421"/>
                    <a:pt x="2839" y="1419"/>
                    <a:pt x="2825" y="1419"/>
                  </a:cubicBezTo>
                  <a:cubicBezTo>
                    <a:pt x="2782" y="1419"/>
                    <a:pt x="2729" y="1441"/>
                    <a:pt x="2684" y="1451"/>
                  </a:cubicBezTo>
                  <a:cubicBezTo>
                    <a:pt x="2529" y="1498"/>
                    <a:pt x="2363" y="1522"/>
                    <a:pt x="2208" y="1570"/>
                  </a:cubicBezTo>
                  <a:cubicBezTo>
                    <a:pt x="2125" y="1605"/>
                    <a:pt x="2029" y="1653"/>
                    <a:pt x="1946" y="1701"/>
                  </a:cubicBezTo>
                  <a:cubicBezTo>
                    <a:pt x="2137" y="1379"/>
                    <a:pt x="2351" y="1070"/>
                    <a:pt x="2553" y="772"/>
                  </a:cubicBezTo>
                  <a:cubicBezTo>
                    <a:pt x="2708" y="558"/>
                    <a:pt x="2863" y="367"/>
                    <a:pt x="3041" y="177"/>
                  </a:cubicBezTo>
                  <a:cubicBezTo>
                    <a:pt x="3065" y="129"/>
                    <a:pt x="3125" y="93"/>
                    <a:pt x="3137" y="46"/>
                  </a:cubicBezTo>
                  <a:cubicBezTo>
                    <a:pt x="3137" y="20"/>
                    <a:pt x="3112" y="0"/>
                    <a:pt x="30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1536880" y="2924258"/>
              <a:ext cx="236517" cy="217864"/>
            </a:xfrm>
            <a:custGeom>
              <a:avLst/>
              <a:gdLst/>
              <a:ahLst/>
              <a:cxnLst/>
              <a:rect l="l" t="t" r="r" b="b"/>
              <a:pathLst>
                <a:path w="4907" h="4520" extrusionOk="0">
                  <a:moveTo>
                    <a:pt x="3144" y="1252"/>
                  </a:moveTo>
                  <a:lnTo>
                    <a:pt x="3144" y="1252"/>
                  </a:lnTo>
                  <a:cubicBezTo>
                    <a:pt x="3073" y="1324"/>
                    <a:pt x="3001" y="1383"/>
                    <a:pt x="2906" y="1443"/>
                  </a:cubicBezTo>
                  <a:lnTo>
                    <a:pt x="2930" y="1419"/>
                  </a:lnTo>
                  <a:cubicBezTo>
                    <a:pt x="3001" y="1359"/>
                    <a:pt x="3073" y="1300"/>
                    <a:pt x="3144" y="1252"/>
                  </a:cubicBezTo>
                  <a:close/>
                  <a:moveTo>
                    <a:pt x="1834" y="2419"/>
                  </a:moveTo>
                  <a:cubicBezTo>
                    <a:pt x="1727" y="2467"/>
                    <a:pt x="1608" y="2502"/>
                    <a:pt x="1489" y="2526"/>
                  </a:cubicBezTo>
                  <a:lnTo>
                    <a:pt x="1453" y="2550"/>
                  </a:lnTo>
                  <a:cubicBezTo>
                    <a:pt x="1561" y="2467"/>
                    <a:pt x="1692" y="2431"/>
                    <a:pt x="1823" y="2419"/>
                  </a:cubicBezTo>
                  <a:close/>
                  <a:moveTo>
                    <a:pt x="1727" y="2871"/>
                  </a:moveTo>
                  <a:cubicBezTo>
                    <a:pt x="1715" y="2883"/>
                    <a:pt x="1715" y="2907"/>
                    <a:pt x="1703" y="2919"/>
                  </a:cubicBezTo>
                  <a:cubicBezTo>
                    <a:pt x="1608" y="3098"/>
                    <a:pt x="1477" y="3240"/>
                    <a:pt x="1334" y="3371"/>
                  </a:cubicBezTo>
                  <a:cubicBezTo>
                    <a:pt x="1394" y="3157"/>
                    <a:pt x="1525" y="2979"/>
                    <a:pt x="1703" y="2871"/>
                  </a:cubicBezTo>
                  <a:close/>
                  <a:moveTo>
                    <a:pt x="3288" y="141"/>
                  </a:moveTo>
                  <a:cubicBezTo>
                    <a:pt x="3339" y="141"/>
                    <a:pt x="3384" y="156"/>
                    <a:pt x="3430" y="192"/>
                  </a:cubicBezTo>
                  <a:cubicBezTo>
                    <a:pt x="3466" y="228"/>
                    <a:pt x="3489" y="276"/>
                    <a:pt x="3489" y="335"/>
                  </a:cubicBezTo>
                  <a:cubicBezTo>
                    <a:pt x="3525" y="538"/>
                    <a:pt x="3394" y="788"/>
                    <a:pt x="3347" y="931"/>
                  </a:cubicBezTo>
                  <a:lnTo>
                    <a:pt x="3323" y="990"/>
                  </a:lnTo>
                  <a:cubicBezTo>
                    <a:pt x="3168" y="1062"/>
                    <a:pt x="3025" y="1157"/>
                    <a:pt x="2894" y="1276"/>
                  </a:cubicBezTo>
                  <a:cubicBezTo>
                    <a:pt x="2812" y="1358"/>
                    <a:pt x="2605" y="1622"/>
                    <a:pt x="2831" y="1622"/>
                  </a:cubicBezTo>
                  <a:cubicBezTo>
                    <a:pt x="2836" y="1622"/>
                    <a:pt x="2841" y="1621"/>
                    <a:pt x="2846" y="1621"/>
                  </a:cubicBezTo>
                  <a:cubicBezTo>
                    <a:pt x="3085" y="1526"/>
                    <a:pt x="3275" y="1347"/>
                    <a:pt x="3406" y="1121"/>
                  </a:cubicBezTo>
                  <a:cubicBezTo>
                    <a:pt x="3632" y="1002"/>
                    <a:pt x="3894" y="943"/>
                    <a:pt x="4144" y="943"/>
                  </a:cubicBezTo>
                  <a:cubicBezTo>
                    <a:pt x="4370" y="943"/>
                    <a:pt x="4525" y="1062"/>
                    <a:pt x="4430" y="1264"/>
                  </a:cubicBezTo>
                  <a:cubicBezTo>
                    <a:pt x="4335" y="1407"/>
                    <a:pt x="4216" y="1526"/>
                    <a:pt x="4073" y="1609"/>
                  </a:cubicBezTo>
                  <a:cubicBezTo>
                    <a:pt x="3989" y="1657"/>
                    <a:pt x="3906" y="1705"/>
                    <a:pt x="3835" y="1752"/>
                  </a:cubicBezTo>
                  <a:cubicBezTo>
                    <a:pt x="3620" y="1752"/>
                    <a:pt x="3394" y="1776"/>
                    <a:pt x="3180" y="1812"/>
                  </a:cubicBezTo>
                  <a:cubicBezTo>
                    <a:pt x="3073" y="1824"/>
                    <a:pt x="2966" y="1859"/>
                    <a:pt x="2870" y="1919"/>
                  </a:cubicBezTo>
                  <a:cubicBezTo>
                    <a:pt x="2775" y="1990"/>
                    <a:pt x="2835" y="2121"/>
                    <a:pt x="2930" y="2157"/>
                  </a:cubicBezTo>
                  <a:cubicBezTo>
                    <a:pt x="2969" y="2165"/>
                    <a:pt x="3009" y="2169"/>
                    <a:pt x="3048" y="2169"/>
                  </a:cubicBezTo>
                  <a:cubicBezTo>
                    <a:pt x="3127" y="2169"/>
                    <a:pt x="3204" y="2153"/>
                    <a:pt x="3275" y="2121"/>
                  </a:cubicBezTo>
                  <a:cubicBezTo>
                    <a:pt x="3394" y="2086"/>
                    <a:pt x="3597" y="2014"/>
                    <a:pt x="3799" y="1919"/>
                  </a:cubicBezTo>
                  <a:cubicBezTo>
                    <a:pt x="4085" y="1919"/>
                    <a:pt x="4347" y="1955"/>
                    <a:pt x="4478" y="2086"/>
                  </a:cubicBezTo>
                  <a:cubicBezTo>
                    <a:pt x="4501" y="2169"/>
                    <a:pt x="4478" y="2240"/>
                    <a:pt x="4394" y="2312"/>
                  </a:cubicBezTo>
                  <a:cubicBezTo>
                    <a:pt x="4132" y="2574"/>
                    <a:pt x="3668" y="2586"/>
                    <a:pt x="3299" y="2609"/>
                  </a:cubicBezTo>
                  <a:cubicBezTo>
                    <a:pt x="3276" y="2611"/>
                    <a:pt x="3253" y="2612"/>
                    <a:pt x="3230" y="2612"/>
                  </a:cubicBezTo>
                  <a:cubicBezTo>
                    <a:pt x="3077" y="2612"/>
                    <a:pt x="2934" y="2578"/>
                    <a:pt x="2799" y="2526"/>
                  </a:cubicBezTo>
                  <a:cubicBezTo>
                    <a:pt x="2749" y="2509"/>
                    <a:pt x="2623" y="2405"/>
                    <a:pt x="2507" y="2405"/>
                  </a:cubicBezTo>
                  <a:cubicBezTo>
                    <a:pt x="2458" y="2405"/>
                    <a:pt x="2410" y="2425"/>
                    <a:pt x="2370" y="2478"/>
                  </a:cubicBezTo>
                  <a:cubicBezTo>
                    <a:pt x="2346" y="2550"/>
                    <a:pt x="2334" y="2621"/>
                    <a:pt x="2323" y="2705"/>
                  </a:cubicBezTo>
                  <a:cubicBezTo>
                    <a:pt x="2275" y="2895"/>
                    <a:pt x="2215" y="3074"/>
                    <a:pt x="2132" y="3252"/>
                  </a:cubicBezTo>
                  <a:cubicBezTo>
                    <a:pt x="1977" y="3550"/>
                    <a:pt x="1680" y="4229"/>
                    <a:pt x="1275" y="4395"/>
                  </a:cubicBezTo>
                  <a:cubicBezTo>
                    <a:pt x="1266" y="4400"/>
                    <a:pt x="1259" y="4401"/>
                    <a:pt x="1252" y="4401"/>
                  </a:cubicBezTo>
                  <a:cubicBezTo>
                    <a:pt x="1198" y="4401"/>
                    <a:pt x="1178" y="4293"/>
                    <a:pt x="1168" y="4241"/>
                  </a:cubicBezTo>
                  <a:cubicBezTo>
                    <a:pt x="1156" y="4002"/>
                    <a:pt x="1191" y="3764"/>
                    <a:pt x="1275" y="3538"/>
                  </a:cubicBezTo>
                  <a:cubicBezTo>
                    <a:pt x="1406" y="3443"/>
                    <a:pt x="1525" y="3336"/>
                    <a:pt x="1632" y="3217"/>
                  </a:cubicBezTo>
                  <a:cubicBezTo>
                    <a:pt x="1727" y="3109"/>
                    <a:pt x="1799" y="2990"/>
                    <a:pt x="1834" y="2859"/>
                  </a:cubicBezTo>
                  <a:cubicBezTo>
                    <a:pt x="1834" y="2788"/>
                    <a:pt x="1791" y="2762"/>
                    <a:pt x="1738" y="2762"/>
                  </a:cubicBezTo>
                  <a:cubicBezTo>
                    <a:pt x="1675" y="2762"/>
                    <a:pt x="1599" y="2797"/>
                    <a:pt x="1561" y="2836"/>
                  </a:cubicBezTo>
                  <a:cubicBezTo>
                    <a:pt x="1346" y="3014"/>
                    <a:pt x="1191" y="3264"/>
                    <a:pt x="1132" y="3538"/>
                  </a:cubicBezTo>
                  <a:cubicBezTo>
                    <a:pt x="1049" y="3586"/>
                    <a:pt x="965" y="3645"/>
                    <a:pt x="882" y="3681"/>
                  </a:cubicBezTo>
                  <a:cubicBezTo>
                    <a:pt x="831" y="3710"/>
                    <a:pt x="758" y="3744"/>
                    <a:pt x="692" y="3744"/>
                  </a:cubicBezTo>
                  <a:cubicBezTo>
                    <a:pt x="651" y="3744"/>
                    <a:pt x="612" y="3730"/>
                    <a:pt x="584" y="3693"/>
                  </a:cubicBezTo>
                  <a:cubicBezTo>
                    <a:pt x="584" y="3550"/>
                    <a:pt x="632" y="3407"/>
                    <a:pt x="715" y="3300"/>
                  </a:cubicBezTo>
                  <a:cubicBezTo>
                    <a:pt x="822" y="3109"/>
                    <a:pt x="965" y="2943"/>
                    <a:pt x="1120" y="2800"/>
                  </a:cubicBezTo>
                  <a:cubicBezTo>
                    <a:pt x="1239" y="2788"/>
                    <a:pt x="1358" y="2752"/>
                    <a:pt x="1465" y="2728"/>
                  </a:cubicBezTo>
                  <a:cubicBezTo>
                    <a:pt x="1596" y="2693"/>
                    <a:pt x="1715" y="2645"/>
                    <a:pt x="1823" y="2598"/>
                  </a:cubicBezTo>
                  <a:cubicBezTo>
                    <a:pt x="1882" y="2562"/>
                    <a:pt x="1977" y="2502"/>
                    <a:pt x="1977" y="2431"/>
                  </a:cubicBezTo>
                  <a:cubicBezTo>
                    <a:pt x="1965" y="2371"/>
                    <a:pt x="1930" y="2324"/>
                    <a:pt x="1870" y="2300"/>
                  </a:cubicBezTo>
                  <a:cubicBezTo>
                    <a:pt x="1851" y="2298"/>
                    <a:pt x="1831" y="2298"/>
                    <a:pt x="1812" y="2298"/>
                  </a:cubicBezTo>
                  <a:cubicBezTo>
                    <a:pt x="1677" y="2298"/>
                    <a:pt x="1544" y="2334"/>
                    <a:pt x="1430" y="2407"/>
                  </a:cubicBezTo>
                  <a:cubicBezTo>
                    <a:pt x="1322" y="2467"/>
                    <a:pt x="1227" y="2538"/>
                    <a:pt x="1132" y="2609"/>
                  </a:cubicBezTo>
                  <a:cubicBezTo>
                    <a:pt x="1050" y="2624"/>
                    <a:pt x="967" y="2630"/>
                    <a:pt x="884" y="2630"/>
                  </a:cubicBezTo>
                  <a:cubicBezTo>
                    <a:pt x="689" y="2630"/>
                    <a:pt x="491" y="2593"/>
                    <a:pt x="299" y="2526"/>
                  </a:cubicBezTo>
                  <a:lnTo>
                    <a:pt x="310" y="2514"/>
                  </a:lnTo>
                  <a:cubicBezTo>
                    <a:pt x="429" y="2443"/>
                    <a:pt x="549" y="2383"/>
                    <a:pt x="668" y="2336"/>
                  </a:cubicBezTo>
                  <a:cubicBezTo>
                    <a:pt x="906" y="2252"/>
                    <a:pt x="1144" y="2193"/>
                    <a:pt x="1394" y="2169"/>
                  </a:cubicBezTo>
                  <a:cubicBezTo>
                    <a:pt x="1477" y="2151"/>
                    <a:pt x="1564" y="2142"/>
                    <a:pt x="1650" y="2142"/>
                  </a:cubicBezTo>
                  <a:cubicBezTo>
                    <a:pt x="1736" y="2142"/>
                    <a:pt x="1823" y="2151"/>
                    <a:pt x="1906" y="2169"/>
                  </a:cubicBezTo>
                  <a:cubicBezTo>
                    <a:pt x="1977" y="2157"/>
                    <a:pt x="1989" y="2062"/>
                    <a:pt x="1918" y="2038"/>
                  </a:cubicBezTo>
                  <a:lnTo>
                    <a:pt x="1882" y="2038"/>
                  </a:lnTo>
                  <a:cubicBezTo>
                    <a:pt x="1953" y="1990"/>
                    <a:pt x="1858" y="1895"/>
                    <a:pt x="1834" y="1824"/>
                  </a:cubicBezTo>
                  <a:cubicBezTo>
                    <a:pt x="1727" y="1681"/>
                    <a:pt x="1656" y="1514"/>
                    <a:pt x="1656" y="1335"/>
                  </a:cubicBezTo>
                  <a:cubicBezTo>
                    <a:pt x="1632" y="1181"/>
                    <a:pt x="1644" y="1014"/>
                    <a:pt x="1692" y="859"/>
                  </a:cubicBezTo>
                  <a:cubicBezTo>
                    <a:pt x="1715" y="800"/>
                    <a:pt x="1799" y="693"/>
                    <a:pt x="1834" y="693"/>
                  </a:cubicBezTo>
                  <a:cubicBezTo>
                    <a:pt x="1930" y="693"/>
                    <a:pt x="2025" y="859"/>
                    <a:pt x="2061" y="990"/>
                  </a:cubicBezTo>
                  <a:cubicBezTo>
                    <a:pt x="2096" y="1216"/>
                    <a:pt x="2061" y="1407"/>
                    <a:pt x="2096" y="1633"/>
                  </a:cubicBezTo>
                  <a:cubicBezTo>
                    <a:pt x="2096" y="1677"/>
                    <a:pt x="2129" y="1702"/>
                    <a:pt x="2165" y="1702"/>
                  </a:cubicBezTo>
                  <a:cubicBezTo>
                    <a:pt x="2178" y="1702"/>
                    <a:pt x="2191" y="1699"/>
                    <a:pt x="2204" y="1693"/>
                  </a:cubicBezTo>
                  <a:cubicBezTo>
                    <a:pt x="2287" y="1621"/>
                    <a:pt x="2275" y="1455"/>
                    <a:pt x="2323" y="1347"/>
                  </a:cubicBezTo>
                  <a:cubicBezTo>
                    <a:pt x="2418" y="1038"/>
                    <a:pt x="2561" y="740"/>
                    <a:pt x="2775" y="490"/>
                  </a:cubicBezTo>
                  <a:cubicBezTo>
                    <a:pt x="2906" y="359"/>
                    <a:pt x="3049" y="181"/>
                    <a:pt x="3239" y="145"/>
                  </a:cubicBezTo>
                  <a:cubicBezTo>
                    <a:pt x="3256" y="142"/>
                    <a:pt x="3272" y="141"/>
                    <a:pt x="3288" y="141"/>
                  </a:cubicBezTo>
                  <a:close/>
                  <a:moveTo>
                    <a:pt x="3280" y="1"/>
                  </a:moveTo>
                  <a:cubicBezTo>
                    <a:pt x="3162" y="1"/>
                    <a:pt x="3035" y="50"/>
                    <a:pt x="2942" y="133"/>
                  </a:cubicBezTo>
                  <a:cubicBezTo>
                    <a:pt x="2608" y="395"/>
                    <a:pt x="2346" y="764"/>
                    <a:pt x="2215" y="1169"/>
                  </a:cubicBezTo>
                  <a:cubicBezTo>
                    <a:pt x="2227" y="1038"/>
                    <a:pt x="2192" y="895"/>
                    <a:pt x="2132" y="776"/>
                  </a:cubicBezTo>
                  <a:cubicBezTo>
                    <a:pt x="2086" y="647"/>
                    <a:pt x="1962" y="511"/>
                    <a:pt x="1825" y="511"/>
                  </a:cubicBezTo>
                  <a:cubicBezTo>
                    <a:pt x="1785" y="511"/>
                    <a:pt x="1744" y="523"/>
                    <a:pt x="1703" y="550"/>
                  </a:cubicBezTo>
                  <a:cubicBezTo>
                    <a:pt x="1358" y="776"/>
                    <a:pt x="1442" y="1538"/>
                    <a:pt x="1668" y="1824"/>
                  </a:cubicBezTo>
                  <a:cubicBezTo>
                    <a:pt x="1715" y="1883"/>
                    <a:pt x="1751" y="1943"/>
                    <a:pt x="1787" y="2014"/>
                  </a:cubicBezTo>
                  <a:cubicBezTo>
                    <a:pt x="1731" y="2008"/>
                    <a:pt x="1669" y="2004"/>
                    <a:pt x="1603" y="2004"/>
                  </a:cubicBezTo>
                  <a:cubicBezTo>
                    <a:pt x="1068" y="2004"/>
                    <a:pt x="268" y="2208"/>
                    <a:pt x="120" y="2431"/>
                  </a:cubicBezTo>
                  <a:cubicBezTo>
                    <a:pt x="1" y="2764"/>
                    <a:pt x="560" y="2776"/>
                    <a:pt x="763" y="2800"/>
                  </a:cubicBezTo>
                  <a:lnTo>
                    <a:pt x="906" y="2800"/>
                  </a:lnTo>
                  <a:cubicBezTo>
                    <a:pt x="882" y="2836"/>
                    <a:pt x="846" y="2871"/>
                    <a:pt x="810" y="2907"/>
                  </a:cubicBezTo>
                  <a:cubicBezTo>
                    <a:pt x="644" y="3086"/>
                    <a:pt x="525" y="3312"/>
                    <a:pt x="465" y="3550"/>
                  </a:cubicBezTo>
                  <a:cubicBezTo>
                    <a:pt x="418" y="3669"/>
                    <a:pt x="489" y="3788"/>
                    <a:pt x="608" y="3824"/>
                  </a:cubicBezTo>
                  <a:cubicBezTo>
                    <a:pt x="631" y="3829"/>
                    <a:pt x="653" y="3831"/>
                    <a:pt x="675" y="3831"/>
                  </a:cubicBezTo>
                  <a:cubicBezTo>
                    <a:pt x="814" y="3831"/>
                    <a:pt x="937" y="3741"/>
                    <a:pt x="1061" y="3669"/>
                  </a:cubicBezTo>
                  <a:cubicBezTo>
                    <a:pt x="1061" y="3669"/>
                    <a:pt x="1072" y="3657"/>
                    <a:pt x="1084" y="3645"/>
                  </a:cubicBezTo>
                  <a:lnTo>
                    <a:pt x="1084" y="3645"/>
                  </a:lnTo>
                  <a:cubicBezTo>
                    <a:pt x="1061" y="3741"/>
                    <a:pt x="1049" y="3824"/>
                    <a:pt x="1025" y="3919"/>
                  </a:cubicBezTo>
                  <a:cubicBezTo>
                    <a:pt x="975" y="4248"/>
                    <a:pt x="1040" y="4520"/>
                    <a:pt x="1241" y="4520"/>
                  </a:cubicBezTo>
                  <a:cubicBezTo>
                    <a:pt x="1331" y="4520"/>
                    <a:pt x="1449" y="4465"/>
                    <a:pt x="1596" y="4336"/>
                  </a:cubicBezTo>
                  <a:cubicBezTo>
                    <a:pt x="1918" y="4038"/>
                    <a:pt x="2120" y="3657"/>
                    <a:pt x="2334" y="3276"/>
                  </a:cubicBezTo>
                  <a:cubicBezTo>
                    <a:pt x="2430" y="3074"/>
                    <a:pt x="2513" y="2871"/>
                    <a:pt x="2573" y="2657"/>
                  </a:cubicBezTo>
                  <a:lnTo>
                    <a:pt x="2668" y="2693"/>
                  </a:lnTo>
                  <a:cubicBezTo>
                    <a:pt x="2828" y="2760"/>
                    <a:pt x="3000" y="2792"/>
                    <a:pt x="3172" y="2792"/>
                  </a:cubicBezTo>
                  <a:cubicBezTo>
                    <a:pt x="3242" y="2792"/>
                    <a:pt x="3313" y="2787"/>
                    <a:pt x="3382" y="2776"/>
                  </a:cubicBezTo>
                  <a:cubicBezTo>
                    <a:pt x="3418" y="2776"/>
                    <a:pt x="3466" y="2764"/>
                    <a:pt x="3501" y="2764"/>
                  </a:cubicBezTo>
                  <a:lnTo>
                    <a:pt x="3466" y="2764"/>
                  </a:lnTo>
                  <a:cubicBezTo>
                    <a:pt x="3763" y="2764"/>
                    <a:pt x="4049" y="2693"/>
                    <a:pt x="4323" y="2562"/>
                  </a:cubicBezTo>
                  <a:cubicBezTo>
                    <a:pt x="4906" y="2228"/>
                    <a:pt x="4609" y="1824"/>
                    <a:pt x="4061" y="1764"/>
                  </a:cubicBezTo>
                  <a:cubicBezTo>
                    <a:pt x="4382" y="1574"/>
                    <a:pt x="4656" y="1324"/>
                    <a:pt x="4561" y="1026"/>
                  </a:cubicBezTo>
                  <a:cubicBezTo>
                    <a:pt x="4478" y="847"/>
                    <a:pt x="4296" y="778"/>
                    <a:pt x="4078" y="778"/>
                  </a:cubicBezTo>
                  <a:cubicBezTo>
                    <a:pt x="3890" y="778"/>
                    <a:pt x="3676" y="830"/>
                    <a:pt x="3477" y="907"/>
                  </a:cubicBezTo>
                  <a:cubicBezTo>
                    <a:pt x="3597" y="704"/>
                    <a:pt x="3632" y="466"/>
                    <a:pt x="3597" y="228"/>
                  </a:cubicBezTo>
                  <a:cubicBezTo>
                    <a:pt x="3545" y="68"/>
                    <a:pt x="3418" y="1"/>
                    <a:pt x="32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1881228" y="2625122"/>
              <a:ext cx="383961" cy="209622"/>
            </a:xfrm>
            <a:custGeom>
              <a:avLst/>
              <a:gdLst/>
              <a:ahLst/>
              <a:cxnLst/>
              <a:rect l="l" t="t" r="r" b="b"/>
              <a:pathLst>
                <a:path w="7966" h="4349" extrusionOk="0">
                  <a:moveTo>
                    <a:pt x="2534" y="962"/>
                  </a:moveTo>
                  <a:cubicBezTo>
                    <a:pt x="2764" y="962"/>
                    <a:pt x="2997" y="998"/>
                    <a:pt x="3215" y="1064"/>
                  </a:cubicBezTo>
                  <a:cubicBezTo>
                    <a:pt x="3239" y="1076"/>
                    <a:pt x="3263" y="1088"/>
                    <a:pt x="3287" y="1100"/>
                  </a:cubicBezTo>
                  <a:lnTo>
                    <a:pt x="3144" y="1088"/>
                  </a:lnTo>
                  <a:cubicBezTo>
                    <a:pt x="2882" y="1076"/>
                    <a:pt x="2608" y="1029"/>
                    <a:pt x="2346" y="981"/>
                  </a:cubicBezTo>
                  <a:lnTo>
                    <a:pt x="2358" y="969"/>
                  </a:lnTo>
                  <a:cubicBezTo>
                    <a:pt x="2416" y="964"/>
                    <a:pt x="2475" y="962"/>
                    <a:pt x="2534" y="962"/>
                  </a:cubicBezTo>
                  <a:close/>
                  <a:moveTo>
                    <a:pt x="3025" y="1469"/>
                  </a:moveTo>
                  <a:cubicBezTo>
                    <a:pt x="2787" y="1541"/>
                    <a:pt x="2560" y="1588"/>
                    <a:pt x="2322" y="1624"/>
                  </a:cubicBezTo>
                  <a:cubicBezTo>
                    <a:pt x="2465" y="1553"/>
                    <a:pt x="2608" y="1505"/>
                    <a:pt x="2775" y="1469"/>
                  </a:cubicBezTo>
                  <a:close/>
                  <a:moveTo>
                    <a:pt x="5930" y="1612"/>
                  </a:moveTo>
                  <a:cubicBezTo>
                    <a:pt x="6073" y="1612"/>
                    <a:pt x="6204" y="1624"/>
                    <a:pt x="6335" y="1660"/>
                  </a:cubicBezTo>
                  <a:cubicBezTo>
                    <a:pt x="6422" y="1692"/>
                    <a:pt x="6528" y="1715"/>
                    <a:pt x="6646" y="1755"/>
                  </a:cubicBezTo>
                  <a:lnTo>
                    <a:pt x="6646" y="1755"/>
                  </a:lnTo>
                  <a:cubicBezTo>
                    <a:pt x="6560" y="1755"/>
                    <a:pt x="6466" y="1754"/>
                    <a:pt x="6382" y="1743"/>
                  </a:cubicBezTo>
                  <a:cubicBezTo>
                    <a:pt x="6228" y="1719"/>
                    <a:pt x="6073" y="1672"/>
                    <a:pt x="5930" y="1612"/>
                  </a:cubicBezTo>
                  <a:close/>
                  <a:moveTo>
                    <a:pt x="5204" y="1684"/>
                  </a:moveTo>
                  <a:lnTo>
                    <a:pt x="5204" y="1684"/>
                  </a:lnTo>
                  <a:cubicBezTo>
                    <a:pt x="5549" y="1815"/>
                    <a:pt x="5858" y="2041"/>
                    <a:pt x="6097" y="2327"/>
                  </a:cubicBezTo>
                  <a:cubicBezTo>
                    <a:pt x="5835" y="2231"/>
                    <a:pt x="5597" y="2100"/>
                    <a:pt x="5382" y="1934"/>
                  </a:cubicBezTo>
                  <a:cubicBezTo>
                    <a:pt x="5311" y="1874"/>
                    <a:pt x="5251" y="1803"/>
                    <a:pt x="5216" y="1719"/>
                  </a:cubicBezTo>
                  <a:cubicBezTo>
                    <a:pt x="5216" y="1696"/>
                    <a:pt x="5204" y="1696"/>
                    <a:pt x="5204" y="1684"/>
                  </a:cubicBezTo>
                  <a:close/>
                  <a:moveTo>
                    <a:pt x="1905" y="105"/>
                  </a:moveTo>
                  <a:cubicBezTo>
                    <a:pt x="2197" y="105"/>
                    <a:pt x="2487" y="155"/>
                    <a:pt x="2763" y="255"/>
                  </a:cubicBezTo>
                  <a:cubicBezTo>
                    <a:pt x="3156" y="433"/>
                    <a:pt x="3525" y="648"/>
                    <a:pt x="3858" y="898"/>
                  </a:cubicBezTo>
                  <a:cubicBezTo>
                    <a:pt x="3942" y="934"/>
                    <a:pt x="4013" y="1076"/>
                    <a:pt x="4084" y="1088"/>
                  </a:cubicBezTo>
                  <a:cubicBezTo>
                    <a:pt x="4132" y="1088"/>
                    <a:pt x="4168" y="1029"/>
                    <a:pt x="4132" y="993"/>
                  </a:cubicBezTo>
                  <a:lnTo>
                    <a:pt x="4192" y="957"/>
                  </a:lnTo>
                  <a:cubicBezTo>
                    <a:pt x="4358" y="886"/>
                    <a:pt x="4513" y="814"/>
                    <a:pt x="4680" y="767"/>
                  </a:cubicBezTo>
                  <a:cubicBezTo>
                    <a:pt x="5028" y="653"/>
                    <a:pt x="5389" y="599"/>
                    <a:pt x="5747" y="599"/>
                  </a:cubicBezTo>
                  <a:cubicBezTo>
                    <a:pt x="5990" y="599"/>
                    <a:pt x="6231" y="624"/>
                    <a:pt x="6466" y="672"/>
                  </a:cubicBezTo>
                  <a:cubicBezTo>
                    <a:pt x="6751" y="707"/>
                    <a:pt x="7025" y="814"/>
                    <a:pt x="7252" y="981"/>
                  </a:cubicBezTo>
                  <a:cubicBezTo>
                    <a:pt x="7347" y="1064"/>
                    <a:pt x="7692" y="1291"/>
                    <a:pt x="7525" y="1434"/>
                  </a:cubicBezTo>
                  <a:cubicBezTo>
                    <a:pt x="7394" y="1541"/>
                    <a:pt x="7252" y="1624"/>
                    <a:pt x="7085" y="1684"/>
                  </a:cubicBezTo>
                  <a:cubicBezTo>
                    <a:pt x="6728" y="1529"/>
                    <a:pt x="6359" y="1422"/>
                    <a:pt x="5978" y="1386"/>
                  </a:cubicBezTo>
                  <a:cubicBezTo>
                    <a:pt x="5955" y="1383"/>
                    <a:pt x="5933" y="1381"/>
                    <a:pt x="5911" y="1381"/>
                  </a:cubicBezTo>
                  <a:cubicBezTo>
                    <a:pt x="5850" y="1381"/>
                    <a:pt x="5789" y="1392"/>
                    <a:pt x="5728" y="1410"/>
                  </a:cubicBezTo>
                  <a:cubicBezTo>
                    <a:pt x="5620" y="1481"/>
                    <a:pt x="5597" y="1624"/>
                    <a:pt x="5704" y="1707"/>
                  </a:cubicBezTo>
                  <a:cubicBezTo>
                    <a:pt x="5912" y="1854"/>
                    <a:pt x="6205" y="1925"/>
                    <a:pt x="6508" y="1925"/>
                  </a:cubicBezTo>
                  <a:cubicBezTo>
                    <a:pt x="6673" y="1925"/>
                    <a:pt x="6842" y="1904"/>
                    <a:pt x="7001" y="1862"/>
                  </a:cubicBezTo>
                  <a:cubicBezTo>
                    <a:pt x="7311" y="1981"/>
                    <a:pt x="7609" y="2160"/>
                    <a:pt x="7680" y="2374"/>
                  </a:cubicBezTo>
                  <a:cubicBezTo>
                    <a:pt x="7704" y="2458"/>
                    <a:pt x="7644" y="2553"/>
                    <a:pt x="7549" y="2553"/>
                  </a:cubicBezTo>
                  <a:lnTo>
                    <a:pt x="7561" y="2541"/>
                  </a:lnTo>
                  <a:lnTo>
                    <a:pt x="7561" y="2541"/>
                  </a:lnTo>
                  <a:cubicBezTo>
                    <a:pt x="7442" y="2566"/>
                    <a:pt x="7321" y="2578"/>
                    <a:pt x="7200" y="2578"/>
                  </a:cubicBezTo>
                  <a:cubicBezTo>
                    <a:pt x="7031" y="2578"/>
                    <a:pt x="6864" y="2554"/>
                    <a:pt x="6704" y="2505"/>
                  </a:cubicBezTo>
                  <a:cubicBezTo>
                    <a:pt x="6561" y="2469"/>
                    <a:pt x="6430" y="2434"/>
                    <a:pt x="6299" y="2398"/>
                  </a:cubicBezTo>
                  <a:cubicBezTo>
                    <a:pt x="6097" y="2088"/>
                    <a:pt x="5823" y="1838"/>
                    <a:pt x="5513" y="1648"/>
                  </a:cubicBezTo>
                  <a:cubicBezTo>
                    <a:pt x="5406" y="1576"/>
                    <a:pt x="5299" y="1529"/>
                    <a:pt x="5180" y="1517"/>
                  </a:cubicBezTo>
                  <a:lnTo>
                    <a:pt x="5180" y="1517"/>
                  </a:lnTo>
                  <a:cubicBezTo>
                    <a:pt x="4906" y="1576"/>
                    <a:pt x="5096" y="1910"/>
                    <a:pt x="5227" y="2029"/>
                  </a:cubicBezTo>
                  <a:cubicBezTo>
                    <a:pt x="5537" y="2255"/>
                    <a:pt x="5894" y="2434"/>
                    <a:pt x="6263" y="2553"/>
                  </a:cubicBezTo>
                  <a:cubicBezTo>
                    <a:pt x="6347" y="2684"/>
                    <a:pt x="6418" y="2827"/>
                    <a:pt x="6466" y="2969"/>
                  </a:cubicBezTo>
                  <a:cubicBezTo>
                    <a:pt x="6549" y="3148"/>
                    <a:pt x="6609" y="3339"/>
                    <a:pt x="6620" y="3529"/>
                  </a:cubicBezTo>
                  <a:cubicBezTo>
                    <a:pt x="6620" y="3553"/>
                    <a:pt x="6609" y="3577"/>
                    <a:pt x="6597" y="3589"/>
                  </a:cubicBezTo>
                  <a:cubicBezTo>
                    <a:pt x="6585" y="3600"/>
                    <a:pt x="6573" y="3612"/>
                    <a:pt x="6561" y="3624"/>
                  </a:cubicBezTo>
                  <a:cubicBezTo>
                    <a:pt x="6543" y="3626"/>
                    <a:pt x="6524" y="3627"/>
                    <a:pt x="6505" y="3627"/>
                  </a:cubicBezTo>
                  <a:cubicBezTo>
                    <a:pt x="6414" y="3627"/>
                    <a:pt x="6318" y="3604"/>
                    <a:pt x="6239" y="3565"/>
                  </a:cubicBezTo>
                  <a:cubicBezTo>
                    <a:pt x="5823" y="3374"/>
                    <a:pt x="5477" y="3077"/>
                    <a:pt x="5227" y="2696"/>
                  </a:cubicBezTo>
                  <a:cubicBezTo>
                    <a:pt x="5061" y="2505"/>
                    <a:pt x="4906" y="2338"/>
                    <a:pt x="4775" y="2172"/>
                  </a:cubicBezTo>
                  <a:cubicBezTo>
                    <a:pt x="4775" y="2148"/>
                    <a:pt x="4763" y="2112"/>
                    <a:pt x="4751" y="2100"/>
                  </a:cubicBezTo>
                  <a:cubicBezTo>
                    <a:pt x="4704" y="1969"/>
                    <a:pt x="4632" y="1850"/>
                    <a:pt x="4537" y="1743"/>
                  </a:cubicBezTo>
                  <a:cubicBezTo>
                    <a:pt x="4522" y="1737"/>
                    <a:pt x="4506" y="1734"/>
                    <a:pt x="4491" y="1734"/>
                  </a:cubicBezTo>
                  <a:cubicBezTo>
                    <a:pt x="4449" y="1734"/>
                    <a:pt x="4412" y="1759"/>
                    <a:pt x="4394" y="1803"/>
                  </a:cubicBezTo>
                  <a:cubicBezTo>
                    <a:pt x="4382" y="1874"/>
                    <a:pt x="4442" y="1946"/>
                    <a:pt x="4477" y="2017"/>
                  </a:cubicBezTo>
                  <a:cubicBezTo>
                    <a:pt x="4513" y="2088"/>
                    <a:pt x="4549" y="2148"/>
                    <a:pt x="4596" y="2219"/>
                  </a:cubicBezTo>
                  <a:cubicBezTo>
                    <a:pt x="4739" y="2660"/>
                    <a:pt x="4846" y="3136"/>
                    <a:pt x="4894" y="3600"/>
                  </a:cubicBezTo>
                  <a:cubicBezTo>
                    <a:pt x="4906" y="3767"/>
                    <a:pt x="4906" y="3934"/>
                    <a:pt x="4870" y="4089"/>
                  </a:cubicBezTo>
                  <a:cubicBezTo>
                    <a:pt x="4787" y="4029"/>
                    <a:pt x="4704" y="3958"/>
                    <a:pt x="4632" y="3862"/>
                  </a:cubicBezTo>
                  <a:cubicBezTo>
                    <a:pt x="4477" y="3648"/>
                    <a:pt x="4334" y="3410"/>
                    <a:pt x="4215" y="3172"/>
                  </a:cubicBezTo>
                  <a:cubicBezTo>
                    <a:pt x="4084" y="2839"/>
                    <a:pt x="4001" y="2481"/>
                    <a:pt x="3977" y="2124"/>
                  </a:cubicBezTo>
                  <a:cubicBezTo>
                    <a:pt x="3953" y="2029"/>
                    <a:pt x="4013" y="1898"/>
                    <a:pt x="3930" y="1815"/>
                  </a:cubicBezTo>
                  <a:cubicBezTo>
                    <a:pt x="3901" y="1790"/>
                    <a:pt x="3868" y="1778"/>
                    <a:pt x="3836" y="1778"/>
                  </a:cubicBezTo>
                  <a:cubicBezTo>
                    <a:pt x="3760" y="1778"/>
                    <a:pt x="3688" y="1838"/>
                    <a:pt x="3680" y="1922"/>
                  </a:cubicBezTo>
                  <a:lnTo>
                    <a:pt x="3680" y="2041"/>
                  </a:lnTo>
                  <a:lnTo>
                    <a:pt x="3656" y="2053"/>
                  </a:lnTo>
                  <a:cubicBezTo>
                    <a:pt x="3572" y="2100"/>
                    <a:pt x="3501" y="2160"/>
                    <a:pt x="3418" y="2231"/>
                  </a:cubicBezTo>
                  <a:cubicBezTo>
                    <a:pt x="3191" y="2410"/>
                    <a:pt x="2930" y="2553"/>
                    <a:pt x="2656" y="2660"/>
                  </a:cubicBezTo>
                  <a:cubicBezTo>
                    <a:pt x="2263" y="2827"/>
                    <a:pt x="1846" y="2946"/>
                    <a:pt x="1417" y="3017"/>
                  </a:cubicBezTo>
                  <a:cubicBezTo>
                    <a:pt x="1355" y="3017"/>
                    <a:pt x="1239" y="3034"/>
                    <a:pt x="1134" y="3034"/>
                  </a:cubicBezTo>
                  <a:cubicBezTo>
                    <a:pt x="1038" y="3034"/>
                    <a:pt x="951" y="3020"/>
                    <a:pt x="917" y="2969"/>
                  </a:cubicBezTo>
                  <a:cubicBezTo>
                    <a:pt x="882" y="2684"/>
                    <a:pt x="1334" y="2219"/>
                    <a:pt x="1834" y="1898"/>
                  </a:cubicBezTo>
                  <a:cubicBezTo>
                    <a:pt x="2239" y="1826"/>
                    <a:pt x="2656" y="1743"/>
                    <a:pt x="3072" y="1648"/>
                  </a:cubicBezTo>
                  <a:cubicBezTo>
                    <a:pt x="3144" y="1636"/>
                    <a:pt x="3227" y="1600"/>
                    <a:pt x="3287" y="1553"/>
                  </a:cubicBezTo>
                  <a:cubicBezTo>
                    <a:pt x="3394" y="1434"/>
                    <a:pt x="3239" y="1315"/>
                    <a:pt x="3120" y="1303"/>
                  </a:cubicBezTo>
                  <a:cubicBezTo>
                    <a:pt x="3059" y="1293"/>
                    <a:pt x="2999" y="1289"/>
                    <a:pt x="2939" y="1289"/>
                  </a:cubicBezTo>
                  <a:cubicBezTo>
                    <a:pt x="2529" y="1289"/>
                    <a:pt x="2141" y="1489"/>
                    <a:pt x="1798" y="1707"/>
                  </a:cubicBezTo>
                  <a:lnTo>
                    <a:pt x="1715" y="1719"/>
                  </a:lnTo>
                  <a:cubicBezTo>
                    <a:pt x="1408" y="1773"/>
                    <a:pt x="1081" y="1855"/>
                    <a:pt x="775" y="1855"/>
                  </a:cubicBezTo>
                  <a:cubicBezTo>
                    <a:pt x="677" y="1855"/>
                    <a:pt x="581" y="1847"/>
                    <a:pt x="489" y="1826"/>
                  </a:cubicBezTo>
                  <a:cubicBezTo>
                    <a:pt x="346" y="1815"/>
                    <a:pt x="239" y="1719"/>
                    <a:pt x="251" y="1684"/>
                  </a:cubicBezTo>
                  <a:cubicBezTo>
                    <a:pt x="274" y="1636"/>
                    <a:pt x="405" y="1565"/>
                    <a:pt x="489" y="1505"/>
                  </a:cubicBezTo>
                  <a:cubicBezTo>
                    <a:pt x="846" y="1291"/>
                    <a:pt x="1251" y="1136"/>
                    <a:pt x="1656" y="1064"/>
                  </a:cubicBezTo>
                  <a:cubicBezTo>
                    <a:pt x="1739" y="1041"/>
                    <a:pt x="1822" y="1029"/>
                    <a:pt x="1894" y="1017"/>
                  </a:cubicBezTo>
                  <a:cubicBezTo>
                    <a:pt x="2132" y="1076"/>
                    <a:pt x="2358" y="1112"/>
                    <a:pt x="2584" y="1148"/>
                  </a:cubicBezTo>
                  <a:cubicBezTo>
                    <a:pt x="2799" y="1184"/>
                    <a:pt x="3001" y="1207"/>
                    <a:pt x="3215" y="1219"/>
                  </a:cubicBezTo>
                  <a:cubicBezTo>
                    <a:pt x="3241" y="1224"/>
                    <a:pt x="3269" y="1226"/>
                    <a:pt x="3297" y="1226"/>
                  </a:cubicBezTo>
                  <a:cubicBezTo>
                    <a:pt x="3346" y="1226"/>
                    <a:pt x="3396" y="1218"/>
                    <a:pt x="3442" y="1195"/>
                  </a:cubicBezTo>
                  <a:cubicBezTo>
                    <a:pt x="3656" y="957"/>
                    <a:pt x="2846" y="826"/>
                    <a:pt x="2703" y="826"/>
                  </a:cubicBezTo>
                  <a:cubicBezTo>
                    <a:pt x="2612" y="818"/>
                    <a:pt x="2519" y="814"/>
                    <a:pt x="2426" y="814"/>
                  </a:cubicBezTo>
                  <a:cubicBezTo>
                    <a:pt x="2240" y="814"/>
                    <a:pt x="2052" y="830"/>
                    <a:pt x="1870" y="862"/>
                  </a:cubicBezTo>
                  <a:cubicBezTo>
                    <a:pt x="1572" y="803"/>
                    <a:pt x="1298" y="660"/>
                    <a:pt x="1060" y="457"/>
                  </a:cubicBezTo>
                  <a:cubicBezTo>
                    <a:pt x="1013" y="422"/>
                    <a:pt x="989" y="362"/>
                    <a:pt x="977" y="302"/>
                  </a:cubicBezTo>
                  <a:cubicBezTo>
                    <a:pt x="989" y="291"/>
                    <a:pt x="1001" y="279"/>
                    <a:pt x="1013" y="267"/>
                  </a:cubicBezTo>
                  <a:cubicBezTo>
                    <a:pt x="1302" y="158"/>
                    <a:pt x="1605" y="105"/>
                    <a:pt x="1905" y="105"/>
                  </a:cubicBezTo>
                  <a:close/>
                  <a:moveTo>
                    <a:pt x="1856" y="1"/>
                  </a:moveTo>
                  <a:cubicBezTo>
                    <a:pt x="1583" y="1"/>
                    <a:pt x="1310" y="46"/>
                    <a:pt x="1048" y="136"/>
                  </a:cubicBezTo>
                  <a:cubicBezTo>
                    <a:pt x="786" y="219"/>
                    <a:pt x="834" y="422"/>
                    <a:pt x="1001" y="576"/>
                  </a:cubicBezTo>
                  <a:cubicBezTo>
                    <a:pt x="1167" y="731"/>
                    <a:pt x="1370" y="862"/>
                    <a:pt x="1596" y="934"/>
                  </a:cubicBezTo>
                  <a:cubicBezTo>
                    <a:pt x="1489" y="957"/>
                    <a:pt x="1382" y="981"/>
                    <a:pt x="1263" y="1005"/>
                  </a:cubicBezTo>
                  <a:cubicBezTo>
                    <a:pt x="965" y="1088"/>
                    <a:pt x="679" y="1207"/>
                    <a:pt x="417" y="1362"/>
                  </a:cubicBezTo>
                  <a:cubicBezTo>
                    <a:pt x="310" y="1434"/>
                    <a:pt x="167" y="1493"/>
                    <a:pt x="96" y="1612"/>
                  </a:cubicBezTo>
                  <a:cubicBezTo>
                    <a:pt x="1" y="1983"/>
                    <a:pt x="482" y="2050"/>
                    <a:pt x="825" y="2050"/>
                  </a:cubicBezTo>
                  <a:cubicBezTo>
                    <a:pt x="912" y="2050"/>
                    <a:pt x="991" y="2046"/>
                    <a:pt x="1048" y="2041"/>
                  </a:cubicBezTo>
                  <a:cubicBezTo>
                    <a:pt x="1191" y="2005"/>
                    <a:pt x="1322" y="1993"/>
                    <a:pt x="1465" y="1969"/>
                  </a:cubicBezTo>
                  <a:lnTo>
                    <a:pt x="1465" y="1969"/>
                  </a:lnTo>
                  <a:cubicBezTo>
                    <a:pt x="1167" y="2196"/>
                    <a:pt x="870" y="2458"/>
                    <a:pt x="763" y="2815"/>
                  </a:cubicBezTo>
                  <a:cubicBezTo>
                    <a:pt x="727" y="2910"/>
                    <a:pt x="739" y="3005"/>
                    <a:pt x="786" y="3077"/>
                  </a:cubicBezTo>
                  <a:cubicBezTo>
                    <a:pt x="880" y="3183"/>
                    <a:pt x="1010" y="3214"/>
                    <a:pt x="1146" y="3214"/>
                  </a:cubicBezTo>
                  <a:cubicBezTo>
                    <a:pt x="1268" y="3214"/>
                    <a:pt x="1394" y="3189"/>
                    <a:pt x="1501" y="3172"/>
                  </a:cubicBezTo>
                  <a:cubicBezTo>
                    <a:pt x="1787" y="3124"/>
                    <a:pt x="2060" y="3065"/>
                    <a:pt x="2334" y="2969"/>
                  </a:cubicBezTo>
                  <a:cubicBezTo>
                    <a:pt x="2787" y="2827"/>
                    <a:pt x="3215" y="2612"/>
                    <a:pt x="3596" y="2327"/>
                  </a:cubicBezTo>
                  <a:cubicBezTo>
                    <a:pt x="3632" y="2291"/>
                    <a:pt x="3668" y="2267"/>
                    <a:pt x="3703" y="2243"/>
                  </a:cubicBezTo>
                  <a:cubicBezTo>
                    <a:pt x="3775" y="2969"/>
                    <a:pt x="4061" y="3708"/>
                    <a:pt x="4596" y="4220"/>
                  </a:cubicBezTo>
                  <a:cubicBezTo>
                    <a:pt x="4721" y="4309"/>
                    <a:pt x="4820" y="4349"/>
                    <a:pt x="4896" y="4349"/>
                  </a:cubicBezTo>
                  <a:cubicBezTo>
                    <a:pt x="5288" y="4349"/>
                    <a:pt x="5107" y="3313"/>
                    <a:pt x="4918" y="2636"/>
                  </a:cubicBezTo>
                  <a:lnTo>
                    <a:pt x="4918" y="2636"/>
                  </a:lnTo>
                  <a:lnTo>
                    <a:pt x="5096" y="2827"/>
                  </a:lnTo>
                  <a:cubicBezTo>
                    <a:pt x="5287" y="3112"/>
                    <a:pt x="5537" y="3350"/>
                    <a:pt x="5835" y="3529"/>
                  </a:cubicBezTo>
                  <a:cubicBezTo>
                    <a:pt x="5972" y="3618"/>
                    <a:pt x="6248" y="3779"/>
                    <a:pt x="6470" y="3779"/>
                  </a:cubicBezTo>
                  <a:cubicBezTo>
                    <a:pt x="6574" y="3779"/>
                    <a:pt x="6667" y="3743"/>
                    <a:pt x="6728" y="3648"/>
                  </a:cubicBezTo>
                  <a:cubicBezTo>
                    <a:pt x="6763" y="3517"/>
                    <a:pt x="6751" y="3386"/>
                    <a:pt x="6704" y="3267"/>
                  </a:cubicBezTo>
                  <a:cubicBezTo>
                    <a:pt x="6632" y="3041"/>
                    <a:pt x="6537" y="2827"/>
                    <a:pt x="6430" y="2612"/>
                  </a:cubicBezTo>
                  <a:lnTo>
                    <a:pt x="6430" y="2612"/>
                  </a:lnTo>
                  <a:cubicBezTo>
                    <a:pt x="6719" y="2696"/>
                    <a:pt x="7014" y="2746"/>
                    <a:pt x="7275" y="2746"/>
                  </a:cubicBezTo>
                  <a:cubicBezTo>
                    <a:pt x="7423" y="2746"/>
                    <a:pt x="7560" y="2730"/>
                    <a:pt x="7680" y="2696"/>
                  </a:cubicBezTo>
                  <a:cubicBezTo>
                    <a:pt x="7811" y="2636"/>
                    <a:pt x="7883" y="2481"/>
                    <a:pt x="7859" y="2338"/>
                  </a:cubicBezTo>
                  <a:cubicBezTo>
                    <a:pt x="7811" y="2124"/>
                    <a:pt x="7561" y="1934"/>
                    <a:pt x="7263" y="1779"/>
                  </a:cubicBezTo>
                  <a:cubicBezTo>
                    <a:pt x="7371" y="1731"/>
                    <a:pt x="7466" y="1672"/>
                    <a:pt x="7561" y="1588"/>
                  </a:cubicBezTo>
                  <a:cubicBezTo>
                    <a:pt x="7966" y="1315"/>
                    <a:pt x="7430" y="910"/>
                    <a:pt x="7204" y="755"/>
                  </a:cubicBezTo>
                  <a:cubicBezTo>
                    <a:pt x="6966" y="588"/>
                    <a:pt x="6692" y="493"/>
                    <a:pt x="6394" y="457"/>
                  </a:cubicBezTo>
                  <a:cubicBezTo>
                    <a:pt x="6148" y="403"/>
                    <a:pt x="5898" y="377"/>
                    <a:pt x="5649" y="377"/>
                  </a:cubicBezTo>
                  <a:cubicBezTo>
                    <a:pt x="5126" y="377"/>
                    <a:pt x="4604" y="493"/>
                    <a:pt x="4120" y="719"/>
                  </a:cubicBezTo>
                  <a:cubicBezTo>
                    <a:pt x="4061" y="743"/>
                    <a:pt x="4001" y="767"/>
                    <a:pt x="3965" y="814"/>
                  </a:cubicBezTo>
                  <a:cubicBezTo>
                    <a:pt x="3775" y="672"/>
                    <a:pt x="3572" y="541"/>
                    <a:pt x="3358" y="433"/>
                  </a:cubicBezTo>
                  <a:cubicBezTo>
                    <a:pt x="3013" y="207"/>
                    <a:pt x="2632" y="64"/>
                    <a:pt x="2227" y="29"/>
                  </a:cubicBezTo>
                  <a:cubicBezTo>
                    <a:pt x="2104" y="10"/>
                    <a:pt x="1980" y="1"/>
                    <a:pt x="18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1927163" y="3068957"/>
              <a:ext cx="386853" cy="244085"/>
            </a:xfrm>
            <a:custGeom>
              <a:avLst/>
              <a:gdLst/>
              <a:ahLst/>
              <a:cxnLst/>
              <a:rect l="l" t="t" r="r" b="b"/>
              <a:pathLst>
                <a:path w="8026" h="5064" extrusionOk="0">
                  <a:moveTo>
                    <a:pt x="3351" y="1"/>
                  </a:moveTo>
                  <a:cubicBezTo>
                    <a:pt x="3165" y="1"/>
                    <a:pt x="3000" y="71"/>
                    <a:pt x="3096" y="310"/>
                  </a:cubicBezTo>
                  <a:cubicBezTo>
                    <a:pt x="3167" y="500"/>
                    <a:pt x="3227" y="679"/>
                    <a:pt x="3310" y="869"/>
                  </a:cubicBezTo>
                  <a:cubicBezTo>
                    <a:pt x="3405" y="1084"/>
                    <a:pt x="3572" y="1501"/>
                    <a:pt x="3489" y="1608"/>
                  </a:cubicBezTo>
                  <a:cubicBezTo>
                    <a:pt x="3484" y="1612"/>
                    <a:pt x="3478" y="1614"/>
                    <a:pt x="3469" y="1614"/>
                  </a:cubicBezTo>
                  <a:cubicBezTo>
                    <a:pt x="3390" y="1614"/>
                    <a:pt x="3150" y="1419"/>
                    <a:pt x="2989" y="1215"/>
                  </a:cubicBezTo>
                  <a:cubicBezTo>
                    <a:pt x="2846" y="1048"/>
                    <a:pt x="2619" y="655"/>
                    <a:pt x="2429" y="393"/>
                  </a:cubicBezTo>
                  <a:cubicBezTo>
                    <a:pt x="2274" y="179"/>
                    <a:pt x="2024" y="155"/>
                    <a:pt x="1786" y="155"/>
                  </a:cubicBezTo>
                  <a:cubicBezTo>
                    <a:pt x="1488" y="155"/>
                    <a:pt x="1191" y="203"/>
                    <a:pt x="810" y="215"/>
                  </a:cubicBezTo>
                  <a:cubicBezTo>
                    <a:pt x="584" y="227"/>
                    <a:pt x="24" y="179"/>
                    <a:pt x="0" y="477"/>
                  </a:cubicBezTo>
                  <a:cubicBezTo>
                    <a:pt x="60" y="977"/>
                    <a:pt x="262" y="1441"/>
                    <a:pt x="429" y="1905"/>
                  </a:cubicBezTo>
                  <a:cubicBezTo>
                    <a:pt x="548" y="2120"/>
                    <a:pt x="750" y="2274"/>
                    <a:pt x="1000" y="2322"/>
                  </a:cubicBezTo>
                  <a:cubicBezTo>
                    <a:pt x="1090" y="2340"/>
                    <a:pt x="1179" y="2340"/>
                    <a:pt x="1268" y="2340"/>
                  </a:cubicBezTo>
                  <a:cubicBezTo>
                    <a:pt x="1357" y="2340"/>
                    <a:pt x="1447" y="2340"/>
                    <a:pt x="1536" y="2358"/>
                  </a:cubicBezTo>
                  <a:cubicBezTo>
                    <a:pt x="1727" y="2382"/>
                    <a:pt x="2346" y="2429"/>
                    <a:pt x="2417" y="2691"/>
                  </a:cubicBezTo>
                  <a:cubicBezTo>
                    <a:pt x="2250" y="2739"/>
                    <a:pt x="2096" y="2786"/>
                    <a:pt x="1929" y="2810"/>
                  </a:cubicBezTo>
                  <a:cubicBezTo>
                    <a:pt x="1774" y="2846"/>
                    <a:pt x="1512" y="2834"/>
                    <a:pt x="1488" y="3036"/>
                  </a:cubicBezTo>
                  <a:cubicBezTo>
                    <a:pt x="1500" y="3096"/>
                    <a:pt x="1536" y="3155"/>
                    <a:pt x="1584" y="3203"/>
                  </a:cubicBezTo>
                  <a:cubicBezTo>
                    <a:pt x="1667" y="3298"/>
                    <a:pt x="1750" y="3382"/>
                    <a:pt x="1834" y="3465"/>
                  </a:cubicBezTo>
                  <a:cubicBezTo>
                    <a:pt x="2012" y="3632"/>
                    <a:pt x="2191" y="3870"/>
                    <a:pt x="2441" y="3929"/>
                  </a:cubicBezTo>
                  <a:cubicBezTo>
                    <a:pt x="2786" y="3906"/>
                    <a:pt x="3143" y="3882"/>
                    <a:pt x="3477" y="3858"/>
                  </a:cubicBezTo>
                  <a:cubicBezTo>
                    <a:pt x="3554" y="3853"/>
                    <a:pt x="3634" y="3850"/>
                    <a:pt x="3714" y="3850"/>
                  </a:cubicBezTo>
                  <a:cubicBezTo>
                    <a:pt x="3988" y="3850"/>
                    <a:pt x="4258" y="3885"/>
                    <a:pt x="4405" y="3977"/>
                  </a:cubicBezTo>
                  <a:lnTo>
                    <a:pt x="4382" y="3977"/>
                  </a:lnTo>
                  <a:cubicBezTo>
                    <a:pt x="4096" y="4084"/>
                    <a:pt x="3727" y="4048"/>
                    <a:pt x="3465" y="4203"/>
                  </a:cubicBezTo>
                  <a:cubicBezTo>
                    <a:pt x="3310" y="4406"/>
                    <a:pt x="3632" y="4513"/>
                    <a:pt x="3739" y="4620"/>
                  </a:cubicBezTo>
                  <a:cubicBezTo>
                    <a:pt x="3977" y="4787"/>
                    <a:pt x="4239" y="4918"/>
                    <a:pt x="4524" y="5013"/>
                  </a:cubicBezTo>
                  <a:cubicBezTo>
                    <a:pt x="4641" y="5046"/>
                    <a:pt x="4764" y="5064"/>
                    <a:pt x="4889" y="5064"/>
                  </a:cubicBezTo>
                  <a:cubicBezTo>
                    <a:pt x="5032" y="5064"/>
                    <a:pt x="5176" y="5040"/>
                    <a:pt x="5310" y="4989"/>
                  </a:cubicBezTo>
                  <a:cubicBezTo>
                    <a:pt x="5572" y="4930"/>
                    <a:pt x="5834" y="4846"/>
                    <a:pt x="6084" y="4739"/>
                  </a:cubicBezTo>
                  <a:cubicBezTo>
                    <a:pt x="6358" y="4596"/>
                    <a:pt x="6620" y="4394"/>
                    <a:pt x="6822" y="4168"/>
                  </a:cubicBezTo>
                  <a:cubicBezTo>
                    <a:pt x="6858" y="4108"/>
                    <a:pt x="6930" y="4072"/>
                    <a:pt x="6941" y="4001"/>
                  </a:cubicBezTo>
                  <a:cubicBezTo>
                    <a:pt x="7109" y="4029"/>
                    <a:pt x="7276" y="4040"/>
                    <a:pt x="7444" y="4040"/>
                  </a:cubicBezTo>
                  <a:cubicBezTo>
                    <a:pt x="7562" y="4040"/>
                    <a:pt x="7680" y="4034"/>
                    <a:pt x="7799" y="4025"/>
                  </a:cubicBezTo>
                  <a:cubicBezTo>
                    <a:pt x="8026" y="4013"/>
                    <a:pt x="8015" y="3785"/>
                    <a:pt x="7816" y="3785"/>
                  </a:cubicBezTo>
                  <a:cubicBezTo>
                    <a:pt x="7807" y="3785"/>
                    <a:pt x="7797" y="3785"/>
                    <a:pt x="7787" y="3787"/>
                  </a:cubicBezTo>
                  <a:cubicBezTo>
                    <a:pt x="6846" y="3763"/>
                    <a:pt x="5739" y="3489"/>
                    <a:pt x="4727" y="3013"/>
                  </a:cubicBezTo>
                  <a:cubicBezTo>
                    <a:pt x="4286" y="2834"/>
                    <a:pt x="3846" y="2691"/>
                    <a:pt x="3381" y="2417"/>
                  </a:cubicBezTo>
                  <a:cubicBezTo>
                    <a:pt x="2989" y="2191"/>
                    <a:pt x="2608" y="1941"/>
                    <a:pt x="2238" y="1679"/>
                  </a:cubicBezTo>
                  <a:lnTo>
                    <a:pt x="1762" y="1322"/>
                  </a:lnTo>
                  <a:cubicBezTo>
                    <a:pt x="1747" y="1311"/>
                    <a:pt x="1732" y="1307"/>
                    <a:pt x="1719" y="1307"/>
                  </a:cubicBezTo>
                  <a:cubicBezTo>
                    <a:pt x="1658" y="1307"/>
                    <a:pt x="1623" y="1400"/>
                    <a:pt x="1691" y="1429"/>
                  </a:cubicBezTo>
                  <a:cubicBezTo>
                    <a:pt x="2584" y="2120"/>
                    <a:pt x="3524" y="2798"/>
                    <a:pt x="4584" y="3215"/>
                  </a:cubicBezTo>
                  <a:cubicBezTo>
                    <a:pt x="5275" y="3560"/>
                    <a:pt x="6001" y="3810"/>
                    <a:pt x="6763" y="3965"/>
                  </a:cubicBezTo>
                  <a:cubicBezTo>
                    <a:pt x="6549" y="4191"/>
                    <a:pt x="6299" y="4394"/>
                    <a:pt x="6025" y="4537"/>
                  </a:cubicBezTo>
                  <a:cubicBezTo>
                    <a:pt x="5679" y="4668"/>
                    <a:pt x="5310" y="4763"/>
                    <a:pt x="4941" y="4822"/>
                  </a:cubicBezTo>
                  <a:cubicBezTo>
                    <a:pt x="4751" y="4822"/>
                    <a:pt x="4572" y="4775"/>
                    <a:pt x="4417" y="4691"/>
                  </a:cubicBezTo>
                  <a:cubicBezTo>
                    <a:pt x="4227" y="4584"/>
                    <a:pt x="4036" y="4477"/>
                    <a:pt x="3846" y="4346"/>
                  </a:cubicBezTo>
                  <a:cubicBezTo>
                    <a:pt x="4024" y="4310"/>
                    <a:pt x="4203" y="4287"/>
                    <a:pt x="4382" y="4239"/>
                  </a:cubicBezTo>
                  <a:cubicBezTo>
                    <a:pt x="4501" y="4191"/>
                    <a:pt x="4644" y="4144"/>
                    <a:pt x="4679" y="4001"/>
                  </a:cubicBezTo>
                  <a:cubicBezTo>
                    <a:pt x="4691" y="3906"/>
                    <a:pt x="4655" y="3810"/>
                    <a:pt x="4572" y="3763"/>
                  </a:cubicBezTo>
                  <a:cubicBezTo>
                    <a:pt x="4328" y="3625"/>
                    <a:pt x="4056" y="3584"/>
                    <a:pt x="3783" y="3584"/>
                  </a:cubicBezTo>
                  <a:cubicBezTo>
                    <a:pt x="3443" y="3584"/>
                    <a:pt x="3101" y="3648"/>
                    <a:pt x="2810" y="3667"/>
                  </a:cubicBezTo>
                  <a:cubicBezTo>
                    <a:pt x="2679" y="3679"/>
                    <a:pt x="2548" y="3703"/>
                    <a:pt x="2465" y="3703"/>
                  </a:cubicBezTo>
                  <a:cubicBezTo>
                    <a:pt x="2429" y="3667"/>
                    <a:pt x="2381" y="3644"/>
                    <a:pt x="2346" y="3608"/>
                  </a:cubicBezTo>
                  <a:cubicBezTo>
                    <a:pt x="2143" y="3429"/>
                    <a:pt x="1965" y="3251"/>
                    <a:pt x="1798" y="3048"/>
                  </a:cubicBezTo>
                  <a:lnTo>
                    <a:pt x="1822" y="3048"/>
                  </a:lnTo>
                  <a:cubicBezTo>
                    <a:pt x="2060" y="2977"/>
                    <a:pt x="2310" y="2965"/>
                    <a:pt x="2536" y="2846"/>
                  </a:cubicBezTo>
                  <a:cubicBezTo>
                    <a:pt x="2643" y="2763"/>
                    <a:pt x="2655" y="2608"/>
                    <a:pt x="2560" y="2501"/>
                  </a:cubicBezTo>
                  <a:cubicBezTo>
                    <a:pt x="2358" y="2251"/>
                    <a:pt x="2012" y="2203"/>
                    <a:pt x="1703" y="2155"/>
                  </a:cubicBezTo>
                  <a:cubicBezTo>
                    <a:pt x="1500" y="2132"/>
                    <a:pt x="1286" y="2120"/>
                    <a:pt x="1084" y="2120"/>
                  </a:cubicBezTo>
                  <a:cubicBezTo>
                    <a:pt x="965" y="2096"/>
                    <a:pt x="857" y="2048"/>
                    <a:pt x="774" y="1977"/>
                  </a:cubicBezTo>
                  <a:cubicBezTo>
                    <a:pt x="679" y="1905"/>
                    <a:pt x="619" y="1810"/>
                    <a:pt x="595" y="1703"/>
                  </a:cubicBezTo>
                  <a:cubicBezTo>
                    <a:pt x="524" y="1489"/>
                    <a:pt x="453" y="1274"/>
                    <a:pt x="381" y="1060"/>
                  </a:cubicBezTo>
                  <a:cubicBezTo>
                    <a:pt x="322" y="893"/>
                    <a:pt x="286" y="715"/>
                    <a:pt x="250" y="548"/>
                  </a:cubicBezTo>
                  <a:lnTo>
                    <a:pt x="238" y="488"/>
                  </a:lnTo>
                  <a:lnTo>
                    <a:pt x="250" y="488"/>
                  </a:lnTo>
                  <a:cubicBezTo>
                    <a:pt x="377" y="457"/>
                    <a:pt x="504" y="441"/>
                    <a:pt x="631" y="441"/>
                  </a:cubicBezTo>
                  <a:cubicBezTo>
                    <a:pt x="695" y="441"/>
                    <a:pt x="758" y="445"/>
                    <a:pt x="822" y="453"/>
                  </a:cubicBezTo>
                  <a:cubicBezTo>
                    <a:pt x="1048" y="453"/>
                    <a:pt x="1274" y="453"/>
                    <a:pt x="1488" y="429"/>
                  </a:cubicBezTo>
                  <a:cubicBezTo>
                    <a:pt x="1634" y="429"/>
                    <a:pt x="1757" y="421"/>
                    <a:pt x="1861" y="421"/>
                  </a:cubicBezTo>
                  <a:cubicBezTo>
                    <a:pt x="2037" y="421"/>
                    <a:pt x="2160" y="444"/>
                    <a:pt x="2250" y="572"/>
                  </a:cubicBezTo>
                  <a:cubicBezTo>
                    <a:pt x="2458" y="826"/>
                    <a:pt x="2978" y="1861"/>
                    <a:pt x="3487" y="1861"/>
                  </a:cubicBezTo>
                  <a:cubicBezTo>
                    <a:pt x="3503" y="1861"/>
                    <a:pt x="3520" y="1860"/>
                    <a:pt x="3536" y="1858"/>
                  </a:cubicBezTo>
                  <a:cubicBezTo>
                    <a:pt x="3893" y="1774"/>
                    <a:pt x="3727" y="1262"/>
                    <a:pt x="3655" y="1108"/>
                  </a:cubicBezTo>
                  <a:cubicBezTo>
                    <a:pt x="3560" y="834"/>
                    <a:pt x="3465" y="572"/>
                    <a:pt x="3381" y="286"/>
                  </a:cubicBezTo>
                  <a:cubicBezTo>
                    <a:pt x="3441" y="286"/>
                    <a:pt x="3489" y="310"/>
                    <a:pt x="3596" y="334"/>
                  </a:cubicBezTo>
                  <a:cubicBezTo>
                    <a:pt x="4191" y="465"/>
                    <a:pt x="4751" y="572"/>
                    <a:pt x="5227" y="691"/>
                  </a:cubicBezTo>
                  <a:lnTo>
                    <a:pt x="5227" y="703"/>
                  </a:lnTo>
                  <a:cubicBezTo>
                    <a:pt x="5251" y="905"/>
                    <a:pt x="5263" y="1096"/>
                    <a:pt x="5263" y="1298"/>
                  </a:cubicBezTo>
                  <a:cubicBezTo>
                    <a:pt x="5263" y="1536"/>
                    <a:pt x="5239" y="1774"/>
                    <a:pt x="5251" y="2001"/>
                  </a:cubicBezTo>
                  <a:cubicBezTo>
                    <a:pt x="5239" y="2143"/>
                    <a:pt x="5263" y="2274"/>
                    <a:pt x="5322" y="2393"/>
                  </a:cubicBezTo>
                  <a:cubicBezTo>
                    <a:pt x="5368" y="2463"/>
                    <a:pt x="5449" y="2502"/>
                    <a:pt x="5530" y="2502"/>
                  </a:cubicBezTo>
                  <a:cubicBezTo>
                    <a:pt x="5574" y="2502"/>
                    <a:pt x="5618" y="2490"/>
                    <a:pt x="5656" y="2465"/>
                  </a:cubicBezTo>
                  <a:cubicBezTo>
                    <a:pt x="5787" y="2358"/>
                    <a:pt x="5870" y="2203"/>
                    <a:pt x="5882" y="2036"/>
                  </a:cubicBezTo>
                  <a:cubicBezTo>
                    <a:pt x="5941" y="1762"/>
                    <a:pt x="5953" y="1524"/>
                    <a:pt x="6001" y="1286"/>
                  </a:cubicBezTo>
                  <a:lnTo>
                    <a:pt x="6001" y="1274"/>
                  </a:lnTo>
                  <a:lnTo>
                    <a:pt x="6013" y="1262"/>
                  </a:lnTo>
                  <a:cubicBezTo>
                    <a:pt x="6019" y="1250"/>
                    <a:pt x="6025" y="1248"/>
                    <a:pt x="6032" y="1248"/>
                  </a:cubicBezTo>
                  <a:cubicBezTo>
                    <a:pt x="6040" y="1248"/>
                    <a:pt x="6048" y="1250"/>
                    <a:pt x="6060" y="1250"/>
                  </a:cubicBezTo>
                  <a:cubicBezTo>
                    <a:pt x="6168" y="1286"/>
                    <a:pt x="6263" y="1334"/>
                    <a:pt x="6346" y="1393"/>
                  </a:cubicBezTo>
                  <a:cubicBezTo>
                    <a:pt x="6525" y="1489"/>
                    <a:pt x="6680" y="1620"/>
                    <a:pt x="6810" y="1762"/>
                  </a:cubicBezTo>
                  <a:cubicBezTo>
                    <a:pt x="6918" y="1905"/>
                    <a:pt x="6989" y="2060"/>
                    <a:pt x="7037" y="2227"/>
                  </a:cubicBezTo>
                  <a:cubicBezTo>
                    <a:pt x="7108" y="2405"/>
                    <a:pt x="7144" y="2584"/>
                    <a:pt x="7144" y="2774"/>
                  </a:cubicBezTo>
                  <a:cubicBezTo>
                    <a:pt x="7120" y="2905"/>
                    <a:pt x="7096" y="3036"/>
                    <a:pt x="7037" y="3167"/>
                  </a:cubicBezTo>
                  <a:cubicBezTo>
                    <a:pt x="7025" y="3215"/>
                    <a:pt x="7001" y="3251"/>
                    <a:pt x="7037" y="3298"/>
                  </a:cubicBezTo>
                  <a:cubicBezTo>
                    <a:pt x="7061" y="3330"/>
                    <a:pt x="7086" y="3343"/>
                    <a:pt x="7109" y="3343"/>
                  </a:cubicBezTo>
                  <a:cubicBezTo>
                    <a:pt x="7164" y="3343"/>
                    <a:pt x="7210" y="3270"/>
                    <a:pt x="7227" y="3203"/>
                  </a:cubicBezTo>
                  <a:cubicBezTo>
                    <a:pt x="7275" y="3060"/>
                    <a:pt x="7311" y="2929"/>
                    <a:pt x="7334" y="2786"/>
                  </a:cubicBezTo>
                  <a:cubicBezTo>
                    <a:pt x="7322" y="2453"/>
                    <a:pt x="7239" y="2120"/>
                    <a:pt x="7096" y="1834"/>
                  </a:cubicBezTo>
                  <a:cubicBezTo>
                    <a:pt x="6977" y="1596"/>
                    <a:pt x="6799" y="1405"/>
                    <a:pt x="6572" y="1274"/>
                  </a:cubicBezTo>
                  <a:cubicBezTo>
                    <a:pt x="6398" y="1187"/>
                    <a:pt x="6255" y="1076"/>
                    <a:pt x="6080" y="1076"/>
                  </a:cubicBezTo>
                  <a:cubicBezTo>
                    <a:pt x="6040" y="1076"/>
                    <a:pt x="5998" y="1082"/>
                    <a:pt x="5953" y="1096"/>
                  </a:cubicBezTo>
                  <a:cubicBezTo>
                    <a:pt x="5834" y="1131"/>
                    <a:pt x="5810" y="1262"/>
                    <a:pt x="5798" y="1370"/>
                  </a:cubicBezTo>
                  <a:cubicBezTo>
                    <a:pt x="5775" y="1631"/>
                    <a:pt x="5715" y="1882"/>
                    <a:pt x="5644" y="2143"/>
                  </a:cubicBezTo>
                  <a:cubicBezTo>
                    <a:pt x="5606" y="2218"/>
                    <a:pt x="5569" y="2293"/>
                    <a:pt x="5532" y="2293"/>
                  </a:cubicBezTo>
                  <a:cubicBezTo>
                    <a:pt x="5521" y="2293"/>
                    <a:pt x="5511" y="2287"/>
                    <a:pt x="5501" y="2274"/>
                  </a:cubicBezTo>
                  <a:cubicBezTo>
                    <a:pt x="5417" y="2072"/>
                    <a:pt x="5477" y="1739"/>
                    <a:pt x="5465" y="1501"/>
                  </a:cubicBezTo>
                  <a:cubicBezTo>
                    <a:pt x="5477" y="1215"/>
                    <a:pt x="5465" y="929"/>
                    <a:pt x="5417" y="643"/>
                  </a:cubicBezTo>
                  <a:cubicBezTo>
                    <a:pt x="5394" y="500"/>
                    <a:pt x="5239" y="465"/>
                    <a:pt x="5120" y="417"/>
                  </a:cubicBezTo>
                  <a:cubicBezTo>
                    <a:pt x="4584" y="238"/>
                    <a:pt x="4048" y="107"/>
                    <a:pt x="3489" y="12"/>
                  </a:cubicBezTo>
                  <a:cubicBezTo>
                    <a:pt x="3444" y="5"/>
                    <a:pt x="3397" y="1"/>
                    <a:pt x="3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1608651" y="2606516"/>
              <a:ext cx="183690" cy="240952"/>
            </a:xfrm>
            <a:custGeom>
              <a:avLst/>
              <a:gdLst/>
              <a:ahLst/>
              <a:cxnLst/>
              <a:rect l="l" t="t" r="r" b="b"/>
              <a:pathLst>
                <a:path w="3811" h="4999" extrusionOk="0">
                  <a:moveTo>
                    <a:pt x="3557" y="1"/>
                  </a:moveTo>
                  <a:cubicBezTo>
                    <a:pt x="3540" y="1"/>
                    <a:pt x="3521" y="4"/>
                    <a:pt x="3501" y="10"/>
                  </a:cubicBezTo>
                  <a:cubicBezTo>
                    <a:pt x="3310" y="34"/>
                    <a:pt x="2905" y="57"/>
                    <a:pt x="2679" y="200"/>
                  </a:cubicBezTo>
                  <a:cubicBezTo>
                    <a:pt x="2548" y="331"/>
                    <a:pt x="2453" y="474"/>
                    <a:pt x="2393" y="653"/>
                  </a:cubicBezTo>
                  <a:cubicBezTo>
                    <a:pt x="2412" y="479"/>
                    <a:pt x="2409" y="249"/>
                    <a:pt x="2261" y="249"/>
                  </a:cubicBezTo>
                  <a:cubicBezTo>
                    <a:pt x="2216" y="249"/>
                    <a:pt x="2158" y="270"/>
                    <a:pt x="2084" y="319"/>
                  </a:cubicBezTo>
                  <a:cubicBezTo>
                    <a:pt x="1881" y="427"/>
                    <a:pt x="1679" y="558"/>
                    <a:pt x="1488" y="688"/>
                  </a:cubicBezTo>
                  <a:cubicBezTo>
                    <a:pt x="1346" y="772"/>
                    <a:pt x="1238" y="891"/>
                    <a:pt x="1179" y="1046"/>
                  </a:cubicBezTo>
                  <a:cubicBezTo>
                    <a:pt x="1143" y="1212"/>
                    <a:pt x="1119" y="1367"/>
                    <a:pt x="1107" y="1534"/>
                  </a:cubicBezTo>
                  <a:cubicBezTo>
                    <a:pt x="1072" y="1784"/>
                    <a:pt x="1084" y="2010"/>
                    <a:pt x="976" y="2201"/>
                  </a:cubicBezTo>
                  <a:cubicBezTo>
                    <a:pt x="965" y="2129"/>
                    <a:pt x="953" y="2010"/>
                    <a:pt x="941" y="1915"/>
                  </a:cubicBezTo>
                  <a:cubicBezTo>
                    <a:pt x="918" y="1661"/>
                    <a:pt x="829" y="1567"/>
                    <a:pt x="720" y="1567"/>
                  </a:cubicBezTo>
                  <a:cubicBezTo>
                    <a:pt x="600" y="1567"/>
                    <a:pt x="457" y="1682"/>
                    <a:pt x="357" y="1820"/>
                  </a:cubicBezTo>
                  <a:cubicBezTo>
                    <a:pt x="310" y="1891"/>
                    <a:pt x="262" y="1974"/>
                    <a:pt x="238" y="2070"/>
                  </a:cubicBezTo>
                  <a:cubicBezTo>
                    <a:pt x="238" y="2070"/>
                    <a:pt x="238" y="2082"/>
                    <a:pt x="238" y="2093"/>
                  </a:cubicBezTo>
                  <a:cubicBezTo>
                    <a:pt x="226" y="2093"/>
                    <a:pt x="203" y="2189"/>
                    <a:pt x="179" y="2224"/>
                  </a:cubicBezTo>
                  <a:cubicBezTo>
                    <a:pt x="60" y="2593"/>
                    <a:pt x="0" y="2974"/>
                    <a:pt x="12" y="3367"/>
                  </a:cubicBezTo>
                  <a:cubicBezTo>
                    <a:pt x="12" y="3748"/>
                    <a:pt x="24" y="4129"/>
                    <a:pt x="48" y="4510"/>
                  </a:cubicBezTo>
                  <a:cubicBezTo>
                    <a:pt x="48" y="4540"/>
                    <a:pt x="69" y="4555"/>
                    <a:pt x="89" y="4555"/>
                  </a:cubicBezTo>
                  <a:cubicBezTo>
                    <a:pt x="110" y="4555"/>
                    <a:pt x="131" y="4540"/>
                    <a:pt x="131" y="4510"/>
                  </a:cubicBezTo>
                  <a:cubicBezTo>
                    <a:pt x="95" y="3820"/>
                    <a:pt x="83" y="3010"/>
                    <a:pt x="274" y="2439"/>
                  </a:cubicBezTo>
                  <a:cubicBezTo>
                    <a:pt x="357" y="2260"/>
                    <a:pt x="405" y="2201"/>
                    <a:pt x="488" y="2034"/>
                  </a:cubicBezTo>
                  <a:cubicBezTo>
                    <a:pt x="536" y="1939"/>
                    <a:pt x="607" y="1867"/>
                    <a:pt x="691" y="1808"/>
                  </a:cubicBezTo>
                  <a:lnTo>
                    <a:pt x="703" y="1808"/>
                  </a:lnTo>
                  <a:cubicBezTo>
                    <a:pt x="715" y="1820"/>
                    <a:pt x="715" y="1831"/>
                    <a:pt x="715" y="1855"/>
                  </a:cubicBezTo>
                  <a:cubicBezTo>
                    <a:pt x="750" y="2022"/>
                    <a:pt x="786" y="2189"/>
                    <a:pt x="845" y="2343"/>
                  </a:cubicBezTo>
                  <a:cubicBezTo>
                    <a:pt x="875" y="2388"/>
                    <a:pt x="914" y="2408"/>
                    <a:pt x="953" y="2408"/>
                  </a:cubicBezTo>
                  <a:cubicBezTo>
                    <a:pt x="1008" y="2408"/>
                    <a:pt x="1066" y="2370"/>
                    <a:pt x="1107" y="2308"/>
                  </a:cubicBezTo>
                  <a:cubicBezTo>
                    <a:pt x="1262" y="2058"/>
                    <a:pt x="1226" y="1748"/>
                    <a:pt x="1262" y="1474"/>
                  </a:cubicBezTo>
                  <a:cubicBezTo>
                    <a:pt x="1286" y="1308"/>
                    <a:pt x="1262" y="1177"/>
                    <a:pt x="1346" y="1034"/>
                  </a:cubicBezTo>
                  <a:cubicBezTo>
                    <a:pt x="1560" y="784"/>
                    <a:pt x="1905" y="605"/>
                    <a:pt x="2227" y="438"/>
                  </a:cubicBezTo>
                  <a:cubicBezTo>
                    <a:pt x="2227" y="510"/>
                    <a:pt x="2227" y="581"/>
                    <a:pt x="2227" y="653"/>
                  </a:cubicBezTo>
                  <a:cubicBezTo>
                    <a:pt x="2203" y="772"/>
                    <a:pt x="2191" y="879"/>
                    <a:pt x="2203" y="998"/>
                  </a:cubicBezTo>
                  <a:cubicBezTo>
                    <a:pt x="2224" y="1037"/>
                    <a:pt x="2255" y="1052"/>
                    <a:pt x="2287" y="1052"/>
                  </a:cubicBezTo>
                  <a:cubicBezTo>
                    <a:pt x="2344" y="1052"/>
                    <a:pt x="2406" y="1004"/>
                    <a:pt x="2429" y="950"/>
                  </a:cubicBezTo>
                  <a:cubicBezTo>
                    <a:pt x="2548" y="700"/>
                    <a:pt x="2596" y="486"/>
                    <a:pt x="2762" y="343"/>
                  </a:cubicBezTo>
                  <a:cubicBezTo>
                    <a:pt x="2977" y="247"/>
                    <a:pt x="3201" y="199"/>
                    <a:pt x="3426" y="199"/>
                  </a:cubicBezTo>
                  <a:cubicBezTo>
                    <a:pt x="3451" y="199"/>
                    <a:pt x="3476" y="199"/>
                    <a:pt x="3501" y="200"/>
                  </a:cubicBezTo>
                  <a:cubicBezTo>
                    <a:pt x="3512" y="307"/>
                    <a:pt x="3501" y="498"/>
                    <a:pt x="3512" y="617"/>
                  </a:cubicBezTo>
                  <a:cubicBezTo>
                    <a:pt x="3536" y="974"/>
                    <a:pt x="3572" y="1046"/>
                    <a:pt x="3584" y="1308"/>
                  </a:cubicBezTo>
                  <a:cubicBezTo>
                    <a:pt x="3572" y="1320"/>
                    <a:pt x="3548" y="1331"/>
                    <a:pt x="3524" y="1343"/>
                  </a:cubicBezTo>
                  <a:cubicBezTo>
                    <a:pt x="3334" y="1450"/>
                    <a:pt x="3108" y="1534"/>
                    <a:pt x="2965" y="1701"/>
                  </a:cubicBezTo>
                  <a:cubicBezTo>
                    <a:pt x="2794" y="1883"/>
                    <a:pt x="2994" y="2011"/>
                    <a:pt x="3179" y="2011"/>
                  </a:cubicBezTo>
                  <a:cubicBezTo>
                    <a:pt x="3187" y="2011"/>
                    <a:pt x="3195" y="2011"/>
                    <a:pt x="3203" y="2010"/>
                  </a:cubicBezTo>
                  <a:cubicBezTo>
                    <a:pt x="3251" y="2004"/>
                    <a:pt x="3301" y="2001"/>
                    <a:pt x="3352" y="2001"/>
                  </a:cubicBezTo>
                  <a:cubicBezTo>
                    <a:pt x="3402" y="2001"/>
                    <a:pt x="3453" y="2004"/>
                    <a:pt x="3501" y="2010"/>
                  </a:cubicBezTo>
                  <a:cubicBezTo>
                    <a:pt x="3453" y="2308"/>
                    <a:pt x="3358" y="2593"/>
                    <a:pt x="3215" y="2867"/>
                  </a:cubicBezTo>
                  <a:cubicBezTo>
                    <a:pt x="3108" y="3082"/>
                    <a:pt x="2977" y="3284"/>
                    <a:pt x="2834" y="3475"/>
                  </a:cubicBezTo>
                  <a:cubicBezTo>
                    <a:pt x="2821" y="3476"/>
                    <a:pt x="2804" y="3477"/>
                    <a:pt x="2786" y="3477"/>
                  </a:cubicBezTo>
                  <a:cubicBezTo>
                    <a:pt x="2671" y="3477"/>
                    <a:pt x="2469" y="3449"/>
                    <a:pt x="2346" y="3439"/>
                  </a:cubicBezTo>
                  <a:cubicBezTo>
                    <a:pt x="2274" y="3439"/>
                    <a:pt x="2167" y="3416"/>
                    <a:pt x="2081" y="3416"/>
                  </a:cubicBezTo>
                  <a:cubicBezTo>
                    <a:pt x="1980" y="3416"/>
                    <a:pt x="1908" y="3447"/>
                    <a:pt x="1953" y="3582"/>
                  </a:cubicBezTo>
                  <a:cubicBezTo>
                    <a:pt x="2012" y="3665"/>
                    <a:pt x="2143" y="3689"/>
                    <a:pt x="2215" y="3748"/>
                  </a:cubicBezTo>
                  <a:cubicBezTo>
                    <a:pt x="2310" y="3820"/>
                    <a:pt x="2334" y="3963"/>
                    <a:pt x="2250" y="4058"/>
                  </a:cubicBezTo>
                  <a:cubicBezTo>
                    <a:pt x="2131" y="4213"/>
                    <a:pt x="2000" y="4344"/>
                    <a:pt x="1858" y="4475"/>
                  </a:cubicBezTo>
                  <a:cubicBezTo>
                    <a:pt x="1643" y="4641"/>
                    <a:pt x="1393" y="4760"/>
                    <a:pt x="1119" y="4832"/>
                  </a:cubicBezTo>
                  <a:cubicBezTo>
                    <a:pt x="1024" y="4832"/>
                    <a:pt x="1012" y="4975"/>
                    <a:pt x="1107" y="4999"/>
                  </a:cubicBezTo>
                  <a:cubicBezTo>
                    <a:pt x="1215" y="4987"/>
                    <a:pt x="1322" y="4963"/>
                    <a:pt x="1417" y="4915"/>
                  </a:cubicBezTo>
                  <a:cubicBezTo>
                    <a:pt x="1834" y="4748"/>
                    <a:pt x="2191" y="4451"/>
                    <a:pt x="2417" y="4070"/>
                  </a:cubicBezTo>
                  <a:cubicBezTo>
                    <a:pt x="2453" y="3975"/>
                    <a:pt x="2453" y="3879"/>
                    <a:pt x="2429" y="3772"/>
                  </a:cubicBezTo>
                  <a:cubicBezTo>
                    <a:pt x="2405" y="3713"/>
                    <a:pt x="2369" y="3665"/>
                    <a:pt x="2322" y="3629"/>
                  </a:cubicBezTo>
                  <a:lnTo>
                    <a:pt x="2346" y="3629"/>
                  </a:lnTo>
                  <a:cubicBezTo>
                    <a:pt x="2500" y="3629"/>
                    <a:pt x="2631" y="3653"/>
                    <a:pt x="2774" y="3665"/>
                  </a:cubicBezTo>
                  <a:cubicBezTo>
                    <a:pt x="2846" y="3665"/>
                    <a:pt x="2905" y="3653"/>
                    <a:pt x="2953" y="3606"/>
                  </a:cubicBezTo>
                  <a:cubicBezTo>
                    <a:pt x="3215" y="3284"/>
                    <a:pt x="3417" y="2927"/>
                    <a:pt x="3560" y="2546"/>
                  </a:cubicBezTo>
                  <a:cubicBezTo>
                    <a:pt x="3608" y="2415"/>
                    <a:pt x="3632" y="2272"/>
                    <a:pt x="3655" y="2129"/>
                  </a:cubicBezTo>
                  <a:cubicBezTo>
                    <a:pt x="3679" y="2046"/>
                    <a:pt x="3643" y="1951"/>
                    <a:pt x="3572" y="1891"/>
                  </a:cubicBezTo>
                  <a:cubicBezTo>
                    <a:pt x="3509" y="1877"/>
                    <a:pt x="3442" y="1871"/>
                    <a:pt x="3374" y="1871"/>
                  </a:cubicBezTo>
                  <a:cubicBezTo>
                    <a:pt x="3325" y="1871"/>
                    <a:pt x="3276" y="1874"/>
                    <a:pt x="3227" y="1879"/>
                  </a:cubicBezTo>
                  <a:cubicBezTo>
                    <a:pt x="3167" y="1879"/>
                    <a:pt x="3048" y="1879"/>
                    <a:pt x="3036" y="1831"/>
                  </a:cubicBezTo>
                  <a:cubicBezTo>
                    <a:pt x="3155" y="1701"/>
                    <a:pt x="3524" y="1558"/>
                    <a:pt x="3703" y="1474"/>
                  </a:cubicBezTo>
                  <a:cubicBezTo>
                    <a:pt x="3810" y="1439"/>
                    <a:pt x="3798" y="1296"/>
                    <a:pt x="3798" y="1200"/>
                  </a:cubicBezTo>
                  <a:cubicBezTo>
                    <a:pt x="3798" y="974"/>
                    <a:pt x="3751" y="760"/>
                    <a:pt x="3763" y="546"/>
                  </a:cubicBezTo>
                  <a:cubicBezTo>
                    <a:pt x="3763" y="446"/>
                    <a:pt x="3773" y="1"/>
                    <a:pt x="3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1059255" y="2332927"/>
              <a:ext cx="194198" cy="178677"/>
            </a:xfrm>
            <a:custGeom>
              <a:avLst/>
              <a:gdLst/>
              <a:ahLst/>
              <a:cxnLst/>
              <a:rect l="l" t="t" r="r" b="b"/>
              <a:pathLst>
                <a:path w="4029" h="3707" extrusionOk="0">
                  <a:moveTo>
                    <a:pt x="3147" y="959"/>
                  </a:moveTo>
                  <a:lnTo>
                    <a:pt x="3147" y="959"/>
                  </a:lnTo>
                  <a:cubicBezTo>
                    <a:pt x="3099" y="995"/>
                    <a:pt x="3064" y="1030"/>
                    <a:pt x="3028" y="1066"/>
                  </a:cubicBezTo>
                  <a:cubicBezTo>
                    <a:pt x="2921" y="1150"/>
                    <a:pt x="2790" y="1209"/>
                    <a:pt x="2659" y="1209"/>
                  </a:cubicBezTo>
                  <a:cubicBezTo>
                    <a:pt x="2683" y="1197"/>
                    <a:pt x="2707" y="1173"/>
                    <a:pt x="2742" y="1150"/>
                  </a:cubicBezTo>
                  <a:cubicBezTo>
                    <a:pt x="2873" y="1066"/>
                    <a:pt x="3004" y="1007"/>
                    <a:pt x="3147" y="959"/>
                  </a:cubicBezTo>
                  <a:close/>
                  <a:moveTo>
                    <a:pt x="1290" y="2019"/>
                  </a:moveTo>
                  <a:cubicBezTo>
                    <a:pt x="1314" y="2019"/>
                    <a:pt x="1325" y="2031"/>
                    <a:pt x="1314" y="2054"/>
                  </a:cubicBezTo>
                  <a:cubicBezTo>
                    <a:pt x="1254" y="2126"/>
                    <a:pt x="1183" y="2197"/>
                    <a:pt x="1099" y="2245"/>
                  </a:cubicBezTo>
                  <a:cubicBezTo>
                    <a:pt x="980" y="2328"/>
                    <a:pt x="861" y="2388"/>
                    <a:pt x="718" y="2435"/>
                  </a:cubicBezTo>
                  <a:cubicBezTo>
                    <a:pt x="802" y="2316"/>
                    <a:pt x="897" y="2221"/>
                    <a:pt x="1004" y="2126"/>
                  </a:cubicBezTo>
                  <a:lnTo>
                    <a:pt x="1016" y="2126"/>
                  </a:lnTo>
                  <a:cubicBezTo>
                    <a:pt x="1087" y="2054"/>
                    <a:pt x="1183" y="2019"/>
                    <a:pt x="1290" y="2019"/>
                  </a:cubicBezTo>
                  <a:close/>
                  <a:moveTo>
                    <a:pt x="1480" y="2316"/>
                  </a:moveTo>
                  <a:lnTo>
                    <a:pt x="1480" y="2316"/>
                  </a:lnTo>
                  <a:cubicBezTo>
                    <a:pt x="1445" y="2388"/>
                    <a:pt x="1397" y="2459"/>
                    <a:pt x="1349" y="2543"/>
                  </a:cubicBezTo>
                  <a:cubicBezTo>
                    <a:pt x="1278" y="2650"/>
                    <a:pt x="1206" y="2757"/>
                    <a:pt x="1123" y="2852"/>
                  </a:cubicBezTo>
                  <a:cubicBezTo>
                    <a:pt x="1135" y="2626"/>
                    <a:pt x="1278" y="2424"/>
                    <a:pt x="1480" y="2316"/>
                  </a:cubicBezTo>
                  <a:close/>
                  <a:moveTo>
                    <a:pt x="3121" y="0"/>
                  </a:moveTo>
                  <a:cubicBezTo>
                    <a:pt x="3021" y="0"/>
                    <a:pt x="2921" y="21"/>
                    <a:pt x="2826" y="66"/>
                  </a:cubicBezTo>
                  <a:cubicBezTo>
                    <a:pt x="2397" y="245"/>
                    <a:pt x="2064" y="590"/>
                    <a:pt x="1885" y="1019"/>
                  </a:cubicBezTo>
                  <a:cubicBezTo>
                    <a:pt x="1861" y="1042"/>
                    <a:pt x="1849" y="1078"/>
                    <a:pt x="1849" y="1114"/>
                  </a:cubicBezTo>
                  <a:cubicBezTo>
                    <a:pt x="1857" y="1154"/>
                    <a:pt x="1898" y="1184"/>
                    <a:pt x="1938" y="1184"/>
                  </a:cubicBezTo>
                  <a:cubicBezTo>
                    <a:pt x="1958" y="1184"/>
                    <a:pt x="1977" y="1177"/>
                    <a:pt x="1992" y="1161"/>
                  </a:cubicBezTo>
                  <a:cubicBezTo>
                    <a:pt x="2040" y="1066"/>
                    <a:pt x="2028" y="1042"/>
                    <a:pt x="2076" y="971"/>
                  </a:cubicBezTo>
                  <a:cubicBezTo>
                    <a:pt x="2230" y="638"/>
                    <a:pt x="2516" y="364"/>
                    <a:pt x="2849" y="197"/>
                  </a:cubicBezTo>
                  <a:cubicBezTo>
                    <a:pt x="2949" y="154"/>
                    <a:pt x="3071" y="120"/>
                    <a:pt x="3183" y="120"/>
                  </a:cubicBezTo>
                  <a:cubicBezTo>
                    <a:pt x="3258" y="120"/>
                    <a:pt x="3328" y="135"/>
                    <a:pt x="3385" y="173"/>
                  </a:cubicBezTo>
                  <a:cubicBezTo>
                    <a:pt x="3433" y="233"/>
                    <a:pt x="3397" y="352"/>
                    <a:pt x="3397" y="435"/>
                  </a:cubicBezTo>
                  <a:cubicBezTo>
                    <a:pt x="3385" y="542"/>
                    <a:pt x="3361" y="661"/>
                    <a:pt x="3314" y="757"/>
                  </a:cubicBezTo>
                  <a:cubicBezTo>
                    <a:pt x="3302" y="769"/>
                    <a:pt x="3302" y="769"/>
                    <a:pt x="3302" y="780"/>
                  </a:cubicBezTo>
                  <a:cubicBezTo>
                    <a:pt x="3230" y="792"/>
                    <a:pt x="3159" y="804"/>
                    <a:pt x="3099" y="828"/>
                  </a:cubicBezTo>
                  <a:cubicBezTo>
                    <a:pt x="2909" y="888"/>
                    <a:pt x="2742" y="971"/>
                    <a:pt x="2588" y="1090"/>
                  </a:cubicBezTo>
                  <a:cubicBezTo>
                    <a:pt x="2552" y="1126"/>
                    <a:pt x="2492" y="1161"/>
                    <a:pt x="2492" y="1221"/>
                  </a:cubicBezTo>
                  <a:cubicBezTo>
                    <a:pt x="2492" y="1304"/>
                    <a:pt x="2576" y="1340"/>
                    <a:pt x="2647" y="1340"/>
                  </a:cubicBezTo>
                  <a:cubicBezTo>
                    <a:pt x="2826" y="1328"/>
                    <a:pt x="2992" y="1257"/>
                    <a:pt x="3123" y="1126"/>
                  </a:cubicBezTo>
                  <a:cubicBezTo>
                    <a:pt x="3207" y="1066"/>
                    <a:pt x="3278" y="995"/>
                    <a:pt x="3350" y="911"/>
                  </a:cubicBezTo>
                  <a:cubicBezTo>
                    <a:pt x="3409" y="900"/>
                    <a:pt x="3469" y="894"/>
                    <a:pt x="3530" y="894"/>
                  </a:cubicBezTo>
                  <a:cubicBezTo>
                    <a:pt x="3591" y="894"/>
                    <a:pt x="3653" y="900"/>
                    <a:pt x="3719" y="911"/>
                  </a:cubicBezTo>
                  <a:cubicBezTo>
                    <a:pt x="3778" y="923"/>
                    <a:pt x="3838" y="959"/>
                    <a:pt x="3885" y="1007"/>
                  </a:cubicBezTo>
                  <a:cubicBezTo>
                    <a:pt x="3909" y="1066"/>
                    <a:pt x="3790" y="1161"/>
                    <a:pt x="3719" y="1233"/>
                  </a:cubicBezTo>
                  <a:cubicBezTo>
                    <a:pt x="3492" y="1423"/>
                    <a:pt x="3242" y="1578"/>
                    <a:pt x="2969" y="1685"/>
                  </a:cubicBezTo>
                  <a:cubicBezTo>
                    <a:pt x="2695" y="1769"/>
                    <a:pt x="2421" y="1816"/>
                    <a:pt x="2147" y="1840"/>
                  </a:cubicBezTo>
                  <a:cubicBezTo>
                    <a:pt x="2111" y="1852"/>
                    <a:pt x="2076" y="1876"/>
                    <a:pt x="2052" y="1900"/>
                  </a:cubicBezTo>
                  <a:cubicBezTo>
                    <a:pt x="2028" y="1935"/>
                    <a:pt x="2016" y="1983"/>
                    <a:pt x="2028" y="2019"/>
                  </a:cubicBezTo>
                  <a:cubicBezTo>
                    <a:pt x="2016" y="2114"/>
                    <a:pt x="2004" y="2197"/>
                    <a:pt x="1992" y="2293"/>
                  </a:cubicBezTo>
                  <a:cubicBezTo>
                    <a:pt x="1921" y="2674"/>
                    <a:pt x="1790" y="3043"/>
                    <a:pt x="1611" y="3388"/>
                  </a:cubicBezTo>
                  <a:cubicBezTo>
                    <a:pt x="1552" y="3483"/>
                    <a:pt x="1492" y="3626"/>
                    <a:pt x="1373" y="3626"/>
                  </a:cubicBezTo>
                  <a:cubicBezTo>
                    <a:pt x="1218" y="3614"/>
                    <a:pt x="1171" y="3424"/>
                    <a:pt x="1135" y="3305"/>
                  </a:cubicBezTo>
                  <a:cubicBezTo>
                    <a:pt x="1111" y="3197"/>
                    <a:pt x="1099" y="3090"/>
                    <a:pt x="1099" y="2983"/>
                  </a:cubicBezTo>
                  <a:cubicBezTo>
                    <a:pt x="1194" y="2876"/>
                    <a:pt x="1290" y="2757"/>
                    <a:pt x="1373" y="2638"/>
                  </a:cubicBezTo>
                  <a:cubicBezTo>
                    <a:pt x="1433" y="2531"/>
                    <a:pt x="1504" y="2424"/>
                    <a:pt x="1552" y="2316"/>
                  </a:cubicBezTo>
                  <a:cubicBezTo>
                    <a:pt x="1564" y="2293"/>
                    <a:pt x="1564" y="2269"/>
                    <a:pt x="1552" y="2245"/>
                  </a:cubicBezTo>
                  <a:cubicBezTo>
                    <a:pt x="1531" y="2234"/>
                    <a:pt x="1511" y="2229"/>
                    <a:pt x="1490" y="2229"/>
                  </a:cubicBezTo>
                  <a:cubicBezTo>
                    <a:pt x="1401" y="2229"/>
                    <a:pt x="1312" y="2318"/>
                    <a:pt x="1254" y="2376"/>
                  </a:cubicBezTo>
                  <a:cubicBezTo>
                    <a:pt x="1099" y="2543"/>
                    <a:pt x="1016" y="2745"/>
                    <a:pt x="1004" y="2971"/>
                  </a:cubicBezTo>
                  <a:cubicBezTo>
                    <a:pt x="785" y="3223"/>
                    <a:pt x="495" y="3465"/>
                    <a:pt x="311" y="3465"/>
                  </a:cubicBezTo>
                  <a:cubicBezTo>
                    <a:pt x="295" y="3465"/>
                    <a:pt x="280" y="3463"/>
                    <a:pt x="266" y="3459"/>
                  </a:cubicBezTo>
                  <a:cubicBezTo>
                    <a:pt x="278" y="3197"/>
                    <a:pt x="361" y="2947"/>
                    <a:pt x="504" y="2733"/>
                  </a:cubicBezTo>
                  <a:lnTo>
                    <a:pt x="623" y="2566"/>
                  </a:lnTo>
                  <a:cubicBezTo>
                    <a:pt x="671" y="2554"/>
                    <a:pt x="730" y="2531"/>
                    <a:pt x="778" y="2519"/>
                  </a:cubicBezTo>
                  <a:cubicBezTo>
                    <a:pt x="944" y="2447"/>
                    <a:pt x="1099" y="2340"/>
                    <a:pt x="1230" y="2221"/>
                  </a:cubicBezTo>
                  <a:cubicBezTo>
                    <a:pt x="1290" y="2173"/>
                    <a:pt x="1337" y="2126"/>
                    <a:pt x="1361" y="2066"/>
                  </a:cubicBezTo>
                  <a:cubicBezTo>
                    <a:pt x="1366" y="1983"/>
                    <a:pt x="1315" y="1954"/>
                    <a:pt x="1247" y="1954"/>
                  </a:cubicBezTo>
                  <a:cubicBezTo>
                    <a:pt x="1160" y="1954"/>
                    <a:pt x="1046" y="2002"/>
                    <a:pt x="992" y="2043"/>
                  </a:cubicBezTo>
                  <a:cubicBezTo>
                    <a:pt x="825" y="2162"/>
                    <a:pt x="683" y="2304"/>
                    <a:pt x="563" y="2483"/>
                  </a:cubicBezTo>
                  <a:cubicBezTo>
                    <a:pt x="524" y="2491"/>
                    <a:pt x="484" y="2495"/>
                    <a:pt x="445" y="2495"/>
                  </a:cubicBezTo>
                  <a:cubicBezTo>
                    <a:pt x="366" y="2495"/>
                    <a:pt x="290" y="2479"/>
                    <a:pt x="218" y="2447"/>
                  </a:cubicBezTo>
                  <a:cubicBezTo>
                    <a:pt x="123" y="2281"/>
                    <a:pt x="492" y="1983"/>
                    <a:pt x="623" y="1900"/>
                  </a:cubicBezTo>
                  <a:cubicBezTo>
                    <a:pt x="766" y="1816"/>
                    <a:pt x="909" y="1757"/>
                    <a:pt x="1064" y="1709"/>
                  </a:cubicBezTo>
                  <a:cubicBezTo>
                    <a:pt x="1147" y="1721"/>
                    <a:pt x="1230" y="1733"/>
                    <a:pt x="1325" y="1733"/>
                  </a:cubicBezTo>
                  <a:cubicBezTo>
                    <a:pt x="1361" y="1739"/>
                    <a:pt x="1394" y="1742"/>
                    <a:pt x="1427" y="1742"/>
                  </a:cubicBezTo>
                  <a:cubicBezTo>
                    <a:pt x="1459" y="1742"/>
                    <a:pt x="1492" y="1739"/>
                    <a:pt x="1528" y="1733"/>
                  </a:cubicBezTo>
                  <a:cubicBezTo>
                    <a:pt x="1564" y="1709"/>
                    <a:pt x="1564" y="1662"/>
                    <a:pt x="1528" y="1638"/>
                  </a:cubicBezTo>
                  <a:cubicBezTo>
                    <a:pt x="1429" y="1598"/>
                    <a:pt x="1331" y="1575"/>
                    <a:pt x="1225" y="1575"/>
                  </a:cubicBezTo>
                  <a:cubicBezTo>
                    <a:pt x="1203" y="1575"/>
                    <a:pt x="1181" y="1576"/>
                    <a:pt x="1159" y="1578"/>
                  </a:cubicBezTo>
                  <a:lnTo>
                    <a:pt x="1052" y="1602"/>
                  </a:lnTo>
                  <a:cubicBezTo>
                    <a:pt x="944" y="1578"/>
                    <a:pt x="861" y="1495"/>
                    <a:pt x="837" y="1400"/>
                  </a:cubicBezTo>
                  <a:cubicBezTo>
                    <a:pt x="837" y="1376"/>
                    <a:pt x="837" y="1376"/>
                    <a:pt x="861" y="1352"/>
                  </a:cubicBezTo>
                  <a:cubicBezTo>
                    <a:pt x="930" y="1343"/>
                    <a:pt x="999" y="1339"/>
                    <a:pt x="1068" y="1339"/>
                  </a:cubicBezTo>
                  <a:cubicBezTo>
                    <a:pt x="1276" y="1339"/>
                    <a:pt x="1486" y="1379"/>
                    <a:pt x="1683" y="1459"/>
                  </a:cubicBezTo>
                  <a:cubicBezTo>
                    <a:pt x="1718" y="1471"/>
                    <a:pt x="1778" y="1519"/>
                    <a:pt x="1826" y="1531"/>
                  </a:cubicBezTo>
                  <a:cubicBezTo>
                    <a:pt x="1836" y="1534"/>
                    <a:pt x="1847" y="1536"/>
                    <a:pt x="1856" y="1536"/>
                  </a:cubicBezTo>
                  <a:cubicBezTo>
                    <a:pt x="1941" y="1536"/>
                    <a:pt x="1969" y="1408"/>
                    <a:pt x="1873" y="1376"/>
                  </a:cubicBezTo>
                  <a:cubicBezTo>
                    <a:pt x="1729" y="1285"/>
                    <a:pt x="1384" y="1185"/>
                    <a:pt x="1102" y="1185"/>
                  </a:cubicBezTo>
                  <a:cubicBezTo>
                    <a:pt x="940" y="1185"/>
                    <a:pt x="800" y="1218"/>
                    <a:pt x="730" y="1304"/>
                  </a:cubicBezTo>
                  <a:cubicBezTo>
                    <a:pt x="671" y="1388"/>
                    <a:pt x="730" y="1495"/>
                    <a:pt x="802" y="1566"/>
                  </a:cubicBezTo>
                  <a:cubicBezTo>
                    <a:pt x="825" y="1602"/>
                    <a:pt x="861" y="1626"/>
                    <a:pt x="897" y="1650"/>
                  </a:cubicBezTo>
                  <a:cubicBezTo>
                    <a:pt x="599" y="1757"/>
                    <a:pt x="337" y="1947"/>
                    <a:pt x="159" y="2209"/>
                  </a:cubicBezTo>
                  <a:cubicBezTo>
                    <a:pt x="0" y="2494"/>
                    <a:pt x="188" y="2582"/>
                    <a:pt x="415" y="2582"/>
                  </a:cubicBezTo>
                  <a:cubicBezTo>
                    <a:pt x="444" y="2582"/>
                    <a:pt x="474" y="2581"/>
                    <a:pt x="504" y="2578"/>
                  </a:cubicBezTo>
                  <a:lnTo>
                    <a:pt x="504" y="2578"/>
                  </a:lnTo>
                  <a:cubicBezTo>
                    <a:pt x="421" y="2709"/>
                    <a:pt x="337" y="2852"/>
                    <a:pt x="278" y="2995"/>
                  </a:cubicBezTo>
                  <a:cubicBezTo>
                    <a:pt x="193" y="3212"/>
                    <a:pt x="100" y="3549"/>
                    <a:pt x="303" y="3549"/>
                  </a:cubicBezTo>
                  <a:cubicBezTo>
                    <a:pt x="356" y="3549"/>
                    <a:pt x="429" y="3526"/>
                    <a:pt x="528" y="3471"/>
                  </a:cubicBezTo>
                  <a:cubicBezTo>
                    <a:pt x="706" y="3364"/>
                    <a:pt x="861" y="3233"/>
                    <a:pt x="1016" y="3078"/>
                  </a:cubicBezTo>
                  <a:cubicBezTo>
                    <a:pt x="1016" y="3138"/>
                    <a:pt x="1016" y="3209"/>
                    <a:pt x="1040" y="3269"/>
                  </a:cubicBezTo>
                  <a:cubicBezTo>
                    <a:pt x="1052" y="3424"/>
                    <a:pt x="1135" y="3567"/>
                    <a:pt x="1242" y="3674"/>
                  </a:cubicBezTo>
                  <a:cubicBezTo>
                    <a:pt x="1279" y="3696"/>
                    <a:pt x="1316" y="3706"/>
                    <a:pt x="1353" y="3706"/>
                  </a:cubicBezTo>
                  <a:cubicBezTo>
                    <a:pt x="1786" y="3706"/>
                    <a:pt x="2172" y="2258"/>
                    <a:pt x="2183" y="1995"/>
                  </a:cubicBezTo>
                  <a:cubicBezTo>
                    <a:pt x="2207" y="1995"/>
                    <a:pt x="2230" y="1983"/>
                    <a:pt x="2254" y="1983"/>
                  </a:cubicBezTo>
                  <a:cubicBezTo>
                    <a:pt x="2421" y="1983"/>
                    <a:pt x="2588" y="1959"/>
                    <a:pt x="2742" y="1912"/>
                  </a:cubicBezTo>
                  <a:cubicBezTo>
                    <a:pt x="3076" y="1840"/>
                    <a:pt x="3397" y="1685"/>
                    <a:pt x="3659" y="1471"/>
                  </a:cubicBezTo>
                  <a:cubicBezTo>
                    <a:pt x="3814" y="1340"/>
                    <a:pt x="4028" y="1209"/>
                    <a:pt x="4028" y="995"/>
                  </a:cubicBezTo>
                  <a:cubicBezTo>
                    <a:pt x="3953" y="811"/>
                    <a:pt x="3730" y="755"/>
                    <a:pt x="3512" y="755"/>
                  </a:cubicBezTo>
                  <a:cubicBezTo>
                    <a:pt x="3489" y="755"/>
                    <a:pt x="3467" y="756"/>
                    <a:pt x="3445" y="757"/>
                  </a:cubicBezTo>
                  <a:cubicBezTo>
                    <a:pt x="3480" y="673"/>
                    <a:pt x="3504" y="578"/>
                    <a:pt x="3516" y="483"/>
                  </a:cubicBezTo>
                  <a:cubicBezTo>
                    <a:pt x="3528" y="352"/>
                    <a:pt x="3576" y="185"/>
                    <a:pt x="3457" y="78"/>
                  </a:cubicBezTo>
                  <a:cubicBezTo>
                    <a:pt x="3349" y="27"/>
                    <a:pt x="3235" y="0"/>
                    <a:pt x="3121" y="0"/>
                  </a:cubicBezTo>
                  <a:close/>
                </a:path>
              </a:pathLst>
            </a:custGeom>
            <a:solidFill>
              <a:srgbClr val="638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2398907" y="2429618"/>
              <a:ext cx="51092" cy="15231"/>
            </a:xfrm>
            <a:custGeom>
              <a:avLst/>
              <a:gdLst/>
              <a:ahLst/>
              <a:cxnLst/>
              <a:rect l="l" t="t" r="r" b="b"/>
              <a:pathLst>
                <a:path w="1060" h="316" extrusionOk="0">
                  <a:moveTo>
                    <a:pt x="119" y="1"/>
                  </a:moveTo>
                  <a:cubicBezTo>
                    <a:pt x="0" y="1"/>
                    <a:pt x="0" y="179"/>
                    <a:pt x="119" y="179"/>
                  </a:cubicBezTo>
                  <a:cubicBezTo>
                    <a:pt x="333" y="179"/>
                    <a:pt x="560" y="227"/>
                    <a:pt x="762" y="310"/>
                  </a:cubicBezTo>
                  <a:cubicBezTo>
                    <a:pt x="769" y="314"/>
                    <a:pt x="776" y="315"/>
                    <a:pt x="783" y="315"/>
                  </a:cubicBezTo>
                  <a:cubicBezTo>
                    <a:pt x="800" y="315"/>
                    <a:pt x="817" y="307"/>
                    <a:pt x="833" y="298"/>
                  </a:cubicBezTo>
                  <a:cubicBezTo>
                    <a:pt x="1060" y="37"/>
                    <a:pt x="26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2384543" y="2450634"/>
              <a:ext cx="64299" cy="22124"/>
            </a:xfrm>
            <a:custGeom>
              <a:avLst/>
              <a:gdLst/>
              <a:ahLst/>
              <a:cxnLst/>
              <a:rect l="l" t="t" r="r" b="b"/>
              <a:pathLst>
                <a:path w="1334" h="459" extrusionOk="0">
                  <a:moveTo>
                    <a:pt x="178" y="1"/>
                  </a:moveTo>
                  <a:cubicBezTo>
                    <a:pt x="150" y="1"/>
                    <a:pt x="122" y="5"/>
                    <a:pt x="96" y="17"/>
                  </a:cubicBezTo>
                  <a:cubicBezTo>
                    <a:pt x="0" y="89"/>
                    <a:pt x="24" y="232"/>
                    <a:pt x="131" y="279"/>
                  </a:cubicBezTo>
                  <a:cubicBezTo>
                    <a:pt x="417" y="327"/>
                    <a:pt x="703" y="374"/>
                    <a:pt x="989" y="422"/>
                  </a:cubicBezTo>
                  <a:cubicBezTo>
                    <a:pt x="1041" y="431"/>
                    <a:pt x="1100" y="459"/>
                    <a:pt x="1151" y="459"/>
                  </a:cubicBezTo>
                  <a:cubicBezTo>
                    <a:pt x="1170" y="459"/>
                    <a:pt x="1187" y="455"/>
                    <a:pt x="1203" y="446"/>
                  </a:cubicBezTo>
                  <a:cubicBezTo>
                    <a:pt x="1334" y="339"/>
                    <a:pt x="1203" y="232"/>
                    <a:pt x="1131" y="220"/>
                  </a:cubicBezTo>
                  <a:cubicBezTo>
                    <a:pt x="905" y="136"/>
                    <a:pt x="679" y="77"/>
                    <a:pt x="441" y="41"/>
                  </a:cubicBezTo>
                  <a:cubicBezTo>
                    <a:pt x="352" y="41"/>
                    <a:pt x="262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2381651" y="2480374"/>
              <a:ext cx="53454" cy="17352"/>
            </a:xfrm>
            <a:custGeom>
              <a:avLst/>
              <a:gdLst/>
              <a:ahLst/>
              <a:cxnLst/>
              <a:rect l="l" t="t" r="r" b="b"/>
              <a:pathLst>
                <a:path w="1109" h="360" extrusionOk="0">
                  <a:moveTo>
                    <a:pt x="227" y="0"/>
                  </a:moveTo>
                  <a:cubicBezTo>
                    <a:pt x="172" y="0"/>
                    <a:pt x="116" y="3"/>
                    <a:pt x="60" y="7"/>
                  </a:cubicBezTo>
                  <a:cubicBezTo>
                    <a:pt x="1" y="43"/>
                    <a:pt x="25" y="138"/>
                    <a:pt x="96" y="150"/>
                  </a:cubicBezTo>
                  <a:cubicBezTo>
                    <a:pt x="358" y="150"/>
                    <a:pt x="620" y="210"/>
                    <a:pt x="870" y="305"/>
                  </a:cubicBezTo>
                  <a:cubicBezTo>
                    <a:pt x="909" y="324"/>
                    <a:pt x="947" y="359"/>
                    <a:pt x="986" y="359"/>
                  </a:cubicBezTo>
                  <a:cubicBezTo>
                    <a:pt x="995" y="359"/>
                    <a:pt x="1004" y="357"/>
                    <a:pt x="1013" y="353"/>
                  </a:cubicBezTo>
                  <a:cubicBezTo>
                    <a:pt x="1072" y="341"/>
                    <a:pt x="1108" y="281"/>
                    <a:pt x="1096" y="234"/>
                  </a:cubicBezTo>
                  <a:cubicBezTo>
                    <a:pt x="1061" y="138"/>
                    <a:pt x="941" y="138"/>
                    <a:pt x="858" y="103"/>
                  </a:cubicBezTo>
                  <a:cubicBezTo>
                    <a:pt x="650" y="36"/>
                    <a:pt x="441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3"/>
            <p:cNvSpPr/>
            <p:nvPr/>
          </p:nvSpPr>
          <p:spPr>
            <a:xfrm>
              <a:off x="2375915" y="2510837"/>
              <a:ext cx="58611" cy="19232"/>
            </a:xfrm>
            <a:custGeom>
              <a:avLst/>
              <a:gdLst/>
              <a:ahLst/>
              <a:cxnLst/>
              <a:rect l="l" t="t" r="r" b="b"/>
              <a:pathLst>
                <a:path w="1216" h="399" extrusionOk="0">
                  <a:moveTo>
                    <a:pt x="199" y="1"/>
                  </a:moveTo>
                  <a:cubicBezTo>
                    <a:pt x="153" y="1"/>
                    <a:pt x="108" y="6"/>
                    <a:pt x="72" y="30"/>
                  </a:cubicBezTo>
                  <a:cubicBezTo>
                    <a:pt x="1" y="102"/>
                    <a:pt x="48" y="209"/>
                    <a:pt x="132" y="209"/>
                  </a:cubicBezTo>
                  <a:cubicBezTo>
                    <a:pt x="394" y="209"/>
                    <a:pt x="644" y="257"/>
                    <a:pt x="882" y="340"/>
                  </a:cubicBezTo>
                  <a:cubicBezTo>
                    <a:pt x="938" y="358"/>
                    <a:pt x="1008" y="399"/>
                    <a:pt x="1070" y="399"/>
                  </a:cubicBezTo>
                  <a:cubicBezTo>
                    <a:pt x="1087" y="399"/>
                    <a:pt x="1104" y="395"/>
                    <a:pt x="1120" y="387"/>
                  </a:cubicBezTo>
                  <a:cubicBezTo>
                    <a:pt x="1215" y="316"/>
                    <a:pt x="1191" y="173"/>
                    <a:pt x="1084" y="149"/>
                  </a:cubicBezTo>
                  <a:cubicBezTo>
                    <a:pt x="834" y="78"/>
                    <a:pt x="584" y="30"/>
                    <a:pt x="334" y="6"/>
                  </a:cubicBezTo>
                  <a:cubicBezTo>
                    <a:pt x="293" y="6"/>
                    <a:pt x="245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3"/>
            <p:cNvSpPr/>
            <p:nvPr/>
          </p:nvSpPr>
          <p:spPr>
            <a:xfrm>
              <a:off x="2372493" y="2543855"/>
              <a:ext cx="58563" cy="15424"/>
            </a:xfrm>
            <a:custGeom>
              <a:avLst/>
              <a:gdLst/>
              <a:ahLst/>
              <a:cxnLst/>
              <a:rect l="l" t="t" r="r" b="b"/>
              <a:pathLst>
                <a:path w="1215" h="320" extrusionOk="0">
                  <a:moveTo>
                    <a:pt x="465" y="0"/>
                  </a:moveTo>
                  <a:cubicBezTo>
                    <a:pt x="358" y="0"/>
                    <a:pt x="262" y="12"/>
                    <a:pt x="155" y="36"/>
                  </a:cubicBezTo>
                  <a:cubicBezTo>
                    <a:pt x="147" y="34"/>
                    <a:pt x="139" y="33"/>
                    <a:pt x="131" y="33"/>
                  </a:cubicBezTo>
                  <a:cubicBezTo>
                    <a:pt x="95" y="33"/>
                    <a:pt x="65" y="54"/>
                    <a:pt x="36" y="83"/>
                  </a:cubicBezTo>
                  <a:cubicBezTo>
                    <a:pt x="0" y="155"/>
                    <a:pt x="48" y="238"/>
                    <a:pt x="131" y="238"/>
                  </a:cubicBezTo>
                  <a:cubicBezTo>
                    <a:pt x="222" y="228"/>
                    <a:pt x="316" y="222"/>
                    <a:pt x="409" y="222"/>
                  </a:cubicBezTo>
                  <a:cubicBezTo>
                    <a:pt x="524" y="222"/>
                    <a:pt x="639" y="231"/>
                    <a:pt x="750" y="250"/>
                  </a:cubicBezTo>
                  <a:cubicBezTo>
                    <a:pt x="846" y="274"/>
                    <a:pt x="929" y="286"/>
                    <a:pt x="1024" y="310"/>
                  </a:cubicBezTo>
                  <a:cubicBezTo>
                    <a:pt x="1037" y="316"/>
                    <a:pt x="1051" y="319"/>
                    <a:pt x="1064" y="319"/>
                  </a:cubicBezTo>
                  <a:cubicBezTo>
                    <a:pt x="1102" y="319"/>
                    <a:pt x="1141" y="297"/>
                    <a:pt x="1167" y="262"/>
                  </a:cubicBezTo>
                  <a:cubicBezTo>
                    <a:pt x="1215" y="214"/>
                    <a:pt x="1203" y="131"/>
                    <a:pt x="1155" y="95"/>
                  </a:cubicBezTo>
                  <a:cubicBezTo>
                    <a:pt x="1108" y="36"/>
                    <a:pt x="1024" y="48"/>
                    <a:pt x="953" y="36"/>
                  </a:cubicBezTo>
                  <a:cubicBezTo>
                    <a:pt x="798" y="12"/>
                    <a:pt x="631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2022650" y="2772762"/>
              <a:ext cx="52586" cy="28293"/>
            </a:xfrm>
            <a:custGeom>
              <a:avLst/>
              <a:gdLst/>
              <a:ahLst/>
              <a:cxnLst/>
              <a:rect l="l" t="t" r="r" b="b"/>
              <a:pathLst>
                <a:path w="1091" h="587" extrusionOk="0">
                  <a:moveTo>
                    <a:pt x="137" y="0"/>
                  </a:moveTo>
                  <a:cubicBezTo>
                    <a:pt x="54" y="0"/>
                    <a:pt x="0" y="118"/>
                    <a:pt x="91" y="168"/>
                  </a:cubicBezTo>
                  <a:cubicBezTo>
                    <a:pt x="281" y="359"/>
                    <a:pt x="531" y="502"/>
                    <a:pt x="805" y="549"/>
                  </a:cubicBezTo>
                  <a:cubicBezTo>
                    <a:pt x="853" y="556"/>
                    <a:pt x="932" y="586"/>
                    <a:pt x="995" y="586"/>
                  </a:cubicBezTo>
                  <a:cubicBezTo>
                    <a:pt x="1042" y="586"/>
                    <a:pt x="1081" y="570"/>
                    <a:pt x="1091" y="514"/>
                  </a:cubicBezTo>
                  <a:cubicBezTo>
                    <a:pt x="1091" y="418"/>
                    <a:pt x="996" y="407"/>
                    <a:pt x="924" y="407"/>
                  </a:cubicBezTo>
                  <a:cubicBezTo>
                    <a:pt x="829" y="383"/>
                    <a:pt x="722" y="359"/>
                    <a:pt x="627" y="335"/>
                  </a:cubicBezTo>
                  <a:cubicBezTo>
                    <a:pt x="472" y="240"/>
                    <a:pt x="317" y="145"/>
                    <a:pt x="186" y="14"/>
                  </a:cubicBezTo>
                  <a:cubicBezTo>
                    <a:pt x="169" y="4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3"/>
            <p:cNvSpPr/>
            <p:nvPr/>
          </p:nvSpPr>
          <p:spPr>
            <a:xfrm>
              <a:off x="2007466" y="2803562"/>
              <a:ext cx="68926" cy="30848"/>
            </a:xfrm>
            <a:custGeom>
              <a:avLst/>
              <a:gdLst/>
              <a:ahLst/>
              <a:cxnLst/>
              <a:rect l="l" t="t" r="r" b="b"/>
              <a:pathLst>
                <a:path w="1430" h="640" extrusionOk="0">
                  <a:moveTo>
                    <a:pt x="139" y="1"/>
                  </a:moveTo>
                  <a:cubicBezTo>
                    <a:pt x="133" y="1"/>
                    <a:pt x="126" y="2"/>
                    <a:pt x="120" y="6"/>
                  </a:cubicBezTo>
                  <a:cubicBezTo>
                    <a:pt x="37" y="6"/>
                    <a:pt x="1" y="101"/>
                    <a:pt x="49" y="160"/>
                  </a:cubicBezTo>
                  <a:cubicBezTo>
                    <a:pt x="334" y="446"/>
                    <a:pt x="715" y="625"/>
                    <a:pt x="1120" y="637"/>
                  </a:cubicBezTo>
                  <a:cubicBezTo>
                    <a:pt x="1156" y="637"/>
                    <a:pt x="1197" y="640"/>
                    <a:pt x="1237" y="640"/>
                  </a:cubicBezTo>
                  <a:cubicBezTo>
                    <a:pt x="1331" y="640"/>
                    <a:pt x="1421" y="622"/>
                    <a:pt x="1430" y="506"/>
                  </a:cubicBezTo>
                  <a:cubicBezTo>
                    <a:pt x="1409" y="404"/>
                    <a:pt x="1362" y="380"/>
                    <a:pt x="1305" y="380"/>
                  </a:cubicBezTo>
                  <a:cubicBezTo>
                    <a:pt x="1262" y="380"/>
                    <a:pt x="1214" y="393"/>
                    <a:pt x="1168" y="399"/>
                  </a:cubicBezTo>
                  <a:cubicBezTo>
                    <a:pt x="1119" y="413"/>
                    <a:pt x="1070" y="418"/>
                    <a:pt x="1021" y="418"/>
                  </a:cubicBezTo>
                  <a:cubicBezTo>
                    <a:pt x="987" y="418"/>
                    <a:pt x="952" y="415"/>
                    <a:pt x="918" y="410"/>
                  </a:cubicBezTo>
                  <a:cubicBezTo>
                    <a:pt x="727" y="387"/>
                    <a:pt x="537" y="303"/>
                    <a:pt x="382" y="196"/>
                  </a:cubicBezTo>
                  <a:cubicBezTo>
                    <a:pt x="311" y="149"/>
                    <a:pt x="251" y="89"/>
                    <a:pt x="180" y="29"/>
                  </a:cubicBezTo>
                  <a:cubicBezTo>
                    <a:pt x="171" y="12"/>
                    <a:pt x="156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3"/>
            <p:cNvSpPr/>
            <p:nvPr/>
          </p:nvSpPr>
          <p:spPr>
            <a:xfrm>
              <a:off x="1995802" y="2841882"/>
              <a:ext cx="74662" cy="32005"/>
            </a:xfrm>
            <a:custGeom>
              <a:avLst/>
              <a:gdLst/>
              <a:ahLst/>
              <a:cxnLst/>
              <a:rect l="l" t="t" r="r" b="b"/>
              <a:pathLst>
                <a:path w="1549" h="664" extrusionOk="0">
                  <a:moveTo>
                    <a:pt x="130" y="1"/>
                  </a:moveTo>
                  <a:cubicBezTo>
                    <a:pt x="54" y="1"/>
                    <a:pt x="0" y="80"/>
                    <a:pt x="41" y="151"/>
                  </a:cubicBezTo>
                  <a:cubicBezTo>
                    <a:pt x="293" y="496"/>
                    <a:pt x="778" y="652"/>
                    <a:pt x="1208" y="652"/>
                  </a:cubicBezTo>
                  <a:cubicBezTo>
                    <a:pt x="1224" y="652"/>
                    <a:pt x="1239" y="652"/>
                    <a:pt x="1255" y="651"/>
                  </a:cubicBezTo>
                  <a:cubicBezTo>
                    <a:pt x="1350" y="639"/>
                    <a:pt x="1517" y="663"/>
                    <a:pt x="1529" y="532"/>
                  </a:cubicBezTo>
                  <a:cubicBezTo>
                    <a:pt x="1548" y="436"/>
                    <a:pt x="1474" y="394"/>
                    <a:pt x="1395" y="394"/>
                  </a:cubicBezTo>
                  <a:cubicBezTo>
                    <a:pt x="1376" y="394"/>
                    <a:pt x="1357" y="397"/>
                    <a:pt x="1338" y="401"/>
                  </a:cubicBezTo>
                  <a:lnTo>
                    <a:pt x="1219" y="413"/>
                  </a:lnTo>
                  <a:cubicBezTo>
                    <a:pt x="1199" y="414"/>
                    <a:pt x="1179" y="414"/>
                    <a:pt x="1159" y="414"/>
                  </a:cubicBezTo>
                  <a:cubicBezTo>
                    <a:pt x="859" y="414"/>
                    <a:pt x="573" y="331"/>
                    <a:pt x="338" y="163"/>
                  </a:cubicBezTo>
                  <a:cubicBezTo>
                    <a:pt x="303" y="139"/>
                    <a:pt x="267" y="104"/>
                    <a:pt x="243" y="68"/>
                  </a:cubicBezTo>
                  <a:cubicBezTo>
                    <a:pt x="231" y="56"/>
                    <a:pt x="207" y="20"/>
                    <a:pt x="172" y="8"/>
                  </a:cubicBezTo>
                  <a:cubicBezTo>
                    <a:pt x="157" y="3"/>
                    <a:pt x="144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3"/>
            <p:cNvSpPr/>
            <p:nvPr/>
          </p:nvSpPr>
          <p:spPr>
            <a:xfrm>
              <a:off x="1982402" y="2885842"/>
              <a:ext cx="73891" cy="32101"/>
            </a:xfrm>
            <a:custGeom>
              <a:avLst/>
              <a:gdLst/>
              <a:ahLst/>
              <a:cxnLst/>
              <a:rect l="l" t="t" r="r" b="b"/>
              <a:pathLst>
                <a:path w="1533" h="666" extrusionOk="0">
                  <a:moveTo>
                    <a:pt x="137" y="0"/>
                  </a:moveTo>
                  <a:cubicBezTo>
                    <a:pt x="51" y="0"/>
                    <a:pt x="1" y="100"/>
                    <a:pt x="69" y="168"/>
                  </a:cubicBezTo>
                  <a:cubicBezTo>
                    <a:pt x="366" y="442"/>
                    <a:pt x="735" y="620"/>
                    <a:pt x="1140" y="656"/>
                  </a:cubicBezTo>
                  <a:cubicBezTo>
                    <a:pt x="1188" y="662"/>
                    <a:pt x="1232" y="665"/>
                    <a:pt x="1277" y="665"/>
                  </a:cubicBezTo>
                  <a:cubicBezTo>
                    <a:pt x="1322" y="665"/>
                    <a:pt x="1366" y="662"/>
                    <a:pt x="1414" y="656"/>
                  </a:cubicBezTo>
                  <a:lnTo>
                    <a:pt x="1390" y="656"/>
                  </a:lnTo>
                  <a:cubicBezTo>
                    <a:pt x="1414" y="656"/>
                    <a:pt x="1426" y="644"/>
                    <a:pt x="1438" y="644"/>
                  </a:cubicBezTo>
                  <a:cubicBezTo>
                    <a:pt x="1473" y="632"/>
                    <a:pt x="1497" y="608"/>
                    <a:pt x="1509" y="573"/>
                  </a:cubicBezTo>
                  <a:cubicBezTo>
                    <a:pt x="1533" y="501"/>
                    <a:pt x="1485" y="418"/>
                    <a:pt x="1402" y="406"/>
                  </a:cubicBezTo>
                  <a:cubicBezTo>
                    <a:pt x="1378" y="412"/>
                    <a:pt x="1354" y="415"/>
                    <a:pt x="1331" y="415"/>
                  </a:cubicBezTo>
                  <a:cubicBezTo>
                    <a:pt x="1307" y="415"/>
                    <a:pt x="1283" y="412"/>
                    <a:pt x="1259" y="406"/>
                  </a:cubicBezTo>
                  <a:cubicBezTo>
                    <a:pt x="1164" y="406"/>
                    <a:pt x="1069" y="406"/>
                    <a:pt x="973" y="394"/>
                  </a:cubicBezTo>
                  <a:cubicBezTo>
                    <a:pt x="759" y="358"/>
                    <a:pt x="569" y="275"/>
                    <a:pt x="390" y="144"/>
                  </a:cubicBezTo>
                  <a:cubicBezTo>
                    <a:pt x="319" y="85"/>
                    <a:pt x="235" y="37"/>
                    <a:pt x="152" y="1"/>
                  </a:cubicBezTo>
                  <a:cubicBezTo>
                    <a:pt x="147" y="1"/>
                    <a:pt x="142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2051667" y="2917462"/>
              <a:ext cx="48" cy="4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1969532" y="2934284"/>
              <a:ext cx="94231" cy="30655"/>
            </a:xfrm>
            <a:custGeom>
              <a:avLst/>
              <a:gdLst/>
              <a:ahLst/>
              <a:cxnLst/>
              <a:rect l="l" t="t" r="r" b="b"/>
              <a:pathLst>
                <a:path w="1955" h="636" extrusionOk="0">
                  <a:moveTo>
                    <a:pt x="145" y="1"/>
                  </a:moveTo>
                  <a:cubicBezTo>
                    <a:pt x="67" y="1"/>
                    <a:pt x="1" y="99"/>
                    <a:pt x="74" y="163"/>
                  </a:cubicBezTo>
                  <a:cubicBezTo>
                    <a:pt x="193" y="282"/>
                    <a:pt x="336" y="389"/>
                    <a:pt x="490" y="461"/>
                  </a:cubicBezTo>
                  <a:cubicBezTo>
                    <a:pt x="681" y="532"/>
                    <a:pt x="871" y="580"/>
                    <a:pt x="1062" y="604"/>
                  </a:cubicBezTo>
                  <a:cubicBezTo>
                    <a:pt x="1184" y="620"/>
                    <a:pt x="1312" y="636"/>
                    <a:pt x="1437" y="636"/>
                  </a:cubicBezTo>
                  <a:cubicBezTo>
                    <a:pt x="1592" y="636"/>
                    <a:pt x="1745" y="611"/>
                    <a:pt x="1883" y="532"/>
                  </a:cubicBezTo>
                  <a:cubicBezTo>
                    <a:pt x="1955" y="461"/>
                    <a:pt x="1931" y="330"/>
                    <a:pt x="1836" y="294"/>
                  </a:cubicBezTo>
                  <a:cubicBezTo>
                    <a:pt x="1752" y="294"/>
                    <a:pt x="1669" y="306"/>
                    <a:pt x="1586" y="318"/>
                  </a:cubicBezTo>
                  <a:cubicBezTo>
                    <a:pt x="1454" y="346"/>
                    <a:pt x="1319" y="359"/>
                    <a:pt x="1183" y="359"/>
                  </a:cubicBezTo>
                  <a:cubicBezTo>
                    <a:pt x="974" y="359"/>
                    <a:pt x="764" y="328"/>
                    <a:pt x="562" y="270"/>
                  </a:cubicBezTo>
                  <a:cubicBezTo>
                    <a:pt x="431" y="199"/>
                    <a:pt x="324" y="127"/>
                    <a:pt x="216" y="32"/>
                  </a:cubicBezTo>
                  <a:cubicBezTo>
                    <a:pt x="194" y="10"/>
                    <a:pt x="169" y="1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3"/>
            <p:cNvSpPr/>
            <p:nvPr/>
          </p:nvSpPr>
          <p:spPr>
            <a:xfrm>
              <a:off x="1649092" y="3082550"/>
              <a:ext cx="50851" cy="33065"/>
            </a:xfrm>
            <a:custGeom>
              <a:avLst/>
              <a:gdLst/>
              <a:ahLst/>
              <a:cxnLst/>
              <a:rect l="l" t="t" r="r" b="b"/>
              <a:pathLst>
                <a:path w="1055" h="686" extrusionOk="0">
                  <a:moveTo>
                    <a:pt x="947" y="1"/>
                  </a:moveTo>
                  <a:cubicBezTo>
                    <a:pt x="896" y="1"/>
                    <a:pt x="841" y="48"/>
                    <a:pt x="804" y="99"/>
                  </a:cubicBezTo>
                  <a:cubicBezTo>
                    <a:pt x="745" y="147"/>
                    <a:pt x="685" y="206"/>
                    <a:pt x="626" y="242"/>
                  </a:cubicBezTo>
                  <a:cubicBezTo>
                    <a:pt x="447" y="361"/>
                    <a:pt x="268" y="445"/>
                    <a:pt x="66" y="504"/>
                  </a:cubicBezTo>
                  <a:cubicBezTo>
                    <a:pt x="0" y="570"/>
                    <a:pt x="45" y="686"/>
                    <a:pt x="136" y="686"/>
                  </a:cubicBezTo>
                  <a:cubicBezTo>
                    <a:pt x="144" y="686"/>
                    <a:pt x="153" y="685"/>
                    <a:pt x="161" y="683"/>
                  </a:cubicBezTo>
                  <a:cubicBezTo>
                    <a:pt x="447" y="599"/>
                    <a:pt x="721" y="445"/>
                    <a:pt x="947" y="230"/>
                  </a:cubicBezTo>
                  <a:cubicBezTo>
                    <a:pt x="983" y="183"/>
                    <a:pt x="1054" y="135"/>
                    <a:pt x="1030" y="64"/>
                  </a:cubicBezTo>
                  <a:cubicBezTo>
                    <a:pt x="1008" y="18"/>
                    <a:pt x="978" y="1"/>
                    <a:pt x="9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3"/>
            <p:cNvSpPr/>
            <p:nvPr/>
          </p:nvSpPr>
          <p:spPr>
            <a:xfrm>
              <a:off x="1655117" y="3111133"/>
              <a:ext cx="67191" cy="35331"/>
            </a:xfrm>
            <a:custGeom>
              <a:avLst/>
              <a:gdLst/>
              <a:ahLst/>
              <a:cxnLst/>
              <a:rect l="l" t="t" r="r" b="b"/>
              <a:pathLst>
                <a:path w="1394" h="733" extrusionOk="0">
                  <a:moveTo>
                    <a:pt x="1250" y="0"/>
                  </a:moveTo>
                  <a:cubicBezTo>
                    <a:pt x="1196" y="0"/>
                    <a:pt x="1139" y="51"/>
                    <a:pt x="1096" y="102"/>
                  </a:cubicBezTo>
                  <a:cubicBezTo>
                    <a:pt x="1036" y="161"/>
                    <a:pt x="941" y="233"/>
                    <a:pt x="894" y="268"/>
                  </a:cubicBezTo>
                  <a:cubicBezTo>
                    <a:pt x="691" y="411"/>
                    <a:pt x="465" y="506"/>
                    <a:pt x="215" y="542"/>
                  </a:cubicBezTo>
                  <a:cubicBezTo>
                    <a:pt x="215" y="542"/>
                    <a:pt x="96" y="542"/>
                    <a:pt x="60" y="578"/>
                  </a:cubicBezTo>
                  <a:cubicBezTo>
                    <a:pt x="1" y="637"/>
                    <a:pt x="48" y="733"/>
                    <a:pt x="132" y="733"/>
                  </a:cubicBezTo>
                  <a:cubicBezTo>
                    <a:pt x="536" y="721"/>
                    <a:pt x="929" y="566"/>
                    <a:pt x="1239" y="292"/>
                  </a:cubicBezTo>
                  <a:cubicBezTo>
                    <a:pt x="1298" y="233"/>
                    <a:pt x="1394" y="161"/>
                    <a:pt x="1346" y="78"/>
                  </a:cubicBezTo>
                  <a:cubicBezTo>
                    <a:pt x="1318" y="22"/>
                    <a:pt x="1284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3"/>
            <p:cNvSpPr/>
            <p:nvPr/>
          </p:nvSpPr>
          <p:spPr>
            <a:xfrm>
              <a:off x="1656274" y="3151574"/>
              <a:ext cx="94713" cy="31234"/>
            </a:xfrm>
            <a:custGeom>
              <a:avLst/>
              <a:gdLst/>
              <a:ahLst/>
              <a:cxnLst/>
              <a:rect l="l" t="t" r="r" b="b"/>
              <a:pathLst>
                <a:path w="1965" h="648" extrusionOk="0">
                  <a:moveTo>
                    <a:pt x="1834" y="1"/>
                  </a:moveTo>
                  <a:cubicBezTo>
                    <a:pt x="1739" y="13"/>
                    <a:pt x="1667" y="96"/>
                    <a:pt x="1584" y="144"/>
                  </a:cubicBezTo>
                  <a:cubicBezTo>
                    <a:pt x="1286" y="310"/>
                    <a:pt x="953" y="418"/>
                    <a:pt x="608" y="441"/>
                  </a:cubicBezTo>
                  <a:lnTo>
                    <a:pt x="405" y="465"/>
                  </a:lnTo>
                  <a:cubicBezTo>
                    <a:pt x="334" y="465"/>
                    <a:pt x="262" y="460"/>
                    <a:pt x="191" y="460"/>
                  </a:cubicBezTo>
                  <a:cubicBezTo>
                    <a:pt x="155" y="460"/>
                    <a:pt x="119" y="461"/>
                    <a:pt x="84" y="465"/>
                  </a:cubicBezTo>
                  <a:cubicBezTo>
                    <a:pt x="0" y="513"/>
                    <a:pt x="24" y="644"/>
                    <a:pt x="119" y="644"/>
                  </a:cubicBezTo>
                  <a:cubicBezTo>
                    <a:pt x="186" y="646"/>
                    <a:pt x="253" y="648"/>
                    <a:pt x="320" y="648"/>
                  </a:cubicBezTo>
                  <a:cubicBezTo>
                    <a:pt x="840" y="648"/>
                    <a:pt x="1366" y="559"/>
                    <a:pt x="1798" y="275"/>
                  </a:cubicBezTo>
                  <a:cubicBezTo>
                    <a:pt x="1858" y="227"/>
                    <a:pt x="1965" y="191"/>
                    <a:pt x="1941" y="96"/>
                  </a:cubicBezTo>
                  <a:cubicBezTo>
                    <a:pt x="1929" y="37"/>
                    <a:pt x="1882" y="1"/>
                    <a:pt x="1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3"/>
            <p:cNvSpPr/>
            <p:nvPr/>
          </p:nvSpPr>
          <p:spPr>
            <a:xfrm>
              <a:off x="1668324" y="3191485"/>
              <a:ext cx="88399" cy="26414"/>
            </a:xfrm>
            <a:custGeom>
              <a:avLst/>
              <a:gdLst/>
              <a:ahLst/>
              <a:cxnLst/>
              <a:rect l="l" t="t" r="r" b="b"/>
              <a:pathLst>
                <a:path w="1834" h="548" extrusionOk="0">
                  <a:moveTo>
                    <a:pt x="1703" y="1"/>
                  </a:moveTo>
                  <a:cubicBezTo>
                    <a:pt x="1678" y="1"/>
                    <a:pt x="1651" y="10"/>
                    <a:pt x="1632" y="30"/>
                  </a:cubicBezTo>
                  <a:cubicBezTo>
                    <a:pt x="1608" y="54"/>
                    <a:pt x="1572" y="78"/>
                    <a:pt x="1560" y="90"/>
                  </a:cubicBezTo>
                  <a:cubicBezTo>
                    <a:pt x="1247" y="273"/>
                    <a:pt x="874" y="379"/>
                    <a:pt x="505" y="379"/>
                  </a:cubicBezTo>
                  <a:cubicBezTo>
                    <a:pt x="468" y="379"/>
                    <a:pt x="431" y="378"/>
                    <a:pt x="393" y="375"/>
                  </a:cubicBezTo>
                  <a:lnTo>
                    <a:pt x="227" y="375"/>
                  </a:lnTo>
                  <a:cubicBezTo>
                    <a:pt x="179" y="363"/>
                    <a:pt x="131" y="363"/>
                    <a:pt x="84" y="363"/>
                  </a:cubicBezTo>
                  <a:cubicBezTo>
                    <a:pt x="0" y="375"/>
                    <a:pt x="0" y="483"/>
                    <a:pt x="72" y="506"/>
                  </a:cubicBezTo>
                  <a:cubicBezTo>
                    <a:pt x="218" y="534"/>
                    <a:pt x="366" y="548"/>
                    <a:pt x="514" y="548"/>
                  </a:cubicBezTo>
                  <a:cubicBezTo>
                    <a:pt x="873" y="548"/>
                    <a:pt x="1231" y="468"/>
                    <a:pt x="1560" y="316"/>
                  </a:cubicBezTo>
                  <a:cubicBezTo>
                    <a:pt x="1643" y="268"/>
                    <a:pt x="1834" y="185"/>
                    <a:pt x="1786" y="54"/>
                  </a:cubicBezTo>
                  <a:cubicBezTo>
                    <a:pt x="1772" y="19"/>
                    <a:pt x="1738" y="1"/>
                    <a:pt x="1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3"/>
            <p:cNvSpPr/>
            <p:nvPr/>
          </p:nvSpPr>
          <p:spPr>
            <a:xfrm>
              <a:off x="1665432" y="3213802"/>
              <a:ext cx="111390" cy="40440"/>
            </a:xfrm>
            <a:custGeom>
              <a:avLst/>
              <a:gdLst/>
              <a:ahLst/>
              <a:cxnLst/>
              <a:rect l="l" t="t" r="r" b="b"/>
              <a:pathLst>
                <a:path w="2311" h="839" extrusionOk="0">
                  <a:moveTo>
                    <a:pt x="2118" y="0"/>
                  </a:moveTo>
                  <a:cubicBezTo>
                    <a:pt x="2067" y="0"/>
                    <a:pt x="2037" y="39"/>
                    <a:pt x="2013" y="55"/>
                  </a:cubicBezTo>
                  <a:lnTo>
                    <a:pt x="1989" y="79"/>
                  </a:lnTo>
                  <a:cubicBezTo>
                    <a:pt x="1787" y="234"/>
                    <a:pt x="1572" y="365"/>
                    <a:pt x="1346" y="472"/>
                  </a:cubicBezTo>
                  <a:cubicBezTo>
                    <a:pt x="1180" y="531"/>
                    <a:pt x="1001" y="579"/>
                    <a:pt x="822" y="603"/>
                  </a:cubicBezTo>
                  <a:cubicBezTo>
                    <a:pt x="644" y="627"/>
                    <a:pt x="465" y="639"/>
                    <a:pt x="287" y="639"/>
                  </a:cubicBezTo>
                  <a:cubicBezTo>
                    <a:pt x="248" y="639"/>
                    <a:pt x="202" y="628"/>
                    <a:pt x="158" y="628"/>
                  </a:cubicBezTo>
                  <a:cubicBezTo>
                    <a:pt x="122" y="628"/>
                    <a:pt x="87" y="635"/>
                    <a:pt x="60" y="662"/>
                  </a:cubicBezTo>
                  <a:cubicBezTo>
                    <a:pt x="1" y="722"/>
                    <a:pt x="48" y="829"/>
                    <a:pt x="132" y="829"/>
                  </a:cubicBezTo>
                  <a:cubicBezTo>
                    <a:pt x="222" y="836"/>
                    <a:pt x="312" y="839"/>
                    <a:pt x="403" y="839"/>
                  </a:cubicBezTo>
                  <a:cubicBezTo>
                    <a:pt x="982" y="839"/>
                    <a:pt x="1561" y="700"/>
                    <a:pt x="2025" y="329"/>
                  </a:cubicBezTo>
                  <a:cubicBezTo>
                    <a:pt x="2108" y="258"/>
                    <a:pt x="2311" y="162"/>
                    <a:pt x="2204" y="31"/>
                  </a:cubicBezTo>
                  <a:cubicBezTo>
                    <a:pt x="2170" y="9"/>
                    <a:pt x="2142" y="0"/>
                    <a:pt x="2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3"/>
            <p:cNvSpPr/>
            <p:nvPr/>
          </p:nvSpPr>
          <p:spPr>
            <a:xfrm>
              <a:off x="1154935" y="2450200"/>
              <a:ext cx="39910" cy="30125"/>
            </a:xfrm>
            <a:custGeom>
              <a:avLst/>
              <a:gdLst/>
              <a:ahLst/>
              <a:cxnLst/>
              <a:rect l="l" t="t" r="r" b="b"/>
              <a:pathLst>
                <a:path w="828" h="625" extrusionOk="0">
                  <a:moveTo>
                    <a:pt x="719" y="1"/>
                  </a:moveTo>
                  <a:cubicBezTo>
                    <a:pt x="712" y="1"/>
                    <a:pt x="705" y="1"/>
                    <a:pt x="698" y="2"/>
                  </a:cubicBezTo>
                  <a:cubicBezTo>
                    <a:pt x="567" y="86"/>
                    <a:pt x="555" y="217"/>
                    <a:pt x="388" y="288"/>
                  </a:cubicBezTo>
                  <a:cubicBezTo>
                    <a:pt x="281" y="348"/>
                    <a:pt x="174" y="395"/>
                    <a:pt x="67" y="455"/>
                  </a:cubicBezTo>
                  <a:cubicBezTo>
                    <a:pt x="43" y="467"/>
                    <a:pt x="31" y="479"/>
                    <a:pt x="19" y="502"/>
                  </a:cubicBezTo>
                  <a:cubicBezTo>
                    <a:pt x="1" y="567"/>
                    <a:pt x="54" y="625"/>
                    <a:pt x="112" y="625"/>
                  </a:cubicBezTo>
                  <a:cubicBezTo>
                    <a:pt x="129" y="625"/>
                    <a:pt x="146" y="620"/>
                    <a:pt x="162" y="610"/>
                  </a:cubicBezTo>
                  <a:cubicBezTo>
                    <a:pt x="329" y="550"/>
                    <a:pt x="495" y="455"/>
                    <a:pt x="650" y="348"/>
                  </a:cubicBezTo>
                  <a:cubicBezTo>
                    <a:pt x="722" y="276"/>
                    <a:pt x="781" y="193"/>
                    <a:pt x="817" y="110"/>
                  </a:cubicBezTo>
                  <a:cubicBezTo>
                    <a:pt x="827" y="46"/>
                    <a:pt x="781" y="1"/>
                    <a:pt x="719" y="1"/>
                  </a:cubicBez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3"/>
            <p:cNvSpPr/>
            <p:nvPr/>
          </p:nvSpPr>
          <p:spPr>
            <a:xfrm>
              <a:off x="1158694" y="2473578"/>
              <a:ext cx="51140" cy="31860"/>
            </a:xfrm>
            <a:custGeom>
              <a:avLst/>
              <a:gdLst/>
              <a:ahLst/>
              <a:cxnLst/>
              <a:rect l="l" t="t" r="r" b="b"/>
              <a:pathLst>
                <a:path w="1061" h="661" extrusionOk="0">
                  <a:moveTo>
                    <a:pt x="924" y="1"/>
                  </a:moveTo>
                  <a:cubicBezTo>
                    <a:pt x="894" y="1"/>
                    <a:pt x="865" y="16"/>
                    <a:pt x="846" y="41"/>
                  </a:cubicBezTo>
                  <a:cubicBezTo>
                    <a:pt x="834" y="65"/>
                    <a:pt x="822" y="89"/>
                    <a:pt x="798" y="113"/>
                  </a:cubicBezTo>
                  <a:cubicBezTo>
                    <a:pt x="727" y="208"/>
                    <a:pt x="644" y="279"/>
                    <a:pt x="536" y="339"/>
                  </a:cubicBezTo>
                  <a:cubicBezTo>
                    <a:pt x="405" y="422"/>
                    <a:pt x="251" y="482"/>
                    <a:pt x="84" y="494"/>
                  </a:cubicBezTo>
                  <a:cubicBezTo>
                    <a:pt x="1" y="529"/>
                    <a:pt x="24" y="660"/>
                    <a:pt x="120" y="660"/>
                  </a:cubicBezTo>
                  <a:cubicBezTo>
                    <a:pt x="417" y="625"/>
                    <a:pt x="703" y="482"/>
                    <a:pt x="906" y="268"/>
                  </a:cubicBezTo>
                  <a:cubicBezTo>
                    <a:pt x="965" y="208"/>
                    <a:pt x="1060" y="125"/>
                    <a:pt x="1001" y="41"/>
                  </a:cubicBezTo>
                  <a:cubicBezTo>
                    <a:pt x="978" y="13"/>
                    <a:pt x="950" y="1"/>
                    <a:pt x="924" y="1"/>
                  </a:cubicBez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3"/>
            <p:cNvSpPr/>
            <p:nvPr/>
          </p:nvSpPr>
          <p:spPr>
            <a:xfrm>
              <a:off x="1179517" y="2503029"/>
              <a:ext cx="45212" cy="29450"/>
            </a:xfrm>
            <a:custGeom>
              <a:avLst/>
              <a:gdLst/>
              <a:ahLst/>
              <a:cxnLst/>
              <a:rect l="l" t="t" r="r" b="b"/>
              <a:pathLst>
                <a:path w="938" h="611" extrusionOk="0">
                  <a:moveTo>
                    <a:pt x="857" y="0"/>
                  </a:moveTo>
                  <a:cubicBezTo>
                    <a:pt x="794" y="0"/>
                    <a:pt x="731" y="101"/>
                    <a:pt x="688" y="145"/>
                  </a:cubicBezTo>
                  <a:cubicBezTo>
                    <a:pt x="533" y="288"/>
                    <a:pt x="354" y="395"/>
                    <a:pt x="152" y="466"/>
                  </a:cubicBezTo>
                  <a:cubicBezTo>
                    <a:pt x="116" y="478"/>
                    <a:pt x="57" y="478"/>
                    <a:pt x="33" y="514"/>
                  </a:cubicBezTo>
                  <a:cubicBezTo>
                    <a:pt x="0" y="557"/>
                    <a:pt x="37" y="611"/>
                    <a:pt x="89" y="611"/>
                  </a:cubicBezTo>
                  <a:cubicBezTo>
                    <a:pt x="94" y="611"/>
                    <a:pt x="99" y="610"/>
                    <a:pt x="104" y="609"/>
                  </a:cubicBezTo>
                  <a:cubicBezTo>
                    <a:pt x="414" y="538"/>
                    <a:pt x="700" y="371"/>
                    <a:pt x="902" y="133"/>
                  </a:cubicBezTo>
                  <a:cubicBezTo>
                    <a:pt x="926" y="109"/>
                    <a:pt x="938" y="73"/>
                    <a:pt x="926" y="49"/>
                  </a:cubicBezTo>
                  <a:cubicBezTo>
                    <a:pt x="903" y="14"/>
                    <a:pt x="880" y="0"/>
                    <a:pt x="857" y="0"/>
                  </a:cubicBez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3"/>
            <p:cNvSpPr/>
            <p:nvPr/>
          </p:nvSpPr>
          <p:spPr>
            <a:xfrm>
              <a:off x="1192483" y="2520767"/>
              <a:ext cx="48345" cy="44633"/>
            </a:xfrm>
            <a:custGeom>
              <a:avLst/>
              <a:gdLst/>
              <a:ahLst/>
              <a:cxnLst/>
              <a:rect l="l" t="t" r="r" b="b"/>
              <a:pathLst>
                <a:path w="1003" h="926" extrusionOk="0">
                  <a:moveTo>
                    <a:pt x="906" y="1"/>
                  </a:moveTo>
                  <a:cubicBezTo>
                    <a:pt x="832" y="1"/>
                    <a:pt x="786" y="129"/>
                    <a:pt x="740" y="193"/>
                  </a:cubicBezTo>
                  <a:cubicBezTo>
                    <a:pt x="657" y="324"/>
                    <a:pt x="550" y="443"/>
                    <a:pt x="419" y="551"/>
                  </a:cubicBezTo>
                  <a:cubicBezTo>
                    <a:pt x="347" y="598"/>
                    <a:pt x="276" y="646"/>
                    <a:pt x="193" y="693"/>
                  </a:cubicBezTo>
                  <a:cubicBezTo>
                    <a:pt x="157" y="705"/>
                    <a:pt x="121" y="717"/>
                    <a:pt x="85" y="741"/>
                  </a:cubicBezTo>
                  <a:cubicBezTo>
                    <a:pt x="1" y="805"/>
                    <a:pt x="48" y="925"/>
                    <a:pt x="144" y="925"/>
                  </a:cubicBezTo>
                  <a:cubicBezTo>
                    <a:pt x="155" y="925"/>
                    <a:pt x="168" y="924"/>
                    <a:pt x="181" y="920"/>
                  </a:cubicBezTo>
                  <a:cubicBezTo>
                    <a:pt x="550" y="789"/>
                    <a:pt x="836" y="503"/>
                    <a:pt x="978" y="146"/>
                  </a:cubicBezTo>
                  <a:cubicBezTo>
                    <a:pt x="1002" y="110"/>
                    <a:pt x="1002" y="62"/>
                    <a:pt x="978" y="39"/>
                  </a:cubicBezTo>
                  <a:cubicBezTo>
                    <a:pt x="951" y="12"/>
                    <a:pt x="927" y="1"/>
                    <a:pt x="906" y="1"/>
                  </a:cubicBez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3"/>
            <p:cNvSpPr/>
            <p:nvPr/>
          </p:nvSpPr>
          <p:spPr>
            <a:xfrm>
              <a:off x="1215186" y="2537492"/>
              <a:ext cx="52008" cy="56828"/>
            </a:xfrm>
            <a:custGeom>
              <a:avLst/>
              <a:gdLst/>
              <a:ahLst/>
              <a:cxnLst/>
              <a:rect l="l" t="t" r="r" b="b"/>
              <a:pathLst>
                <a:path w="1079" h="1179" extrusionOk="0">
                  <a:moveTo>
                    <a:pt x="917" y="0"/>
                  </a:moveTo>
                  <a:cubicBezTo>
                    <a:pt x="835" y="0"/>
                    <a:pt x="820" y="150"/>
                    <a:pt x="781" y="227"/>
                  </a:cubicBezTo>
                  <a:cubicBezTo>
                    <a:pt x="662" y="513"/>
                    <a:pt x="460" y="751"/>
                    <a:pt x="210" y="930"/>
                  </a:cubicBezTo>
                  <a:cubicBezTo>
                    <a:pt x="150" y="989"/>
                    <a:pt x="55" y="1001"/>
                    <a:pt x="19" y="1073"/>
                  </a:cubicBezTo>
                  <a:cubicBezTo>
                    <a:pt x="0" y="1129"/>
                    <a:pt x="49" y="1179"/>
                    <a:pt x="100" y="1179"/>
                  </a:cubicBezTo>
                  <a:cubicBezTo>
                    <a:pt x="113" y="1179"/>
                    <a:pt x="126" y="1175"/>
                    <a:pt x="138" y="1168"/>
                  </a:cubicBezTo>
                  <a:cubicBezTo>
                    <a:pt x="496" y="977"/>
                    <a:pt x="781" y="680"/>
                    <a:pt x="960" y="323"/>
                  </a:cubicBezTo>
                  <a:cubicBezTo>
                    <a:pt x="984" y="239"/>
                    <a:pt x="1079" y="96"/>
                    <a:pt x="984" y="25"/>
                  </a:cubicBezTo>
                  <a:cubicBezTo>
                    <a:pt x="958" y="8"/>
                    <a:pt x="936" y="0"/>
                    <a:pt x="917" y="0"/>
                  </a:cubicBezTo>
                  <a:close/>
                </a:path>
              </a:pathLst>
            </a:custGeom>
            <a:solidFill>
              <a:srgbClr val="7959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3"/>
            <p:cNvSpPr/>
            <p:nvPr/>
          </p:nvSpPr>
          <p:spPr>
            <a:xfrm>
              <a:off x="2338608" y="2330662"/>
              <a:ext cx="176798" cy="122524"/>
            </a:xfrm>
            <a:custGeom>
              <a:avLst/>
              <a:gdLst/>
              <a:ahLst/>
              <a:cxnLst/>
              <a:rect l="l" t="t" r="r" b="b"/>
              <a:pathLst>
                <a:path w="3668" h="2542" extrusionOk="0">
                  <a:moveTo>
                    <a:pt x="1906" y="780"/>
                  </a:moveTo>
                  <a:lnTo>
                    <a:pt x="1906" y="780"/>
                  </a:lnTo>
                  <a:cubicBezTo>
                    <a:pt x="1904" y="783"/>
                    <a:pt x="1903" y="786"/>
                    <a:pt x="1901" y="789"/>
                  </a:cubicBezTo>
                  <a:lnTo>
                    <a:pt x="1901" y="789"/>
                  </a:lnTo>
                  <a:cubicBezTo>
                    <a:pt x="1900" y="789"/>
                    <a:pt x="1900" y="786"/>
                    <a:pt x="1906" y="780"/>
                  </a:cubicBezTo>
                  <a:close/>
                  <a:moveTo>
                    <a:pt x="1370" y="1208"/>
                  </a:moveTo>
                  <a:cubicBezTo>
                    <a:pt x="1406" y="1208"/>
                    <a:pt x="1453" y="1220"/>
                    <a:pt x="1489" y="1244"/>
                  </a:cubicBezTo>
                  <a:cubicBezTo>
                    <a:pt x="1461" y="1248"/>
                    <a:pt x="1433" y="1249"/>
                    <a:pt x="1405" y="1249"/>
                  </a:cubicBezTo>
                  <a:cubicBezTo>
                    <a:pt x="1338" y="1249"/>
                    <a:pt x="1271" y="1241"/>
                    <a:pt x="1203" y="1232"/>
                  </a:cubicBezTo>
                  <a:cubicBezTo>
                    <a:pt x="1251" y="1208"/>
                    <a:pt x="1311" y="1208"/>
                    <a:pt x="1370" y="1208"/>
                  </a:cubicBezTo>
                  <a:close/>
                  <a:moveTo>
                    <a:pt x="2418" y="1316"/>
                  </a:moveTo>
                  <a:cubicBezTo>
                    <a:pt x="2513" y="1387"/>
                    <a:pt x="2596" y="1470"/>
                    <a:pt x="2680" y="1566"/>
                  </a:cubicBezTo>
                  <a:cubicBezTo>
                    <a:pt x="2692" y="1578"/>
                    <a:pt x="2704" y="1589"/>
                    <a:pt x="2704" y="1601"/>
                  </a:cubicBezTo>
                  <a:cubicBezTo>
                    <a:pt x="2668" y="1589"/>
                    <a:pt x="2632" y="1578"/>
                    <a:pt x="2596" y="1554"/>
                  </a:cubicBezTo>
                  <a:cubicBezTo>
                    <a:pt x="2513" y="1518"/>
                    <a:pt x="2442" y="1435"/>
                    <a:pt x="2418" y="1339"/>
                  </a:cubicBezTo>
                  <a:lnTo>
                    <a:pt x="2418" y="1316"/>
                  </a:lnTo>
                  <a:close/>
                  <a:moveTo>
                    <a:pt x="1212" y="0"/>
                  </a:moveTo>
                  <a:cubicBezTo>
                    <a:pt x="1136" y="0"/>
                    <a:pt x="1058" y="19"/>
                    <a:pt x="989" y="54"/>
                  </a:cubicBezTo>
                  <a:cubicBezTo>
                    <a:pt x="787" y="244"/>
                    <a:pt x="1096" y="494"/>
                    <a:pt x="1251" y="625"/>
                  </a:cubicBezTo>
                  <a:cubicBezTo>
                    <a:pt x="1311" y="661"/>
                    <a:pt x="1394" y="768"/>
                    <a:pt x="1477" y="768"/>
                  </a:cubicBezTo>
                  <a:cubicBezTo>
                    <a:pt x="1525" y="744"/>
                    <a:pt x="1525" y="673"/>
                    <a:pt x="1477" y="661"/>
                  </a:cubicBezTo>
                  <a:cubicBezTo>
                    <a:pt x="1299" y="542"/>
                    <a:pt x="1144" y="387"/>
                    <a:pt x="1025" y="208"/>
                  </a:cubicBezTo>
                  <a:cubicBezTo>
                    <a:pt x="1025" y="196"/>
                    <a:pt x="1025" y="185"/>
                    <a:pt x="1025" y="173"/>
                  </a:cubicBezTo>
                  <a:cubicBezTo>
                    <a:pt x="1041" y="131"/>
                    <a:pt x="1092" y="119"/>
                    <a:pt x="1141" y="119"/>
                  </a:cubicBezTo>
                  <a:cubicBezTo>
                    <a:pt x="1163" y="119"/>
                    <a:pt x="1185" y="121"/>
                    <a:pt x="1203" y="125"/>
                  </a:cubicBezTo>
                  <a:cubicBezTo>
                    <a:pt x="1501" y="161"/>
                    <a:pt x="1834" y="423"/>
                    <a:pt x="1787" y="756"/>
                  </a:cubicBezTo>
                  <a:cubicBezTo>
                    <a:pt x="1766" y="787"/>
                    <a:pt x="1790" y="844"/>
                    <a:pt x="1835" y="844"/>
                  </a:cubicBezTo>
                  <a:cubicBezTo>
                    <a:pt x="1842" y="844"/>
                    <a:pt x="1850" y="843"/>
                    <a:pt x="1858" y="839"/>
                  </a:cubicBezTo>
                  <a:cubicBezTo>
                    <a:pt x="1879" y="829"/>
                    <a:pt x="1891" y="809"/>
                    <a:pt x="1901" y="789"/>
                  </a:cubicBezTo>
                  <a:lnTo>
                    <a:pt x="1901" y="789"/>
                  </a:lnTo>
                  <a:cubicBezTo>
                    <a:pt x="1901" y="789"/>
                    <a:pt x="1901" y="789"/>
                    <a:pt x="1901" y="789"/>
                  </a:cubicBezTo>
                  <a:cubicBezTo>
                    <a:pt x="1903" y="789"/>
                    <a:pt x="1906" y="786"/>
                    <a:pt x="1906" y="780"/>
                  </a:cubicBezTo>
                  <a:lnTo>
                    <a:pt x="1906" y="780"/>
                  </a:lnTo>
                  <a:cubicBezTo>
                    <a:pt x="1906" y="780"/>
                    <a:pt x="1906" y="780"/>
                    <a:pt x="1906" y="780"/>
                  </a:cubicBezTo>
                  <a:cubicBezTo>
                    <a:pt x="2061" y="577"/>
                    <a:pt x="2263" y="423"/>
                    <a:pt x="2501" y="339"/>
                  </a:cubicBezTo>
                  <a:cubicBezTo>
                    <a:pt x="2547" y="328"/>
                    <a:pt x="2603" y="314"/>
                    <a:pt x="2652" y="314"/>
                  </a:cubicBezTo>
                  <a:cubicBezTo>
                    <a:pt x="2706" y="314"/>
                    <a:pt x="2751" y="331"/>
                    <a:pt x="2763" y="387"/>
                  </a:cubicBezTo>
                  <a:cubicBezTo>
                    <a:pt x="2775" y="577"/>
                    <a:pt x="2596" y="720"/>
                    <a:pt x="2430" y="780"/>
                  </a:cubicBezTo>
                  <a:cubicBezTo>
                    <a:pt x="2287" y="804"/>
                    <a:pt x="2144" y="839"/>
                    <a:pt x="2204" y="935"/>
                  </a:cubicBezTo>
                  <a:cubicBezTo>
                    <a:pt x="2224" y="945"/>
                    <a:pt x="2246" y="949"/>
                    <a:pt x="2268" y="949"/>
                  </a:cubicBezTo>
                  <a:cubicBezTo>
                    <a:pt x="2322" y="949"/>
                    <a:pt x="2376" y="924"/>
                    <a:pt x="2418" y="899"/>
                  </a:cubicBezTo>
                  <a:cubicBezTo>
                    <a:pt x="2464" y="890"/>
                    <a:pt x="2511" y="887"/>
                    <a:pt x="2557" y="887"/>
                  </a:cubicBezTo>
                  <a:cubicBezTo>
                    <a:pt x="2642" y="887"/>
                    <a:pt x="2726" y="900"/>
                    <a:pt x="2811" y="923"/>
                  </a:cubicBezTo>
                  <a:cubicBezTo>
                    <a:pt x="3097" y="1018"/>
                    <a:pt x="3418" y="1185"/>
                    <a:pt x="3537" y="1482"/>
                  </a:cubicBezTo>
                  <a:cubicBezTo>
                    <a:pt x="3549" y="1506"/>
                    <a:pt x="3549" y="1542"/>
                    <a:pt x="3537" y="1566"/>
                  </a:cubicBezTo>
                  <a:cubicBezTo>
                    <a:pt x="3486" y="1660"/>
                    <a:pt x="3351" y="1693"/>
                    <a:pt x="3196" y="1693"/>
                  </a:cubicBezTo>
                  <a:cubicBezTo>
                    <a:pt x="3098" y="1693"/>
                    <a:pt x="2991" y="1679"/>
                    <a:pt x="2894" y="1661"/>
                  </a:cubicBezTo>
                  <a:cubicBezTo>
                    <a:pt x="2787" y="1435"/>
                    <a:pt x="2620" y="1256"/>
                    <a:pt x="2406" y="1137"/>
                  </a:cubicBezTo>
                  <a:cubicBezTo>
                    <a:pt x="2393" y="1133"/>
                    <a:pt x="2380" y="1131"/>
                    <a:pt x="2369" y="1131"/>
                  </a:cubicBezTo>
                  <a:cubicBezTo>
                    <a:pt x="2288" y="1131"/>
                    <a:pt x="2253" y="1231"/>
                    <a:pt x="2263" y="1304"/>
                  </a:cubicBezTo>
                  <a:cubicBezTo>
                    <a:pt x="2287" y="1530"/>
                    <a:pt x="2489" y="1661"/>
                    <a:pt x="2680" y="1732"/>
                  </a:cubicBezTo>
                  <a:cubicBezTo>
                    <a:pt x="2704" y="1744"/>
                    <a:pt x="2739" y="1744"/>
                    <a:pt x="2775" y="1756"/>
                  </a:cubicBezTo>
                  <a:cubicBezTo>
                    <a:pt x="2811" y="1863"/>
                    <a:pt x="2835" y="1959"/>
                    <a:pt x="2846" y="2066"/>
                  </a:cubicBezTo>
                  <a:cubicBezTo>
                    <a:pt x="2858" y="2137"/>
                    <a:pt x="2846" y="2340"/>
                    <a:pt x="2763" y="2363"/>
                  </a:cubicBezTo>
                  <a:cubicBezTo>
                    <a:pt x="2741" y="2371"/>
                    <a:pt x="2719" y="2374"/>
                    <a:pt x="2697" y="2374"/>
                  </a:cubicBezTo>
                  <a:cubicBezTo>
                    <a:pt x="2579" y="2374"/>
                    <a:pt x="2471" y="2277"/>
                    <a:pt x="2370" y="2197"/>
                  </a:cubicBezTo>
                  <a:cubicBezTo>
                    <a:pt x="2192" y="2042"/>
                    <a:pt x="2025" y="1887"/>
                    <a:pt x="2001" y="1637"/>
                  </a:cubicBezTo>
                  <a:cubicBezTo>
                    <a:pt x="2025" y="1601"/>
                    <a:pt x="2049" y="1554"/>
                    <a:pt x="2049" y="1518"/>
                  </a:cubicBezTo>
                  <a:cubicBezTo>
                    <a:pt x="2057" y="1463"/>
                    <a:pt x="2013" y="1424"/>
                    <a:pt x="1968" y="1424"/>
                  </a:cubicBezTo>
                  <a:cubicBezTo>
                    <a:pt x="1945" y="1424"/>
                    <a:pt x="1922" y="1434"/>
                    <a:pt x="1906" y="1458"/>
                  </a:cubicBezTo>
                  <a:cubicBezTo>
                    <a:pt x="1882" y="1506"/>
                    <a:pt x="1870" y="1554"/>
                    <a:pt x="1870" y="1601"/>
                  </a:cubicBezTo>
                  <a:cubicBezTo>
                    <a:pt x="1834" y="1637"/>
                    <a:pt x="1787" y="1661"/>
                    <a:pt x="1739" y="1697"/>
                  </a:cubicBezTo>
                  <a:cubicBezTo>
                    <a:pt x="1413" y="1895"/>
                    <a:pt x="1042" y="2149"/>
                    <a:pt x="636" y="2149"/>
                  </a:cubicBezTo>
                  <a:cubicBezTo>
                    <a:pt x="626" y="2149"/>
                    <a:pt x="617" y="2149"/>
                    <a:pt x="608" y="2149"/>
                  </a:cubicBezTo>
                  <a:cubicBezTo>
                    <a:pt x="334" y="2125"/>
                    <a:pt x="489" y="1828"/>
                    <a:pt x="596" y="1685"/>
                  </a:cubicBezTo>
                  <a:cubicBezTo>
                    <a:pt x="703" y="1566"/>
                    <a:pt x="811" y="1458"/>
                    <a:pt x="930" y="1363"/>
                  </a:cubicBezTo>
                  <a:cubicBezTo>
                    <a:pt x="1061" y="1387"/>
                    <a:pt x="1192" y="1411"/>
                    <a:pt x="1311" y="1423"/>
                  </a:cubicBezTo>
                  <a:cubicBezTo>
                    <a:pt x="1334" y="1426"/>
                    <a:pt x="1358" y="1427"/>
                    <a:pt x="1382" y="1427"/>
                  </a:cubicBezTo>
                  <a:cubicBezTo>
                    <a:pt x="1453" y="1427"/>
                    <a:pt x="1522" y="1414"/>
                    <a:pt x="1584" y="1387"/>
                  </a:cubicBezTo>
                  <a:cubicBezTo>
                    <a:pt x="1692" y="1328"/>
                    <a:pt x="1692" y="1173"/>
                    <a:pt x="1584" y="1113"/>
                  </a:cubicBezTo>
                  <a:cubicBezTo>
                    <a:pt x="1514" y="1069"/>
                    <a:pt x="1430" y="1045"/>
                    <a:pt x="1348" y="1045"/>
                  </a:cubicBezTo>
                  <a:cubicBezTo>
                    <a:pt x="1319" y="1045"/>
                    <a:pt x="1291" y="1048"/>
                    <a:pt x="1263" y="1054"/>
                  </a:cubicBezTo>
                  <a:cubicBezTo>
                    <a:pt x="1144" y="1077"/>
                    <a:pt x="1037" y="1125"/>
                    <a:pt x="941" y="1185"/>
                  </a:cubicBezTo>
                  <a:cubicBezTo>
                    <a:pt x="739" y="1161"/>
                    <a:pt x="549" y="1113"/>
                    <a:pt x="370" y="1030"/>
                  </a:cubicBezTo>
                  <a:cubicBezTo>
                    <a:pt x="287" y="982"/>
                    <a:pt x="227" y="911"/>
                    <a:pt x="239" y="875"/>
                  </a:cubicBezTo>
                  <a:cubicBezTo>
                    <a:pt x="310" y="792"/>
                    <a:pt x="418" y="744"/>
                    <a:pt x="537" y="732"/>
                  </a:cubicBezTo>
                  <a:cubicBezTo>
                    <a:pt x="582" y="730"/>
                    <a:pt x="628" y="728"/>
                    <a:pt x="673" y="728"/>
                  </a:cubicBezTo>
                  <a:cubicBezTo>
                    <a:pt x="1032" y="728"/>
                    <a:pt x="1389" y="810"/>
                    <a:pt x="1727" y="958"/>
                  </a:cubicBezTo>
                  <a:cubicBezTo>
                    <a:pt x="1730" y="959"/>
                    <a:pt x="1734" y="960"/>
                    <a:pt x="1737" y="960"/>
                  </a:cubicBezTo>
                  <a:cubicBezTo>
                    <a:pt x="1767" y="960"/>
                    <a:pt x="1784" y="909"/>
                    <a:pt x="1751" y="887"/>
                  </a:cubicBezTo>
                  <a:cubicBezTo>
                    <a:pt x="1501" y="780"/>
                    <a:pt x="1227" y="696"/>
                    <a:pt x="965" y="661"/>
                  </a:cubicBezTo>
                  <a:cubicBezTo>
                    <a:pt x="864" y="637"/>
                    <a:pt x="760" y="625"/>
                    <a:pt x="657" y="625"/>
                  </a:cubicBezTo>
                  <a:cubicBezTo>
                    <a:pt x="555" y="625"/>
                    <a:pt x="453" y="637"/>
                    <a:pt x="358" y="661"/>
                  </a:cubicBezTo>
                  <a:cubicBezTo>
                    <a:pt x="144" y="720"/>
                    <a:pt x="1" y="875"/>
                    <a:pt x="168" y="1077"/>
                  </a:cubicBezTo>
                  <a:cubicBezTo>
                    <a:pt x="334" y="1220"/>
                    <a:pt x="537" y="1304"/>
                    <a:pt x="751" y="1339"/>
                  </a:cubicBezTo>
                  <a:cubicBezTo>
                    <a:pt x="465" y="1578"/>
                    <a:pt x="239" y="1899"/>
                    <a:pt x="370" y="2161"/>
                  </a:cubicBezTo>
                  <a:cubicBezTo>
                    <a:pt x="445" y="2249"/>
                    <a:pt x="549" y="2283"/>
                    <a:pt x="668" y="2283"/>
                  </a:cubicBezTo>
                  <a:cubicBezTo>
                    <a:pt x="964" y="2283"/>
                    <a:pt x="1344" y="2069"/>
                    <a:pt x="1549" y="1959"/>
                  </a:cubicBezTo>
                  <a:cubicBezTo>
                    <a:pt x="1656" y="1899"/>
                    <a:pt x="1763" y="1828"/>
                    <a:pt x="1870" y="1756"/>
                  </a:cubicBezTo>
                  <a:cubicBezTo>
                    <a:pt x="1942" y="1947"/>
                    <a:pt x="2049" y="2113"/>
                    <a:pt x="2192" y="2244"/>
                  </a:cubicBezTo>
                  <a:cubicBezTo>
                    <a:pt x="2346" y="2375"/>
                    <a:pt x="2513" y="2542"/>
                    <a:pt x="2716" y="2542"/>
                  </a:cubicBezTo>
                  <a:cubicBezTo>
                    <a:pt x="3073" y="2494"/>
                    <a:pt x="3013" y="2078"/>
                    <a:pt x="2942" y="1804"/>
                  </a:cubicBezTo>
                  <a:lnTo>
                    <a:pt x="2942" y="1804"/>
                  </a:lnTo>
                  <a:cubicBezTo>
                    <a:pt x="3022" y="1817"/>
                    <a:pt x="3108" y="1825"/>
                    <a:pt x="3192" y="1825"/>
                  </a:cubicBezTo>
                  <a:cubicBezTo>
                    <a:pt x="3420" y="1825"/>
                    <a:pt x="3633" y="1763"/>
                    <a:pt x="3668" y="1554"/>
                  </a:cubicBezTo>
                  <a:cubicBezTo>
                    <a:pt x="3644" y="1137"/>
                    <a:pt x="3049" y="816"/>
                    <a:pt x="2668" y="780"/>
                  </a:cubicBezTo>
                  <a:cubicBezTo>
                    <a:pt x="2799" y="696"/>
                    <a:pt x="2882" y="554"/>
                    <a:pt x="2882" y="399"/>
                  </a:cubicBezTo>
                  <a:cubicBezTo>
                    <a:pt x="2882" y="280"/>
                    <a:pt x="2787" y="196"/>
                    <a:pt x="2680" y="196"/>
                  </a:cubicBezTo>
                  <a:cubicBezTo>
                    <a:pt x="2382" y="196"/>
                    <a:pt x="2096" y="399"/>
                    <a:pt x="1906" y="625"/>
                  </a:cubicBezTo>
                  <a:cubicBezTo>
                    <a:pt x="1858" y="339"/>
                    <a:pt x="1644" y="113"/>
                    <a:pt x="1370" y="30"/>
                  </a:cubicBezTo>
                  <a:cubicBezTo>
                    <a:pt x="1320" y="10"/>
                    <a:pt x="1267" y="0"/>
                    <a:pt x="1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3"/>
            <p:cNvSpPr/>
            <p:nvPr/>
          </p:nvSpPr>
          <p:spPr>
            <a:xfrm>
              <a:off x="3072083" y="1610971"/>
              <a:ext cx="29209" cy="126959"/>
            </a:xfrm>
            <a:custGeom>
              <a:avLst/>
              <a:gdLst/>
              <a:ahLst/>
              <a:cxnLst/>
              <a:rect l="l" t="t" r="r" b="b"/>
              <a:pathLst>
                <a:path w="606" h="2634" extrusionOk="0">
                  <a:moveTo>
                    <a:pt x="355" y="1"/>
                  </a:moveTo>
                  <a:cubicBezTo>
                    <a:pt x="302" y="1"/>
                    <a:pt x="248" y="21"/>
                    <a:pt x="202" y="66"/>
                  </a:cubicBezTo>
                  <a:cubicBezTo>
                    <a:pt x="83" y="209"/>
                    <a:pt x="143" y="459"/>
                    <a:pt x="107" y="638"/>
                  </a:cubicBezTo>
                  <a:cubicBezTo>
                    <a:pt x="83" y="1209"/>
                    <a:pt x="0" y="1971"/>
                    <a:pt x="24" y="2531"/>
                  </a:cubicBezTo>
                  <a:cubicBezTo>
                    <a:pt x="54" y="2601"/>
                    <a:pt x="117" y="2633"/>
                    <a:pt x="178" y="2633"/>
                  </a:cubicBezTo>
                  <a:cubicBezTo>
                    <a:pt x="262" y="2633"/>
                    <a:pt x="345" y="2574"/>
                    <a:pt x="345" y="2471"/>
                  </a:cubicBezTo>
                  <a:cubicBezTo>
                    <a:pt x="417" y="1578"/>
                    <a:pt x="476" y="947"/>
                    <a:pt x="572" y="268"/>
                  </a:cubicBezTo>
                  <a:cubicBezTo>
                    <a:pt x="605" y="117"/>
                    <a:pt x="484" y="1"/>
                    <a:pt x="3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3"/>
            <p:cNvSpPr/>
            <p:nvPr/>
          </p:nvSpPr>
          <p:spPr>
            <a:xfrm>
              <a:off x="3119127" y="1618635"/>
              <a:ext cx="75240" cy="131104"/>
            </a:xfrm>
            <a:custGeom>
              <a:avLst/>
              <a:gdLst/>
              <a:ahLst/>
              <a:cxnLst/>
              <a:rect l="l" t="t" r="r" b="b"/>
              <a:pathLst>
                <a:path w="1561" h="2720" extrusionOk="0">
                  <a:moveTo>
                    <a:pt x="1381" y="0"/>
                  </a:moveTo>
                  <a:cubicBezTo>
                    <a:pt x="1350" y="0"/>
                    <a:pt x="1318" y="9"/>
                    <a:pt x="1286" y="26"/>
                  </a:cubicBezTo>
                  <a:cubicBezTo>
                    <a:pt x="1203" y="121"/>
                    <a:pt x="1131" y="217"/>
                    <a:pt x="1084" y="336"/>
                  </a:cubicBezTo>
                  <a:cubicBezTo>
                    <a:pt x="965" y="610"/>
                    <a:pt x="846" y="883"/>
                    <a:pt x="703" y="1145"/>
                  </a:cubicBezTo>
                  <a:cubicBezTo>
                    <a:pt x="500" y="1491"/>
                    <a:pt x="322" y="1860"/>
                    <a:pt x="167" y="2229"/>
                  </a:cubicBezTo>
                  <a:cubicBezTo>
                    <a:pt x="131" y="2360"/>
                    <a:pt x="0" y="2503"/>
                    <a:pt x="60" y="2634"/>
                  </a:cubicBezTo>
                  <a:cubicBezTo>
                    <a:pt x="92" y="2692"/>
                    <a:pt x="147" y="2720"/>
                    <a:pt x="202" y="2720"/>
                  </a:cubicBezTo>
                  <a:cubicBezTo>
                    <a:pt x="271" y="2720"/>
                    <a:pt x="338" y="2677"/>
                    <a:pt x="358" y="2598"/>
                  </a:cubicBezTo>
                  <a:cubicBezTo>
                    <a:pt x="572" y="2038"/>
                    <a:pt x="1060" y="1312"/>
                    <a:pt x="1358" y="657"/>
                  </a:cubicBezTo>
                  <a:cubicBezTo>
                    <a:pt x="1441" y="479"/>
                    <a:pt x="1489" y="383"/>
                    <a:pt x="1512" y="312"/>
                  </a:cubicBezTo>
                  <a:cubicBezTo>
                    <a:pt x="1536" y="229"/>
                    <a:pt x="1560" y="264"/>
                    <a:pt x="1548" y="133"/>
                  </a:cubicBezTo>
                  <a:cubicBezTo>
                    <a:pt x="1523" y="49"/>
                    <a:pt x="1456" y="0"/>
                    <a:pt x="1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3"/>
            <p:cNvSpPr/>
            <p:nvPr/>
          </p:nvSpPr>
          <p:spPr>
            <a:xfrm>
              <a:off x="3151663" y="1710362"/>
              <a:ext cx="111535" cy="75963"/>
            </a:xfrm>
            <a:custGeom>
              <a:avLst/>
              <a:gdLst/>
              <a:ahLst/>
              <a:cxnLst/>
              <a:rect l="l" t="t" r="r" b="b"/>
              <a:pathLst>
                <a:path w="2314" h="1576" extrusionOk="0">
                  <a:moveTo>
                    <a:pt x="2105" y="1"/>
                  </a:moveTo>
                  <a:cubicBezTo>
                    <a:pt x="1975" y="1"/>
                    <a:pt x="1890" y="99"/>
                    <a:pt x="1707" y="207"/>
                  </a:cubicBezTo>
                  <a:cubicBezTo>
                    <a:pt x="1183" y="576"/>
                    <a:pt x="611" y="885"/>
                    <a:pt x="99" y="1266"/>
                  </a:cubicBezTo>
                  <a:cubicBezTo>
                    <a:pt x="1" y="1405"/>
                    <a:pt x="115" y="1576"/>
                    <a:pt x="258" y="1576"/>
                  </a:cubicBezTo>
                  <a:cubicBezTo>
                    <a:pt x="288" y="1576"/>
                    <a:pt x="319" y="1568"/>
                    <a:pt x="349" y="1552"/>
                  </a:cubicBezTo>
                  <a:cubicBezTo>
                    <a:pt x="897" y="1207"/>
                    <a:pt x="1457" y="873"/>
                    <a:pt x="1992" y="504"/>
                  </a:cubicBezTo>
                  <a:cubicBezTo>
                    <a:pt x="2159" y="373"/>
                    <a:pt x="2219" y="373"/>
                    <a:pt x="2290" y="231"/>
                  </a:cubicBezTo>
                  <a:cubicBezTo>
                    <a:pt x="2314" y="135"/>
                    <a:pt x="2254" y="28"/>
                    <a:pt x="2147" y="4"/>
                  </a:cubicBezTo>
                  <a:cubicBezTo>
                    <a:pt x="2132" y="2"/>
                    <a:pt x="2118" y="1"/>
                    <a:pt x="21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3"/>
            <p:cNvSpPr/>
            <p:nvPr/>
          </p:nvSpPr>
          <p:spPr>
            <a:xfrm>
              <a:off x="2879809" y="1830720"/>
              <a:ext cx="50562" cy="42850"/>
            </a:xfrm>
            <a:custGeom>
              <a:avLst/>
              <a:gdLst/>
              <a:ahLst/>
              <a:cxnLst/>
              <a:rect l="l" t="t" r="r" b="b"/>
              <a:pathLst>
                <a:path w="1049" h="889" extrusionOk="0">
                  <a:moveTo>
                    <a:pt x="459" y="1"/>
                  </a:moveTo>
                  <a:cubicBezTo>
                    <a:pt x="228" y="1"/>
                    <a:pt x="0" y="180"/>
                    <a:pt x="0" y="448"/>
                  </a:cubicBezTo>
                  <a:cubicBezTo>
                    <a:pt x="0" y="698"/>
                    <a:pt x="203" y="889"/>
                    <a:pt x="453" y="889"/>
                  </a:cubicBezTo>
                  <a:cubicBezTo>
                    <a:pt x="846" y="889"/>
                    <a:pt x="1048" y="412"/>
                    <a:pt x="762" y="127"/>
                  </a:cubicBezTo>
                  <a:cubicBezTo>
                    <a:pt x="675" y="40"/>
                    <a:pt x="567" y="1"/>
                    <a:pt x="4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3"/>
            <p:cNvSpPr/>
            <p:nvPr/>
          </p:nvSpPr>
          <p:spPr>
            <a:xfrm>
              <a:off x="2886123" y="1836841"/>
              <a:ext cx="36198" cy="30993"/>
            </a:xfrm>
            <a:custGeom>
              <a:avLst/>
              <a:gdLst/>
              <a:ahLst/>
              <a:cxnLst/>
              <a:rect l="l" t="t" r="r" b="b"/>
              <a:pathLst>
                <a:path w="751" h="643" extrusionOk="0">
                  <a:moveTo>
                    <a:pt x="323" y="0"/>
                  </a:moveTo>
                  <a:cubicBezTo>
                    <a:pt x="158" y="0"/>
                    <a:pt x="0" y="128"/>
                    <a:pt x="0" y="321"/>
                  </a:cubicBezTo>
                  <a:cubicBezTo>
                    <a:pt x="0" y="500"/>
                    <a:pt x="143" y="643"/>
                    <a:pt x="322" y="643"/>
                  </a:cubicBezTo>
                  <a:cubicBezTo>
                    <a:pt x="608" y="643"/>
                    <a:pt x="751" y="297"/>
                    <a:pt x="548" y="95"/>
                  </a:cubicBezTo>
                  <a:cubicBezTo>
                    <a:pt x="483" y="29"/>
                    <a:pt x="402" y="0"/>
                    <a:pt x="3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3"/>
            <p:cNvSpPr/>
            <p:nvPr/>
          </p:nvSpPr>
          <p:spPr>
            <a:xfrm>
              <a:off x="2933746" y="1823008"/>
              <a:ext cx="43669" cy="43091"/>
            </a:xfrm>
            <a:custGeom>
              <a:avLst/>
              <a:gdLst/>
              <a:ahLst/>
              <a:cxnLst/>
              <a:rect l="l" t="t" r="r" b="b"/>
              <a:pathLst>
                <a:path w="906" h="894" extrusionOk="0">
                  <a:moveTo>
                    <a:pt x="453" y="1"/>
                  </a:moveTo>
                  <a:cubicBezTo>
                    <a:pt x="203" y="1"/>
                    <a:pt x="1" y="191"/>
                    <a:pt x="1" y="441"/>
                  </a:cubicBezTo>
                  <a:cubicBezTo>
                    <a:pt x="1" y="691"/>
                    <a:pt x="203" y="894"/>
                    <a:pt x="453" y="894"/>
                  </a:cubicBezTo>
                  <a:cubicBezTo>
                    <a:pt x="703" y="894"/>
                    <a:pt x="906" y="691"/>
                    <a:pt x="906" y="441"/>
                  </a:cubicBezTo>
                  <a:cubicBezTo>
                    <a:pt x="906" y="191"/>
                    <a:pt x="703" y="1"/>
                    <a:pt x="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3"/>
            <p:cNvSpPr/>
            <p:nvPr/>
          </p:nvSpPr>
          <p:spPr>
            <a:xfrm>
              <a:off x="2947531" y="1882247"/>
              <a:ext cx="39620" cy="34367"/>
            </a:xfrm>
            <a:custGeom>
              <a:avLst/>
              <a:gdLst/>
              <a:ahLst/>
              <a:cxnLst/>
              <a:rect l="l" t="t" r="r" b="b"/>
              <a:pathLst>
                <a:path w="822" h="713" extrusionOk="0">
                  <a:moveTo>
                    <a:pt x="356" y="1"/>
                  </a:moveTo>
                  <a:cubicBezTo>
                    <a:pt x="176" y="1"/>
                    <a:pt x="0" y="145"/>
                    <a:pt x="0" y="355"/>
                  </a:cubicBezTo>
                  <a:cubicBezTo>
                    <a:pt x="0" y="558"/>
                    <a:pt x="155" y="713"/>
                    <a:pt x="358" y="713"/>
                  </a:cubicBezTo>
                  <a:cubicBezTo>
                    <a:pt x="667" y="713"/>
                    <a:pt x="822" y="332"/>
                    <a:pt x="596" y="105"/>
                  </a:cubicBezTo>
                  <a:cubicBezTo>
                    <a:pt x="527" y="33"/>
                    <a:pt x="441" y="1"/>
                    <a:pt x="356" y="1"/>
                  </a:cubicBezTo>
                  <a:close/>
                </a:path>
              </a:pathLst>
            </a:custGeom>
            <a:solidFill>
              <a:srgbClr val="FFFFFF">
                <a:alpha val="66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3"/>
            <p:cNvSpPr/>
            <p:nvPr/>
          </p:nvSpPr>
          <p:spPr>
            <a:xfrm>
              <a:off x="2895281" y="1884079"/>
              <a:ext cx="50562" cy="43428"/>
            </a:xfrm>
            <a:custGeom>
              <a:avLst/>
              <a:gdLst/>
              <a:ahLst/>
              <a:cxnLst/>
              <a:rect l="l" t="t" r="r" b="b"/>
              <a:pathLst>
                <a:path w="1049" h="901" extrusionOk="0">
                  <a:moveTo>
                    <a:pt x="459" y="1"/>
                  </a:moveTo>
                  <a:cubicBezTo>
                    <a:pt x="228" y="1"/>
                    <a:pt x="1" y="180"/>
                    <a:pt x="1" y="448"/>
                  </a:cubicBezTo>
                  <a:cubicBezTo>
                    <a:pt x="1" y="698"/>
                    <a:pt x="203" y="901"/>
                    <a:pt x="453" y="901"/>
                  </a:cubicBezTo>
                  <a:cubicBezTo>
                    <a:pt x="846" y="901"/>
                    <a:pt x="1049" y="413"/>
                    <a:pt x="763" y="127"/>
                  </a:cubicBezTo>
                  <a:cubicBezTo>
                    <a:pt x="676" y="40"/>
                    <a:pt x="567" y="1"/>
                    <a:pt x="4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3"/>
            <p:cNvSpPr/>
            <p:nvPr/>
          </p:nvSpPr>
          <p:spPr>
            <a:xfrm>
              <a:off x="2939675" y="1828792"/>
              <a:ext cx="36584" cy="30993"/>
            </a:xfrm>
            <a:custGeom>
              <a:avLst/>
              <a:gdLst/>
              <a:ahLst/>
              <a:cxnLst/>
              <a:rect l="l" t="t" r="r" b="b"/>
              <a:pathLst>
                <a:path w="759" h="643" extrusionOk="0">
                  <a:moveTo>
                    <a:pt x="323" y="0"/>
                  </a:moveTo>
                  <a:cubicBezTo>
                    <a:pt x="156" y="0"/>
                    <a:pt x="1" y="128"/>
                    <a:pt x="9" y="321"/>
                  </a:cubicBezTo>
                  <a:cubicBezTo>
                    <a:pt x="9" y="500"/>
                    <a:pt x="152" y="643"/>
                    <a:pt x="330" y="643"/>
                  </a:cubicBezTo>
                  <a:cubicBezTo>
                    <a:pt x="616" y="643"/>
                    <a:pt x="759" y="298"/>
                    <a:pt x="556" y="95"/>
                  </a:cubicBezTo>
                  <a:cubicBezTo>
                    <a:pt x="487" y="30"/>
                    <a:pt x="404" y="0"/>
                    <a:pt x="3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3"/>
            <p:cNvSpPr/>
            <p:nvPr/>
          </p:nvSpPr>
          <p:spPr>
            <a:xfrm>
              <a:off x="2901596" y="1890152"/>
              <a:ext cx="31041" cy="30462"/>
            </a:xfrm>
            <a:custGeom>
              <a:avLst/>
              <a:gdLst/>
              <a:ahLst/>
              <a:cxnLst/>
              <a:rect l="l" t="t" r="r" b="b"/>
              <a:pathLst>
                <a:path w="644" h="632" extrusionOk="0">
                  <a:moveTo>
                    <a:pt x="322" y="1"/>
                  </a:moveTo>
                  <a:cubicBezTo>
                    <a:pt x="144" y="1"/>
                    <a:pt x="1" y="144"/>
                    <a:pt x="1" y="322"/>
                  </a:cubicBezTo>
                  <a:cubicBezTo>
                    <a:pt x="1" y="501"/>
                    <a:pt x="144" y="632"/>
                    <a:pt x="322" y="632"/>
                  </a:cubicBezTo>
                  <a:cubicBezTo>
                    <a:pt x="501" y="632"/>
                    <a:pt x="644" y="501"/>
                    <a:pt x="644" y="322"/>
                  </a:cubicBezTo>
                  <a:cubicBezTo>
                    <a:pt x="644" y="144"/>
                    <a:pt x="501" y="1"/>
                    <a:pt x="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3"/>
            <p:cNvSpPr/>
            <p:nvPr/>
          </p:nvSpPr>
          <p:spPr>
            <a:xfrm>
              <a:off x="2469473" y="1256886"/>
              <a:ext cx="365019" cy="443006"/>
            </a:xfrm>
            <a:custGeom>
              <a:avLst/>
              <a:gdLst/>
              <a:ahLst/>
              <a:cxnLst/>
              <a:rect l="l" t="t" r="r" b="b"/>
              <a:pathLst>
                <a:path w="7573" h="9191" extrusionOk="0">
                  <a:moveTo>
                    <a:pt x="3450" y="1599"/>
                  </a:moveTo>
                  <a:cubicBezTo>
                    <a:pt x="3483" y="1599"/>
                    <a:pt x="3516" y="1600"/>
                    <a:pt x="3549" y="1602"/>
                  </a:cubicBezTo>
                  <a:cubicBezTo>
                    <a:pt x="3739" y="1602"/>
                    <a:pt x="3941" y="1638"/>
                    <a:pt x="4132" y="1685"/>
                  </a:cubicBezTo>
                  <a:cubicBezTo>
                    <a:pt x="4311" y="1745"/>
                    <a:pt x="4465" y="1828"/>
                    <a:pt x="4620" y="1947"/>
                  </a:cubicBezTo>
                  <a:cubicBezTo>
                    <a:pt x="4942" y="2197"/>
                    <a:pt x="5168" y="2554"/>
                    <a:pt x="5275" y="2947"/>
                  </a:cubicBezTo>
                  <a:cubicBezTo>
                    <a:pt x="5358" y="3304"/>
                    <a:pt x="5311" y="3697"/>
                    <a:pt x="5132" y="4031"/>
                  </a:cubicBezTo>
                  <a:cubicBezTo>
                    <a:pt x="5096" y="4102"/>
                    <a:pt x="5037" y="4174"/>
                    <a:pt x="4989" y="4257"/>
                  </a:cubicBezTo>
                  <a:cubicBezTo>
                    <a:pt x="4930" y="4340"/>
                    <a:pt x="4858" y="4424"/>
                    <a:pt x="4787" y="4495"/>
                  </a:cubicBezTo>
                  <a:cubicBezTo>
                    <a:pt x="4632" y="4650"/>
                    <a:pt x="4453" y="4769"/>
                    <a:pt x="4263" y="4864"/>
                  </a:cubicBezTo>
                  <a:cubicBezTo>
                    <a:pt x="4056" y="4950"/>
                    <a:pt x="3836" y="4993"/>
                    <a:pt x="3613" y="4993"/>
                  </a:cubicBezTo>
                  <a:cubicBezTo>
                    <a:pt x="3465" y="4993"/>
                    <a:pt x="3315" y="4974"/>
                    <a:pt x="3168" y="4936"/>
                  </a:cubicBezTo>
                  <a:cubicBezTo>
                    <a:pt x="2929" y="4876"/>
                    <a:pt x="2703" y="4757"/>
                    <a:pt x="2525" y="4590"/>
                  </a:cubicBezTo>
                  <a:cubicBezTo>
                    <a:pt x="2453" y="4531"/>
                    <a:pt x="2382" y="4471"/>
                    <a:pt x="2322" y="4412"/>
                  </a:cubicBezTo>
                  <a:cubicBezTo>
                    <a:pt x="2191" y="4281"/>
                    <a:pt x="2084" y="4114"/>
                    <a:pt x="2025" y="3947"/>
                  </a:cubicBezTo>
                  <a:cubicBezTo>
                    <a:pt x="2001" y="3876"/>
                    <a:pt x="1989" y="3804"/>
                    <a:pt x="1965" y="3733"/>
                  </a:cubicBezTo>
                  <a:cubicBezTo>
                    <a:pt x="1941" y="3638"/>
                    <a:pt x="1894" y="3423"/>
                    <a:pt x="1894" y="3423"/>
                  </a:cubicBezTo>
                  <a:cubicBezTo>
                    <a:pt x="1882" y="3233"/>
                    <a:pt x="1894" y="3042"/>
                    <a:pt x="1906" y="2864"/>
                  </a:cubicBezTo>
                  <a:cubicBezTo>
                    <a:pt x="1977" y="2495"/>
                    <a:pt x="2167" y="2161"/>
                    <a:pt x="2465" y="1935"/>
                  </a:cubicBezTo>
                  <a:cubicBezTo>
                    <a:pt x="2749" y="1717"/>
                    <a:pt x="3092" y="1599"/>
                    <a:pt x="3450" y="1599"/>
                  </a:cubicBezTo>
                  <a:close/>
                  <a:moveTo>
                    <a:pt x="3547" y="1"/>
                  </a:moveTo>
                  <a:cubicBezTo>
                    <a:pt x="2838" y="1"/>
                    <a:pt x="2157" y="259"/>
                    <a:pt x="1608" y="709"/>
                  </a:cubicBezTo>
                  <a:cubicBezTo>
                    <a:pt x="1298" y="887"/>
                    <a:pt x="1013" y="1114"/>
                    <a:pt x="751" y="1352"/>
                  </a:cubicBezTo>
                  <a:cubicBezTo>
                    <a:pt x="501" y="1626"/>
                    <a:pt x="322" y="1959"/>
                    <a:pt x="227" y="2316"/>
                  </a:cubicBezTo>
                  <a:cubicBezTo>
                    <a:pt x="72" y="2781"/>
                    <a:pt x="1" y="3257"/>
                    <a:pt x="1" y="3745"/>
                  </a:cubicBezTo>
                  <a:cubicBezTo>
                    <a:pt x="24" y="4233"/>
                    <a:pt x="131" y="4709"/>
                    <a:pt x="322" y="5162"/>
                  </a:cubicBezTo>
                  <a:cubicBezTo>
                    <a:pt x="584" y="5840"/>
                    <a:pt x="917" y="6495"/>
                    <a:pt x="1334" y="7091"/>
                  </a:cubicBezTo>
                  <a:cubicBezTo>
                    <a:pt x="1608" y="7555"/>
                    <a:pt x="1941" y="7995"/>
                    <a:pt x="2322" y="8376"/>
                  </a:cubicBezTo>
                  <a:cubicBezTo>
                    <a:pt x="2608" y="8674"/>
                    <a:pt x="2894" y="8996"/>
                    <a:pt x="3263" y="9162"/>
                  </a:cubicBezTo>
                  <a:cubicBezTo>
                    <a:pt x="3310" y="9182"/>
                    <a:pt x="3354" y="9190"/>
                    <a:pt x="3395" y="9190"/>
                  </a:cubicBezTo>
                  <a:cubicBezTo>
                    <a:pt x="3584" y="9190"/>
                    <a:pt x="3719" y="9013"/>
                    <a:pt x="3846" y="8877"/>
                  </a:cubicBezTo>
                  <a:cubicBezTo>
                    <a:pt x="4001" y="8710"/>
                    <a:pt x="4203" y="8531"/>
                    <a:pt x="4370" y="8353"/>
                  </a:cubicBezTo>
                  <a:cubicBezTo>
                    <a:pt x="4942" y="7757"/>
                    <a:pt x="5751" y="6995"/>
                    <a:pt x="6394" y="6221"/>
                  </a:cubicBezTo>
                  <a:cubicBezTo>
                    <a:pt x="6906" y="5507"/>
                    <a:pt x="7394" y="4709"/>
                    <a:pt x="7501" y="3804"/>
                  </a:cubicBezTo>
                  <a:cubicBezTo>
                    <a:pt x="7573" y="3292"/>
                    <a:pt x="7525" y="2769"/>
                    <a:pt x="7370" y="2280"/>
                  </a:cubicBezTo>
                  <a:cubicBezTo>
                    <a:pt x="7001" y="1495"/>
                    <a:pt x="6394" y="852"/>
                    <a:pt x="5644" y="435"/>
                  </a:cubicBezTo>
                  <a:cubicBezTo>
                    <a:pt x="5358" y="292"/>
                    <a:pt x="5061" y="173"/>
                    <a:pt x="4739" y="114"/>
                  </a:cubicBezTo>
                  <a:cubicBezTo>
                    <a:pt x="4437" y="41"/>
                    <a:pt x="4117" y="4"/>
                    <a:pt x="3802" y="4"/>
                  </a:cubicBezTo>
                  <a:cubicBezTo>
                    <a:pt x="3771" y="4"/>
                    <a:pt x="3739" y="5"/>
                    <a:pt x="3708" y="5"/>
                  </a:cubicBezTo>
                  <a:lnTo>
                    <a:pt x="3708" y="5"/>
                  </a:lnTo>
                  <a:cubicBezTo>
                    <a:pt x="3654" y="2"/>
                    <a:pt x="3601" y="1"/>
                    <a:pt x="35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3"/>
            <p:cNvSpPr/>
            <p:nvPr/>
          </p:nvSpPr>
          <p:spPr>
            <a:xfrm>
              <a:off x="1455998" y="2109477"/>
              <a:ext cx="359235" cy="476939"/>
            </a:xfrm>
            <a:custGeom>
              <a:avLst/>
              <a:gdLst/>
              <a:ahLst/>
              <a:cxnLst/>
              <a:rect l="l" t="t" r="r" b="b"/>
              <a:pathLst>
                <a:path w="7453" h="9895" extrusionOk="0">
                  <a:moveTo>
                    <a:pt x="2822" y="1"/>
                  </a:moveTo>
                  <a:lnTo>
                    <a:pt x="2822" y="1"/>
                  </a:lnTo>
                  <a:cubicBezTo>
                    <a:pt x="2179" y="310"/>
                    <a:pt x="1453" y="644"/>
                    <a:pt x="1048" y="1239"/>
                  </a:cubicBezTo>
                  <a:cubicBezTo>
                    <a:pt x="810" y="1620"/>
                    <a:pt x="643" y="2049"/>
                    <a:pt x="560" y="2501"/>
                  </a:cubicBezTo>
                  <a:cubicBezTo>
                    <a:pt x="286" y="3573"/>
                    <a:pt x="107" y="4656"/>
                    <a:pt x="0" y="5764"/>
                  </a:cubicBezTo>
                  <a:lnTo>
                    <a:pt x="2881" y="5823"/>
                  </a:lnTo>
                  <a:cubicBezTo>
                    <a:pt x="2900" y="5821"/>
                    <a:pt x="2918" y="5820"/>
                    <a:pt x="2936" y="5820"/>
                  </a:cubicBezTo>
                  <a:cubicBezTo>
                    <a:pt x="3021" y="5820"/>
                    <a:pt x="3100" y="5843"/>
                    <a:pt x="3179" y="5883"/>
                  </a:cubicBezTo>
                  <a:cubicBezTo>
                    <a:pt x="3274" y="5942"/>
                    <a:pt x="3262" y="7811"/>
                    <a:pt x="3667" y="8145"/>
                  </a:cubicBezTo>
                  <a:cubicBezTo>
                    <a:pt x="3858" y="8311"/>
                    <a:pt x="4644" y="8157"/>
                    <a:pt x="5203" y="8311"/>
                  </a:cubicBezTo>
                  <a:cubicBezTo>
                    <a:pt x="6293" y="8610"/>
                    <a:pt x="7239" y="9571"/>
                    <a:pt x="7243" y="9864"/>
                  </a:cubicBezTo>
                  <a:lnTo>
                    <a:pt x="7243" y="9864"/>
                  </a:lnTo>
                  <a:cubicBezTo>
                    <a:pt x="7452" y="8115"/>
                    <a:pt x="7350" y="7633"/>
                    <a:pt x="6013" y="5585"/>
                  </a:cubicBezTo>
                  <a:cubicBezTo>
                    <a:pt x="5251" y="4394"/>
                    <a:pt x="4310" y="3335"/>
                    <a:pt x="3536" y="2144"/>
                  </a:cubicBezTo>
                  <a:cubicBezTo>
                    <a:pt x="3120" y="1501"/>
                    <a:pt x="2786" y="787"/>
                    <a:pt x="2822" y="1"/>
                  </a:cubicBezTo>
                  <a:close/>
                  <a:moveTo>
                    <a:pt x="7243" y="9864"/>
                  </a:moveTo>
                  <a:cubicBezTo>
                    <a:pt x="7242" y="9875"/>
                    <a:pt x="7240" y="9885"/>
                    <a:pt x="7239" y="9895"/>
                  </a:cubicBezTo>
                  <a:cubicBezTo>
                    <a:pt x="7242" y="9886"/>
                    <a:pt x="7243" y="9876"/>
                    <a:pt x="7243" y="9864"/>
                  </a:cubicBezTo>
                  <a:close/>
                </a:path>
              </a:pathLst>
            </a:custGeom>
            <a:solidFill>
              <a:srgbClr val="F8E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3"/>
            <p:cNvSpPr/>
            <p:nvPr/>
          </p:nvSpPr>
          <p:spPr>
            <a:xfrm>
              <a:off x="1799238" y="2150255"/>
              <a:ext cx="319614" cy="507353"/>
            </a:xfrm>
            <a:custGeom>
              <a:avLst/>
              <a:gdLst/>
              <a:ahLst/>
              <a:cxnLst/>
              <a:rect l="l" t="t" r="r" b="b"/>
              <a:pathLst>
                <a:path w="6631" h="10526" extrusionOk="0">
                  <a:moveTo>
                    <a:pt x="4154" y="0"/>
                  </a:moveTo>
                  <a:cubicBezTo>
                    <a:pt x="3571" y="1512"/>
                    <a:pt x="2547" y="2608"/>
                    <a:pt x="1690" y="3989"/>
                  </a:cubicBezTo>
                  <a:cubicBezTo>
                    <a:pt x="832" y="5370"/>
                    <a:pt x="94" y="6525"/>
                    <a:pt x="178" y="6882"/>
                  </a:cubicBezTo>
                  <a:cubicBezTo>
                    <a:pt x="1" y="7377"/>
                    <a:pt x="255" y="9758"/>
                    <a:pt x="261" y="10501"/>
                  </a:cubicBezTo>
                  <a:lnTo>
                    <a:pt x="261" y="10501"/>
                  </a:lnTo>
                  <a:cubicBezTo>
                    <a:pt x="261" y="9009"/>
                    <a:pt x="1376" y="7475"/>
                    <a:pt x="2880" y="7061"/>
                  </a:cubicBezTo>
                  <a:cubicBezTo>
                    <a:pt x="3011" y="7025"/>
                    <a:pt x="3166" y="6977"/>
                    <a:pt x="3214" y="6846"/>
                  </a:cubicBezTo>
                  <a:cubicBezTo>
                    <a:pt x="3226" y="6775"/>
                    <a:pt x="3214" y="6692"/>
                    <a:pt x="3190" y="6632"/>
                  </a:cubicBezTo>
                  <a:cubicBezTo>
                    <a:pt x="3035" y="6120"/>
                    <a:pt x="2821" y="5632"/>
                    <a:pt x="2535" y="5179"/>
                  </a:cubicBezTo>
                  <a:lnTo>
                    <a:pt x="6357" y="4227"/>
                  </a:lnTo>
                  <a:cubicBezTo>
                    <a:pt x="6512" y="4215"/>
                    <a:pt x="6631" y="4060"/>
                    <a:pt x="6583" y="3917"/>
                  </a:cubicBezTo>
                  <a:cubicBezTo>
                    <a:pt x="6512" y="2893"/>
                    <a:pt x="6202" y="1905"/>
                    <a:pt x="5678" y="1024"/>
                  </a:cubicBezTo>
                  <a:cubicBezTo>
                    <a:pt x="5345" y="465"/>
                    <a:pt x="4821" y="48"/>
                    <a:pt x="4154" y="0"/>
                  </a:cubicBezTo>
                  <a:close/>
                  <a:moveTo>
                    <a:pt x="261" y="10501"/>
                  </a:moveTo>
                  <a:cubicBezTo>
                    <a:pt x="261" y="10509"/>
                    <a:pt x="261" y="10517"/>
                    <a:pt x="261" y="10525"/>
                  </a:cubicBezTo>
                  <a:cubicBezTo>
                    <a:pt x="261" y="10518"/>
                    <a:pt x="261" y="10509"/>
                    <a:pt x="261" y="10501"/>
                  </a:cubicBezTo>
                  <a:close/>
                </a:path>
              </a:pathLst>
            </a:custGeom>
            <a:solidFill>
              <a:srgbClr val="F8E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3"/>
            <p:cNvSpPr/>
            <p:nvPr/>
          </p:nvSpPr>
          <p:spPr>
            <a:xfrm>
              <a:off x="1445132" y="1638765"/>
              <a:ext cx="285296" cy="285296"/>
            </a:xfrm>
            <a:custGeom>
              <a:avLst/>
              <a:gdLst/>
              <a:ahLst/>
              <a:cxnLst/>
              <a:rect l="l" t="t" r="r" b="b"/>
              <a:pathLst>
                <a:path w="5919" h="5919" extrusionOk="0">
                  <a:moveTo>
                    <a:pt x="2966" y="1"/>
                  </a:moveTo>
                  <a:cubicBezTo>
                    <a:pt x="1322" y="1"/>
                    <a:pt x="1" y="1322"/>
                    <a:pt x="1" y="2954"/>
                  </a:cubicBezTo>
                  <a:cubicBezTo>
                    <a:pt x="1" y="4597"/>
                    <a:pt x="1322" y="5918"/>
                    <a:pt x="2966" y="5918"/>
                  </a:cubicBezTo>
                  <a:cubicBezTo>
                    <a:pt x="4597" y="5918"/>
                    <a:pt x="5918" y="4597"/>
                    <a:pt x="5918" y="2954"/>
                  </a:cubicBezTo>
                  <a:cubicBezTo>
                    <a:pt x="5918" y="1322"/>
                    <a:pt x="4597" y="1"/>
                    <a:pt x="2966" y="1"/>
                  </a:cubicBezTo>
                  <a:close/>
                </a:path>
              </a:pathLst>
            </a:custGeom>
            <a:solidFill>
              <a:srgbClr val="5E32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3"/>
            <p:cNvSpPr/>
            <p:nvPr/>
          </p:nvSpPr>
          <p:spPr>
            <a:xfrm>
              <a:off x="2063792" y="1616496"/>
              <a:ext cx="313396" cy="285440"/>
            </a:xfrm>
            <a:custGeom>
              <a:avLst/>
              <a:gdLst/>
              <a:ahLst/>
              <a:cxnLst/>
              <a:rect l="l" t="t" r="r" b="b"/>
              <a:pathLst>
                <a:path w="6502" h="5922" extrusionOk="0">
                  <a:moveTo>
                    <a:pt x="3240" y="0"/>
                  </a:moveTo>
                  <a:cubicBezTo>
                    <a:pt x="1898" y="0"/>
                    <a:pt x="685" y="920"/>
                    <a:pt x="370" y="2284"/>
                  </a:cubicBezTo>
                  <a:cubicBezTo>
                    <a:pt x="1" y="3880"/>
                    <a:pt x="989" y="5463"/>
                    <a:pt x="2573" y="5844"/>
                  </a:cubicBezTo>
                  <a:cubicBezTo>
                    <a:pt x="2798" y="5897"/>
                    <a:pt x="3024" y="5922"/>
                    <a:pt x="3246" y="5922"/>
                  </a:cubicBezTo>
                  <a:cubicBezTo>
                    <a:pt x="4595" y="5922"/>
                    <a:pt x="5816" y="5000"/>
                    <a:pt x="6133" y="3630"/>
                  </a:cubicBezTo>
                  <a:cubicBezTo>
                    <a:pt x="6502" y="2046"/>
                    <a:pt x="5525" y="451"/>
                    <a:pt x="3930" y="82"/>
                  </a:cubicBezTo>
                  <a:cubicBezTo>
                    <a:pt x="3699" y="27"/>
                    <a:pt x="3467" y="0"/>
                    <a:pt x="3240" y="0"/>
                  </a:cubicBezTo>
                  <a:close/>
                </a:path>
              </a:pathLst>
            </a:custGeom>
            <a:solidFill>
              <a:srgbClr val="5E32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3"/>
            <p:cNvSpPr/>
            <p:nvPr/>
          </p:nvSpPr>
          <p:spPr>
            <a:xfrm>
              <a:off x="1788826" y="1851061"/>
              <a:ext cx="304190" cy="125175"/>
            </a:xfrm>
            <a:custGeom>
              <a:avLst/>
              <a:gdLst/>
              <a:ahLst/>
              <a:cxnLst/>
              <a:rect l="l" t="t" r="r" b="b"/>
              <a:pathLst>
                <a:path w="6311" h="2597" extrusionOk="0">
                  <a:moveTo>
                    <a:pt x="3464" y="1"/>
                  </a:moveTo>
                  <a:cubicBezTo>
                    <a:pt x="3354" y="1"/>
                    <a:pt x="3243" y="5"/>
                    <a:pt x="3132" y="14"/>
                  </a:cubicBezTo>
                  <a:cubicBezTo>
                    <a:pt x="1846" y="133"/>
                    <a:pt x="679" y="848"/>
                    <a:pt x="1" y="1955"/>
                  </a:cubicBezTo>
                  <a:cubicBezTo>
                    <a:pt x="227" y="2074"/>
                    <a:pt x="453" y="2169"/>
                    <a:pt x="691" y="2253"/>
                  </a:cubicBezTo>
                  <a:cubicBezTo>
                    <a:pt x="1319" y="2483"/>
                    <a:pt x="1981" y="2597"/>
                    <a:pt x="2644" y="2597"/>
                  </a:cubicBezTo>
                  <a:cubicBezTo>
                    <a:pt x="3214" y="2597"/>
                    <a:pt x="3784" y="2513"/>
                    <a:pt x="4335" y="2348"/>
                  </a:cubicBezTo>
                  <a:cubicBezTo>
                    <a:pt x="5085" y="2110"/>
                    <a:pt x="5763" y="1693"/>
                    <a:pt x="6311" y="1145"/>
                  </a:cubicBezTo>
                  <a:cubicBezTo>
                    <a:pt x="5545" y="412"/>
                    <a:pt x="4525" y="1"/>
                    <a:pt x="3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3"/>
            <p:cNvSpPr/>
            <p:nvPr/>
          </p:nvSpPr>
          <p:spPr>
            <a:xfrm>
              <a:off x="1689002" y="1710458"/>
              <a:ext cx="476939" cy="234830"/>
            </a:xfrm>
            <a:custGeom>
              <a:avLst/>
              <a:gdLst/>
              <a:ahLst/>
              <a:cxnLst/>
              <a:rect l="l" t="t" r="r" b="b"/>
              <a:pathLst>
                <a:path w="9895" h="4872" extrusionOk="0">
                  <a:moveTo>
                    <a:pt x="2189" y="0"/>
                  </a:moveTo>
                  <a:cubicBezTo>
                    <a:pt x="1561" y="0"/>
                    <a:pt x="958" y="290"/>
                    <a:pt x="572" y="788"/>
                  </a:cubicBezTo>
                  <a:cubicBezTo>
                    <a:pt x="0" y="1550"/>
                    <a:pt x="48" y="2657"/>
                    <a:pt x="536" y="3479"/>
                  </a:cubicBezTo>
                  <a:cubicBezTo>
                    <a:pt x="905" y="4086"/>
                    <a:pt x="1441" y="4562"/>
                    <a:pt x="2084" y="4872"/>
                  </a:cubicBezTo>
                  <a:cubicBezTo>
                    <a:pt x="2855" y="3588"/>
                    <a:pt x="4199" y="2911"/>
                    <a:pt x="5559" y="2911"/>
                  </a:cubicBezTo>
                  <a:cubicBezTo>
                    <a:pt x="6571" y="2911"/>
                    <a:pt x="7592" y="3285"/>
                    <a:pt x="8394" y="4062"/>
                  </a:cubicBezTo>
                  <a:cubicBezTo>
                    <a:pt x="8727" y="3741"/>
                    <a:pt x="9001" y="3372"/>
                    <a:pt x="9215" y="2967"/>
                  </a:cubicBezTo>
                  <a:cubicBezTo>
                    <a:pt x="9501" y="2419"/>
                    <a:pt x="9894" y="979"/>
                    <a:pt x="8977" y="348"/>
                  </a:cubicBezTo>
                  <a:cubicBezTo>
                    <a:pt x="8756" y="195"/>
                    <a:pt x="8490" y="110"/>
                    <a:pt x="8168" y="110"/>
                  </a:cubicBezTo>
                  <a:cubicBezTo>
                    <a:pt x="7762" y="110"/>
                    <a:pt x="7266" y="245"/>
                    <a:pt x="6656" y="550"/>
                  </a:cubicBezTo>
                  <a:cubicBezTo>
                    <a:pt x="6171" y="793"/>
                    <a:pt x="5697" y="1158"/>
                    <a:pt x="5158" y="1158"/>
                  </a:cubicBezTo>
                  <a:cubicBezTo>
                    <a:pt x="5141" y="1158"/>
                    <a:pt x="5125" y="1158"/>
                    <a:pt x="5108" y="1157"/>
                  </a:cubicBezTo>
                  <a:cubicBezTo>
                    <a:pt x="4810" y="1133"/>
                    <a:pt x="4524" y="1026"/>
                    <a:pt x="4274" y="871"/>
                  </a:cubicBezTo>
                  <a:cubicBezTo>
                    <a:pt x="3703" y="550"/>
                    <a:pt x="3155" y="121"/>
                    <a:pt x="2512" y="26"/>
                  </a:cubicBezTo>
                  <a:cubicBezTo>
                    <a:pt x="2404" y="9"/>
                    <a:pt x="2296" y="0"/>
                    <a:pt x="2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3"/>
            <p:cNvSpPr/>
            <p:nvPr/>
          </p:nvSpPr>
          <p:spPr>
            <a:xfrm>
              <a:off x="1788901" y="1849886"/>
              <a:ext cx="304190" cy="125175"/>
            </a:xfrm>
            <a:custGeom>
              <a:avLst/>
              <a:gdLst/>
              <a:ahLst/>
              <a:cxnLst/>
              <a:rect l="l" t="t" r="r" b="b"/>
              <a:pathLst>
                <a:path w="6311" h="2597" extrusionOk="0">
                  <a:moveTo>
                    <a:pt x="3464" y="1"/>
                  </a:moveTo>
                  <a:cubicBezTo>
                    <a:pt x="3354" y="1"/>
                    <a:pt x="3243" y="5"/>
                    <a:pt x="3132" y="14"/>
                  </a:cubicBezTo>
                  <a:cubicBezTo>
                    <a:pt x="1846" y="133"/>
                    <a:pt x="679" y="848"/>
                    <a:pt x="1" y="1955"/>
                  </a:cubicBezTo>
                  <a:cubicBezTo>
                    <a:pt x="227" y="2074"/>
                    <a:pt x="453" y="2169"/>
                    <a:pt x="691" y="2253"/>
                  </a:cubicBezTo>
                  <a:cubicBezTo>
                    <a:pt x="1319" y="2483"/>
                    <a:pt x="1981" y="2597"/>
                    <a:pt x="2644" y="2597"/>
                  </a:cubicBezTo>
                  <a:cubicBezTo>
                    <a:pt x="3214" y="2597"/>
                    <a:pt x="3784" y="2513"/>
                    <a:pt x="4335" y="2348"/>
                  </a:cubicBezTo>
                  <a:cubicBezTo>
                    <a:pt x="5085" y="2110"/>
                    <a:pt x="5763" y="1693"/>
                    <a:pt x="6311" y="1145"/>
                  </a:cubicBezTo>
                  <a:cubicBezTo>
                    <a:pt x="5545" y="412"/>
                    <a:pt x="4525" y="1"/>
                    <a:pt x="3464" y="1"/>
                  </a:cubicBezTo>
                  <a:close/>
                </a:path>
              </a:pathLst>
            </a:custGeom>
            <a:solidFill>
              <a:srgbClr val="FFFFFF">
                <a:alpha val="16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3"/>
            <p:cNvSpPr/>
            <p:nvPr/>
          </p:nvSpPr>
          <p:spPr>
            <a:xfrm>
              <a:off x="1166744" y="801964"/>
              <a:ext cx="1622990" cy="737026"/>
            </a:xfrm>
            <a:custGeom>
              <a:avLst/>
              <a:gdLst/>
              <a:ahLst/>
              <a:cxnLst/>
              <a:rect l="l" t="t" r="r" b="b"/>
              <a:pathLst>
                <a:path w="33672" h="15291" extrusionOk="0">
                  <a:moveTo>
                    <a:pt x="29849" y="0"/>
                  </a:moveTo>
                  <a:cubicBezTo>
                    <a:pt x="28340" y="0"/>
                    <a:pt x="26444" y="264"/>
                    <a:pt x="22539" y="1574"/>
                  </a:cubicBezTo>
                  <a:cubicBezTo>
                    <a:pt x="17133" y="3396"/>
                    <a:pt x="12121" y="6230"/>
                    <a:pt x="7275" y="9242"/>
                  </a:cubicBezTo>
                  <a:cubicBezTo>
                    <a:pt x="4715" y="10825"/>
                    <a:pt x="1774" y="13123"/>
                    <a:pt x="0" y="15290"/>
                  </a:cubicBezTo>
                  <a:cubicBezTo>
                    <a:pt x="7037" y="10230"/>
                    <a:pt x="16360" y="5325"/>
                    <a:pt x="23599" y="2848"/>
                  </a:cubicBezTo>
                  <a:cubicBezTo>
                    <a:pt x="25859" y="2075"/>
                    <a:pt x="29095" y="1066"/>
                    <a:pt x="31356" y="1066"/>
                  </a:cubicBezTo>
                  <a:cubicBezTo>
                    <a:pt x="32263" y="1066"/>
                    <a:pt x="33014" y="1228"/>
                    <a:pt x="33481" y="1634"/>
                  </a:cubicBezTo>
                  <a:cubicBezTo>
                    <a:pt x="33671" y="1372"/>
                    <a:pt x="33540" y="193"/>
                    <a:pt x="31338" y="62"/>
                  </a:cubicBezTo>
                  <a:cubicBezTo>
                    <a:pt x="30843" y="32"/>
                    <a:pt x="30369" y="0"/>
                    <a:pt x="29849" y="0"/>
                  </a:cubicBezTo>
                  <a:close/>
                </a:path>
              </a:pathLst>
            </a:custGeom>
            <a:solidFill>
              <a:srgbClr val="FFFFFF">
                <a:alpha val="42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0313636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9" grpId="0"/>
      <p:bldP spid="86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37"/>
          <p:cNvSpPr txBox="1">
            <a:spLocks noGrp="1"/>
          </p:cNvSpPr>
          <p:nvPr>
            <p:ph type="subTitle" idx="14"/>
          </p:nvPr>
        </p:nvSpPr>
        <p:spPr>
          <a:xfrm>
            <a:off x="3342546" y="2903925"/>
            <a:ext cx="24591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Ohrid</a:t>
            </a:r>
            <a:endParaRPr dirty="0"/>
          </a:p>
        </p:txBody>
      </p:sp>
      <p:sp>
        <p:nvSpPr>
          <p:cNvPr id="1100" name="Google Shape;1100;p37"/>
          <p:cNvSpPr txBox="1">
            <a:spLocks noGrp="1"/>
          </p:cNvSpPr>
          <p:nvPr>
            <p:ph type="subTitle" idx="13"/>
          </p:nvPr>
        </p:nvSpPr>
        <p:spPr>
          <a:xfrm>
            <a:off x="714051" y="2964902"/>
            <a:ext cx="24591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Pelince</a:t>
            </a:r>
            <a:endParaRPr dirty="0"/>
          </a:p>
        </p:txBody>
      </p:sp>
      <p:sp>
        <p:nvSpPr>
          <p:cNvPr id="1101" name="Google Shape;1101;p37"/>
          <p:cNvSpPr txBox="1">
            <a:spLocks noGrp="1"/>
          </p:cNvSpPr>
          <p:nvPr>
            <p:ph type="subTitle" idx="15"/>
          </p:nvPr>
        </p:nvSpPr>
        <p:spPr>
          <a:xfrm>
            <a:off x="5968489" y="2903925"/>
            <a:ext cx="2456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Kumanovo</a:t>
            </a:r>
            <a:endParaRPr dirty="0"/>
          </a:p>
        </p:txBody>
      </p:sp>
      <p:sp>
        <p:nvSpPr>
          <p:cNvPr id="1102" name="Google Shape;1102;p37"/>
          <p:cNvSpPr txBox="1">
            <a:spLocks noGrp="1"/>
          </p:cNvSpPr>
          <p:nvPr>
            <p:ph type="subTitle" idx="7"/>
          </p:nvPr>
        </p:nvSpPr>
        <p:spPr>
          <a:xfrm>
            <a:off x="718800" y="1207325"/>
            <a:ext cx="24591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Skoplje</a:t>
            </a:r>
            <a:endParaRPr dirty="0"/>
          </a:p>
        </p:txBody>
      </p:sp>
      <p:sp>
        <p:nvSpPr>
          <p:cNvPr id="1103" name="Google Shape;1103;p37"/>
          <p:cNvSpPr txBox="1">
            <a:spLocks noGrp="1"/>
          </p:cNvSpPr>
          <p:nvPr>
            <p:ph type="subTitle" idx="8"/>
          </p:nvPr>
        </p:nvSpPr>
        <p:spPr>
          <a:xfrm>
            <a:off x="3343678" y="1207325"/>
            <a:ext cx="24591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Kruševo</a:t>
            </a:r>
            <a:endParaRPr dirty="0"/>
          </a:p>
        </p:txBody>
      </p:sp>
      <p:sp>
        <p:nvSpPr>
          <p:cNvPr id="1104" name="Google Shape;1104;p37"/>
          <p:cNvSpPr txBox="1">
            <a:spLocks noGrp="1"/>
          </p:cNvSpPr>
          <p:nvPr>
            <p:ph type="subTitle" idx="9"/>
          </p:nvPr>
        </p:nvSpPr>
        <p:spPr>
          <a:xfrm>
            <a:off x="5971095" y="1207325"/>
            <a:ext cx="24516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sr-Latn-BA" b="1" dirty="0" smtClean="0"/>
              <a:t>Kanjon Matka</a:t>
            </a:r>
            <a:endParaRPr lang="en-US" dirty="0"/>
          </a:p>
        </p:txBody>
      </p:sp>
      <p:sp>
        <p:nvSpPr>
          <p:cNvPr id="1105" name="Google Shape;1105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Mjesta koja možemo obići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106" name="Google Shape;1106;p37"/>
          <p:cNvSpPr txBox="1">
            <a:spLocks noGrp="1"/>
          </p:cNvSpPr>
          <p:nvPr>
            <p:ph type="subTitle" idx="1"/>
          </p:nvPr>
        </p:nvSpPr>
        <p:spPr>
          <a:xfrm>
            <a:off x="724069" y="1742163"/>
            <a:ext cx="2459100" cy="10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sr-Latn-BA" dirty="0" smtClean="0"/>
              <a:t>Skoplje </a:t>
            </a:r>
            <a:r>
              <a:rPr lang="en-US" dirty="0" smtClean="0"/>
              <a:t>jest</a:t>
            </a:r>
            <a:r>
              <a:rPr lang="sr-Latn-BA" dirty="0" smtClean="0"/>
              <a:t>e</a:t>
            </a:r>
            <a:r>
              <a:rPr lang="en-US" dirty="0"/>
              <a:t> </a:t>
            </a:r>
            <a:r>
              <a:rPr lang="en-US" dirty="0" err="1"/>
              <a:t>glavni</a:t>
            </a:r>
            <a:r>
              <a:rPr lang="en-US" dirty="0"/>
              <a:t> 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najveći</a:t>
            </a:r>
            <a:r>
              <a:rPr lang="en-US" dirty="0"/>
              <a:t> grad </a:t>
            </a:r>
            <a:r>
              <a:rPr lang="en-US" dirty="0" err="1"/>
              <a:t>Sjeverne</a:t>
            </a:r>
            <a:r>
              <a:rPr lang="en-US" dirty="0"/>
              <a:t> </a:t>
            </a:r>
            <a:r>
              <a:rPr lang="en-US" dirty="0" err="1" smtClean="0"/>
              <a:t>Makedonije</a:t>
            </a:r>
            <a:r>
              <a:rPr lang="sr-Latn-BA" dirty="0" smtClean="0"/>
              <a:t>.</a:t>
            </a:r>
            <a:r>
              <a:rPr lang="en-US" dirty="0"/>
              <a:t> </a:t>
            </a:r>
            <a:r>
              <a:rPr lang="en-US" dirty="0" err="1"/>
              <a:t>Skoplje</a:t>
            </a:r>
            <a:r>
              <a:rPr lang="en-US" dirty="0"/>
              <a:t> je </a:t>
            </a:r>
            <a:r>
              <a:rPr lang="en-US" dirty="0" err="1"/>
              <a:t>politički</a:t>
            </a:r>
            <a:r>
              <a:rPr lang="en-US" dirty="0"/>
              <a:t>, </a:t>
            </a:r>
            <a:r>
              <a:rPr lang="en-US" dirty="0" err="1"/>
              <a:t>ekonomski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kulturni</a:t>
            </a:r>
            <a:r>
              <a:rPr lang="en-US" dirty="0"/>
              <a:t> </a:t>
            </a:r>
            <a:r>
              <a:rPr lang="en-US" dirty="0" err="1"/>
              <a:t>centar</a:t>
            </a:r>
            <a:r>
              <a:rPr lang="en-US" dirty="0"/>
              <a:t> </a:t>
            </a:r>
            <a:r>
              <a:rPr lang="en-US" dirty="0" err="1"/>
              <a:t>Sjeverne</a:t>
            </a:r>
            <a:r>
              <a:rPr lang="en-US" dirty="0"/>
              <a:t> </a:t>
            </a:r>
            <a:r>
              <a:rPr lang="en-US" dirty="0" err="1" smtClean="0"/>
              <a:t>Makedonije</a:t>
            </a:r>
            <a:r>
              <a:rPr lang="sr-Latn-BA" dirty="0" smtClean="0"/>
              <a:t>.</a:t>
            </a:r>
            <a:r>
              <a:rPr lang="en-US" dirty="0" smtClean="0"/>
              <a:t> </a:t>
            </a:r>
            <a:endParaRPr dirty="0"/>
          </a:p>
        </p:txBody>
      </p:sp>
      <p:sp>
        <p:nvSpPr>
          <p:cNvPr id="1107" name="Google Shape;1107;p37"/>
          <p:cNvSpPr txBox="1">
            <a:spLocks noGrp="1"/>
          </p:cNvSpPr>
          <p:nvPr>
            <p:ph type="subTitle" idx="4"/>
          </p:nvPr>
        </p:nvSpPr>
        <p:spPr>
          <a:xfrm>
            <a:off x="724068" y="3441225"/>
            <a:ext cx="2615925" cy="10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U </a:t>
            </a:r>
            <a:r>
              <a:rPr lang="en-US" dirty="0" err="1"/>
              <a:t>Pelincu</a:t>
            </a:r>
            <a:r>
              <a:rPr lang="en-US" dirty="0"/>
              <a:t> se </a:t>
            </a:r>
            <a:r>
              <a:rPr lang="en-US" dirty="0" err="1"/>
              <a:t>nalazi</a:t>
            </a:r>
            <a:r>
              <a:rPr lang="en-US" dirty="0"/>
              <a:t> </a:t>
            </a:r>
            <a:r>
              <a:rPr lang="en-US" dirty="0" err="1" smtClean="0"/>
              <a:t>istoimeni</a:t>
            </a:r>
            <a:r>
              <a:rPr lang="sr-Latn-BA" dirty="0" smtClean="0"/>
              <a:t> Memorijalni kompleks „Pelince“ </a:t>
            </a:r>
            <a:r>
              <a:rPr lang="en-US" dirty="0" err="1" smtClean="0"/>
              <a:t>posvećen</a:t>
            </a:r>
            <a:r>
              <a:rPr lang="en-US" dirty="0"/>
              <a:t> </a:t>
            </a:r>
            <a:r>
              <a:rPr lang="en-US" dirty="0">
                <a:hlinkClick r:id="rId3" tooltip="ASNOM"/>
              </a:rPr>
              <a:t>ASNOM</a:t>
            </a:r>
            <a:r>
              <a:rPr lang="en-US" dirty="0"/>
              <a:t>-u (</a:t>
            </a:r>
            <a:r>
              <a:rPr lang="en-US" dirty="0" err="1">
                <a:hlinkClick r:id="rId4" tooltip="Antifašističko sobranje narodnog oslobođenja Makedonije"/>
              </a:rPr>
              <a:t>Antifašističkom</a:t>
            </a:r>
            <a:r>
              <a:rPr lang="en-US" dirty="0">
                <a:hlinkClick r:id="rId4" tooltip="Antifašističko sobranje narodnog oslobođenja Makedonije"/>
              </a:rPr>
              <a:t> </a:t>
            </a:r>
            <a:r>
              <a:rPr lang="en-US" dirty="0" err="1">
                <a:hlinkClick r:id="rId4" tooltip="Antifašističko sobranje narodnog oslobođenja Makedonije"/>
              </a:rPr>
              <a:t>saboru</a:t>
            </a:r>
            <a:r>
              <a:rPr lang="en-US" dirty="0">
                <a:hlinkClick r:id="rId4" tooltip="Antifašističko sobranje narodnog oslobođenja Makedonije"/>
              </a:rPr>
              <a:t> </a:t>
            </a:r>
            <a:r>
              <a:rPr lang="en-US" dirty="0" err="1">
                <a:hlinkClick r:id="rId4" tooltip="Antifašističko sobranje narodnog oslobođenja Makedonije"/>
              </a:rPr>
              <a:t>narodnog</a:t>
            </a:r>
            <a:r>
              <a:rPr lang="en-US" dirty="0">
                <a:hlinkClick r:id="rId4" tooltip="Antifašističko sobranje narodnog oslobođenja Makedonije"/>
              </a:rPr>
              <a:t> </a:t>
            </a:r>
            <a:r>
              <a:rPr lang="en-US" dirty="0" err="1">
                <a:hlinkClick r:id="rId4" tooltip="Antifašističko sobranje narodnog oslobođenja Makedonije"/>
              </a:rPr>
              <a:t>oslobođenja</a:t>
            </a:r>
            <a:r>
              <a:rPr lang="en-US" dirty="0">
                <a:hlinkClick r:id="rId4" tooltip="Antifašističko sobranje narodnog oslobođenja Makedonije"/>
              </a:rPr>
              <a:t> </a:t>
            </a:r>
            <a:r>
              <a:rPr lang="en-US" dirty="0" err="1">
                <a:hlinkClick r:id="rId4" tooltip="Antifašističko sobranje narodnog oslobođenja Makedonije"/>
              </a:rPr>
              <a:t>Makedonije</a:t>
            </a:r>
            <a:r>
              <a:rPr lang="en-US" dirty="0"/>
              <a:t>).</a:t>
            </a:r>
            <a:endParaRPr dirty="0"/>
          </a:p>
        </p:txBody>
      </p:sp>
      <p:sp>
        <p:nvSpPr>
          <p:cNvPr id="1108" name="Google Shape;1108;p37"/>
          <p:cNvSpPr txBox="1">
            <a:spLocks noGrp="1"/>
          </p:cNvSpPr>
          <p:nvPr>
            <p:ph type="subTitle" idx="5"/>
          </p:nvPr>
        </p:nvSpPr>
        <p:spPr>
          <a:xfrm>
            <a:off x="3341270" y="3443275"/>
            <a:ext cx="2459100" cy="10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Grad </a:t>
            </a:r>
            <a:r>
              <a:rPr lang="en-US" dirty="0" err="1"/>
              <a:t>Ohrid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Ohridsko</a:t>
            </a:r>
            <a:r>
              <a:rPr lang="en-US" dirty="0"/>
              <a:t> </a:t>
            </a:r>
            <a:r>
              <a:rPr lang="en-US" dirty="0" err="1"/>
              <a:t>jezero</a:t>
            </a:r>
            <a:r>
              <a:rPr lang="en-US" dirty="0"/>
              <a:t> </a:t>
            </a:r>
            <a:r>
              <a:rPr lang="en-US" dirty="0" err="1"/>
              <a:t>nalaze</a:t>
            </a:r>
            <a:r>
              <a:rPr lang="en-US" dirty="0"/>
              <a:t> se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popisu</a:t>
            </a:r>
            <a:r>
              <a:rPr lang="en-US" dirty="0"/>
              <a:t> UNESCO-</a:t>
            </a:r>
            <a:r>
              <a:rPr lang="en-US" dirty="0" err="1"/>
              <a:t>ove</a:t>
            </a:r>
            <a:r>
              <a:rPr lang="en-US" dirty="0"/>
              <a:t> </a:t>
            </a:r>
            <a:r>
              <a:rPr lang="en-US" dirty="0" err="1"/>
              <a:t>Svjetske</a:t>
            </a:r>
            <a:r>
              <a:rPr lang="en-US" dirty="0"/>
              <a:t> </a:t>
            </a:r>
            <a:r>
              <a:rPr lang="en-US" dirty="0" err="1"/>
              <a:t>baštine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spomenik</a:t>
            </a:r>
            <a:r>
              <a:rPr lang="en-US" dirty="0"/>
              <a:t> </a:t>
            </a:r>
            <a:r>
              <a:rPr lang="en-US" dirty="0" err="1"/>
              <a:t>kulture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spomenici</a:t>
            </a:r>
            <a:r>
              <a:rPr lang="en-US" dirty="0"/>
              <a:t> </a:t>
            </a:r>
            <a:r>
              <a:rPr lang="en-US" dirty="0" err="1"/>
              <a:t>prirode</a:t>
            </a:r>
            <a:r>
              <a:rPr lang="en-US" dirty="0"/>
              <a:t>. </a:t>
            </a:r>
            <a:r>
              <a:rPr lang="en-US" dirty="0" err="1"/>
              <a:t>Samo</a:t>
            </a:r>
            <a:r>
              <a:rPr lang="en-US" dirty="0"/>
              <a:t> 27 </a:t>
            </a:r>
            <a:r>
              <a:rPr lang="en-US" dirty="0" err="1"/>
              <a:t>spomenika</a:t>
            </a:r>
            <a:r>
              <a:rPr lang="en-US" dirty="0"/>
              <a:t> (7 u </a:t>
            </a:r>
            <a:r>
              <a:rPr lang="en-US" dirty="0" err="1"/>
              <a:t>Europi</a:t>
            </a:r>
            <a:r>
              <a:rPr lang="en-US" dirty="0"/>
              <a:t>)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istovremeno</a:t>
            </a:r>
            <a:r>
              <a:rPr lang="en-US" dirty="0"/>
              <a:t> </a:t>
            </a:r>
            <a:r>
              <a:rPr lang="en-US" dirty="0" err="1"/>
              <a:t>obuhvaćeni</a:t>
            </a:r>
            <a:r>
              <a:rPr lang="en-US" dirty="0"/>
              <a:t> u </a:t>
            </a:r>
            <a:r>
              <a:rPr lang="en-US" dirty="0" err="1"/>
              <a:t>obje</a:t>
            </a:r>
            <a:r>
              <a:rPr lang="en-US" dirty="0"/>
              <a:t> </a:t>
            </a:r>
            <a:r>
              <a:rPr lang="en-US" dirty="0" err="1"/>
              <a:t>liste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109" name="Google Shape;1109;p37"/>
          <p:cNvSpPr txBox="1">
            <a:spLocks noGrp="1"/>
          </p:cNvSpPr>
          <p:nvPr>
            <p:ph type="subTitle" idx="2"/>
          </p:nvPr>
        </p:nvSpPr>
        <p:spPr>
          <a:xfrm>
            <a:off x="3343800" y="1742163"/>
            <a:ext cx="2459100" cy="10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sr-Latn-BA" dirty="0" smtClean="0"/>
              <a:t>Kruševo </a:t>
            </a:r>
            <a:r>
              <a:rPr lang="en-US" dirty="0" smtClean="0"/>
              <a:t>je </a:t>
            </a:r>
            <a:r>
              <a:rPr lang="en-US" dirty="0" err="1"/>
              <a:t>poznat</a:t>
            </a:r>
            <a:r>
              <a:rPr lang="en-US" dirty="0"/>
              <a:t> </a:t>
            </a:r>
            <a:r>
              <a:rPr lang="en-US" dirty="0" err="1"/>
              <a:t>po</a:t>
            </a:r>
            <a:r>
              <a:rPr lang="en-US" dirty="0"/>
              <a:t> tome </a:t>
            </a:r>
            <a:r>
              <a:rPr lang="en-US" dirty="0" err="1"/>
              <a:t>što</a:t>
            </a:r>
            <a:r>
              <a:rPr lang="en-US" dirty="0"/>
              <a:t> je </a:t>
            </a:r>
            <a:r>
              <a:rPr lang="en-US" dirty="0" err="1"/>
              <a:t>najviši</a:t>
            </a:r>
            <a:r>
              <a:rPr lang="en-US" dirty="0"/>
              <a:t> grad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Balkanu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vrlo</a:t>
            </a:r>
            <a:r>
              <a:rPr lang="en-US" dirty="0"/>
              <a:t> </a:t>
            </a:r>
            <a:r>
              <a:rPr lang="en-US" dirty="0" err="1"/>
              <a:t>povijesno</a:t>
            </a:r>
            <a:r>
              <a:rPr lang="en-US" dirty="0"/>
              <a:t> </a:t>
            </a:r>
            <a:r>
              <a:rPr lang="en-US" dirty="0" err="1"/>
              <a:t>mjesto</a:t>
            </a:r>
            <a:r>
              <a:rPr lang="en-US" dirty="0"/>
              <a:t> </a:t>
            </a:r>
            <a:r>
              <a:rPr lang="en-US" dirty="0" err="1"/>
              <a:t>poznato</a:t>
            </a:r>
            <a:r>
              <a:rPr lang="en-US" dirty="0"/>
              <a:t> </a:t>
            </a:r>
            <a:r>
              <a:rPr lang="en-US" dirty="0" err="1"/>
              <a:t>po</a:t>
            </a:r>
            <a:r>
              <a:rPr lang="en-US" dirty="0"/>
              <a:t> </a:t>
            </a:r>
            <a:r>
              <a:rPr lang="en-US" dirty="0" err="1"/>
              <a:t>ustanku</a:t>
            </a:r>
            <a:r>
              <a:rPr lang="en-US" dirty="0"/>
              <a:t> u </a:t>
            </a:r>
            <a:r>
              <a:rPr lang="en-US" dirty="0" err="1"/>
              <a:t>Ilindenu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njegovim</a:t>
            </a:r>
            <a:r>
              <a:rPr lang="en-US" dirty="0"/>
              <a:t> </a:t>
            </a:r>
            <a:r>
              <a:rPr lang="en-US" dirty="0" err="1"/>
              <a:t>spomenicima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110" name="Google Shape;1110;p37"/>
          <p:cNvSpPr txBox="1">
            <a:spLocks noGrp="1"/>
          </p:cNvSpPr>
          <p:nvPr>
            <p:ph type="subTitle" idx="3"/>
          </p:nvPr>
        </p:nvSpPr>
        <p:spPr>
          <a:xfrm>
            <a:off x="5966075" y="1742163"/>
            <a:ext cx="2451600" cy="10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l-PL" dirty="0"/>
              <a:t>Jezero </a:t>
            </a:r>
            <a:r>
              <a:rPr lang="pl-PL" dirty="0" smtClean="0"/>
              <a:t>Matka</a:t>
            </a:r>
            <a:r>
              <a:rPr lang="pl-PL" dirty="0"/>
              <a:t> </a:t>
            </a:r>
            <a:r>
              <a:rPr lang="pl-PL" dirty="0" smtClean="0"/>
              <a:t>najstarije je umjetno jezero</a:t>
            </a:r>
            <a:r>
              <a:rPr lang="pl-PL" dirty="0"/>
              <a:t> u Sjevernoj </a:t>
            </a:r>
            <a:r>
              <a:rPr lang="pl-PL" dirty="0" smtClean="0"/>
              <a:t>Makedoniji.</a:t>
            </a:r>
            <a:r>
              <a:rPr lang="pl-PL" dirty="0"/>
              <a:t> Ovo je vrlo popularna destinacija za jednodnevni izlet</a:t>
            </a:r>
            <a:endParaRPr dirty="0"/>
          </a:p>
        </p:txBody>
      </p:sp>
      <p:sp>
        <p:nvSpPr>
          <p:cNvPr id="1111" name="Google Shape;1111;p37"/>
          <p:cNvSpPr txBox="1">
            <a:spLocks noGrp="1"/>
          </p:cNvSpPr>
          <p:nvPr>
            <p:ph type="subTitle" idx="6"/>
          </p:nvPr>
        </p:nvSpPr>
        <p:spPr>
          <a:xfrm>
            <a:off x="5965950" y="3443275"/>
            <a:ext cx="2451600" cy="10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err="1"/>
              <a:t>Prema</a:t>
            </a:r>
            <a:r>
              <a:rPr lang="en-US" dirty="0"/>
              <a:t> </a:t>
            </a:r>
            <a:r>
              <a:rPr lang="en-US" dirty="0" err="1"/>
              <a:t>legendi</a:t>
            </a:r>
            <a:r>
              <a:rPr lang="en-US" dirty="0"/>
              <a:t>, </a:t>
            </a:r>
            <a:r>
              <a:rPr lang="en-US" dirty="0" err="1"/>
              <a:t>ime</a:t>
            </a:r>
            <a:r>
              <a:rPr lang="en-US" dirty="0"/>
              <a:t> </a:t>
            </a:r>
            <a:r>
              <a:rPr lang="en-US" dirty="0" err="1"/>
              <a:t>naselja</a:t>
            </a:r>
            <a:r>
              <a:rPr lang="en-US" dirty="0"/>
              <a:t> </a:t>
            </a:r>
            <a:r>
              <a:rPr lang="en-US" dirty="0" err="1"/>
              <a:t>dolazi</a:t>
            </a:r>
            <a:r>
              <a:rPr lang="en-US" dirty="0"/>
              <a:t> od </a:t>
            </a:r>
            <a:r>
              <a:rPr lang="en-US" dirty="0" err="1"/>
              <a:t>imena</a:t>
            </a:r>
            <a:r>
              <a:rPr lang="en-US" dirty="0"/>
              <a:t> </a:t>
            </a:r>
            <a:r>
              <a:rPr lang="en-US" dirty="0" err="1"/>
              <a:t>plemena</a:t>
            </a:r>
            <a:r>
              <a:rPr lang="en-US" dirty="0"/>
              <a:t> </a:t>
            </a:r>
            <a:r>
              <a:rPr lang="en-US" dirty="0" err="1"/>
              <a:t>koje</a:t>
            </a:r>
            <a:r>
              <a:rPr lang="en-US" dirty="0"/>
              <a:t> je 1094. </a:t>
            </a:r>
            <a:r>
              <a:rPr lang="en-US" dirty="0" err="1"/>
              <a:t>godine</a:t>
            </a:r>
            <a:r>
              <a:rPr lang="en-US" dirty="0"/>
              <a:t> </a:t>
            </a:r>
            <a:r>
              <a:rPr lang="en-US" dirty="0" err="1"/>
              <a:t>stupilo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ovaj</a:t>
            </a:r>
            <a:r>
              <a:rPr lang="en-US" dirty="0"/>
              <a:t> </a:t>
            </a:r>
            <a:r>
              <a:rPr lang="en-US" dirty="0" err="1"/>
              <a:t>prostor</a:t>
            </a:r>
            <a:r>
              <a:rPr lang="en-US" dirty="0"/>
              <a:t>, </a:t>
            </a:r>
            <a:r>
              <a:rPr lang="en-US" dirty="0" err="1"/>
              <a:t>te</a:t>
            </a:r>
            <a:r>
              <a:rPr lang="en-US" dirty="0"/>
              <a:t> se </a:t>
            </a:r>
            <a:r>
              <a:rPr lang="en-US" dirty="0" err="1"/>
              <a:t>neko</a:t>
            </a:r>
            <a:r>
              <a:rPr lang="en-US" dirty="0"/>
              <a:t> </a:t>
            </a:r>
            <a:r>
              <a:rPr lang="en-US" dirty="0" err="1"/>
              <a:t>vrijeme</a:t>
            </a:r>
            <a:r>
              <a:rPr lang="en-US" dirty="0"/>
              <a:t> </a:t>
            </a:r>
            <a:r>
              <a:rPr lang="en-US" dirty="0" err="1"/>
              <a:t>zadržalo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području</a:t>
            </a:r>
            <a:r>
              <a:rPr lang="en-US" dirty="0"/>
              <a:t> </a:t>
            </a:r>
            <a:r>
              <a:rPr lang="en-US" dirty="0" err="1"/>
              <a:t>današnje</a:t>
            </a:r>
            <a:r>
              <a:rPr lang="en-US" dirty="0"/>
              <a:t> </a:t>
            </a:r>
            <a:r>
              <a:rPr lang="en-US" dirty="0" err="1"/>
              <a:t>općine</a:t>
            </a:r>
            <a:r>
              <a:rPr lang="en-US" dirty="0"/>
              <a:t> </a:t>
            </a:r>
            <a:r>
              <a:rPr lang="en-US" dirty="0" err="1"/>
              <a:t>Kumanovo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šire</a:t>
            </a:r>
            <a:r>
              <a:rPr lang="en-US" dirty="0"/>
              <a:t>. </a:t>
            </a:r>
            <a:r>
              <a:rPr lang="en-US" dirty="0" err="1"/>
              <a:t>Druge</a:t>
            </a:r>
            <a:r>
              <a:rPr lang="en-US" dirty="0"/>
              <a:t> </a:t>
            </a:r>
            <a:r>
              <a:rPr lang="en-US" dirty="0" err="1"/>
              <a:t>pretpostavke</a:t>
            </a:r>
            <a:r>
              <a:rPr lang="en-US" dirty="0"/>
              <a:t> o </a:t>
            </a:r>
            <a:r>
              <a:rPr lang="en-US" dirty="0" err="1"/>
              <a:t>imenu</a:t>
            </a:r>
            <a:r>
              <a:rPr lang="en-US" dirty="0"/>
              <a:t> ne </a:t>
            </a:r>
            <a:r>
              <a:rPr lang="en-US" dirty="0" err="1"/>
              <a:t>postoje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500"/>
                                        <p:tgtEl>
                                          <p:spTgt spid="1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250"/>
                                        <p:tgtEl>
                                          <p:spTgt spid="1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500"/>
                                        <p:tgtEl>
                                          <p:spTgt spid="1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00"/>
                                        <p:tgtEl>
                                          <p:spTgt spid="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9" grpId="0" build="p"/>
      <p:bldP spid="1100" grpId="0" build="p"/>
      <p:bldP spid="1101" grpId="0" build="p"/>
      <p:bldP spid="1102" grpId="0" build="p"/>
      <p:bldP spid="1103" grpId="0" build="p"/>
      <p:bldP spid="1104" grpId="0" build="p"/>
      <p:bldP spid="1105" grpId="0"/>
      <p:bldP spid="1106" grpId="0" build="p"/>
      <p:bldP spid="1107" grpId="0" build="p"/>
      <p:bldP spid="1108" grpId="0" build="p"/>
      <p:bldP spid="1109" grpId="0" build="p"/>
      <p:bldP spid="1110" grpId="0" build="p"/>
      <p:bldP spid="111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39"/>
          <p:cNvSpPr txBox="1">
            <a:spLocks noGrp="1"/>
          </p:cNvSpPr>
          <p:nvPr>
            <p:ph type="title"/>
          </p:nvPr>
        </p:nvSpPr>
        <p:spPr>
          <a:xfrm>
            <a:off x="1470510" y="3981758"/>
            <a:ext cx="62277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Skoplje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131" name="Google Shape;1131;p39"/>
          <p:cNvGrpSpPr/>
          <p:nvPr/>
        </p:nvGrpSpPr>
        <p:grpSpPr>
          <a:xfrm>
            <a:off x="7862800" y="428225"/>
            <a:ext cx="1132177" cy="680447"/>
            <a:chOff x="7918325" y="228600"/>
            <a:chExt cx="1132177" cy="680447"/>
          </a:xfrm>
        </p:grpSpPr>
        <p:sp>
          <p:nvSpPr>
            <p:cNvPr id="1132" name="Google Shape;1132;p39"/>
            <p:cNvSpPr/>
            <p:nvPr/>
          </p:nvSpPr>
          <p:spPr>
            <a:xfrm>
              <a:off x="8114147" y="228600"/>
              <a:ext cx="185562" cy="102034"/>
            </a:xfrm>
            <a:custGeom>
              <a:avLst/>
              <a:gdLst/>
              <a:ahLst/>
              <a:cxnLst/>
              <a:rect l="l" t="t" r="r" b="b"/>
              <a:pathLst>
                <a:path w="5585" h="3071" extrusionOk="0">
                  <a:moveTo>
                    <a:pt x="2480" y="0"/>
                  </a:moveTo>
                  <a:cubicBezTo>
                    <a:pt x="2244" y="0"/>
                    <a:pt x="2007" y="30"/>
                    <a:pt x="1774" y="91"/>
                  </a:cubicBezTo>
                  <a:cubicBezTo>
                    <a:pt x="1203" y="198"/>
                    <a:pt x="750" y="663"/>
                    <a:pt x="322" y="1091"/>
                  </a:cubicBezTo>
                  <a:cubicBezTo>
                    <a:pt x="0" y="1603"/>
                    <a:pt x="524" y="1865"/>
                    <a:pt x="727" y="1901"/>
                  </a:cubicBezTo>
                  <a:cubicBezTo>
                    <a:pt x="1143" y="2020"/>
                    <a:pt x="1560" y="2127"/>
                    <a:pt x="1977" y="2258"/>
                  </a:cubicBezTo>
                  <a:cubicBezTo>
                    <a:pt x="2870" y="2532"/>
                    <a:pt x="3786" y="2758"/>
                    <a:pt x="4703" y="2937"/>
                  </a:cubicBezTo>
                  <a:cubicBezTo>
                    <a:pt x="4852" y="2967"/>
                    <a:pt x="5000" y="3070"/>
                    <a:pt x="5149" y="3070"/>
                  </a:cubicBezTo>
                  <a:cubicBezTo>
                    <a:pt x="5179" y="3070"/>
                    <a:pt x="5209" y="3066"/>
                    <a:pt x="5239" y="3056"/>
                  </a:cubicBezTo>
                  <a:cubicBezTo>
                    <a:pt x="5465" y="2961"/>
                    <a:pt x="5584" y="2711"/>
                    <a:pt x="5513" y="2484"/>
                  </a:cubicBezTo>
                  <a:lnTo>
                    <a:pt x="5513" y="2461"/>
                  </a:lnTo>
                  <a:cubicBezTo>
                    <a:pt x="5489" y="2294"/>
                    <a:pt x="5441" y="2127"/>
                    <a:pt x="5370" y="1984"/>
                  </a:cubicBezTo>
                  <a:cubicBezTo>
                    <a:pt x="5239" y="1651"/>
                    <a:pt x="5060" y="1341"/>
                    <a:pt x="4834" y="1068"/>
                  </a:cubicBezTo>
                  <a:cubicBezTo>
                    <a:pt x="4199" y="395"/>
                    <a:pt x="3343" y="0"/>
                    <a:pt x="2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7918325" y="262953"/>
              <a:ext cx="849364" cy="646093"/>
            </a:xfrm>
            <a:custGeom>
              <a:avLst/>
              <a:gdLst/>
              <a:ahLst/>
              <a:cxnLst/>
              <a:rect l="l" t="t" r="r" b="b"/>
              <a:pathLst>
                <a:path w="25564" h="19446" extrusionOk="0">
                  <a:moveTo>
                    <a:pt x="4908" y="1"/>
                  </a:moveTo>
                  <a:cubicBezTo>
                    <a:pt x="4733" y="1"/>
                    <a:pt x="4564" y="28"/>
                    <a:pt x="4394" y="81"/>
                  </a:cubicBezTo>
                  <a:cubicBezTo>
                    <a:pt x="4073" y="165"/>
                    <a:pt x="3787" y="319"/>
                    <a:pt x="3525" y="534"/>
                  </a:cubicBezTo>
                  <a:cubicBezTo>
                    <a:pt x="2870" y="1188"/>
                    <a:pt x="2477" y="2022"/>
                    <a:pt x="2203" y="2903"/>
                  </a:cubicBezTo>
                  <a:cubicBezTo>
                    <a:pt x="2144" y="3046"/>
                    <a:pt x="2084" y="3189"/>
                    <a:pt x="2037" y="3332"/>
                  </a:cubicBezTo>
                  <a:cubicBezTo>
                    <a:pt x="1513" y="4832"/>
                    <a:pt x="989" y="6332"/>
                    <a:pt x="656" y="7892"/>
                  </a:cubicBezTo>
                  <a:cubicBezTo>
                    <a:pt x="394" y="8880"/>
                    <a:pt x="215" y="9880"/>
                    <a:pt x="120" y="10904"/>
                  </a:cubicBezTo>
                  <a:cubicBezTo>
                    <a:pt x="84" y="11464"/>
                    <a:pt x="25" y="11487"/>
                    <a:pt x="1" y="12095"/>
                  </a:cubicBezTo>
                  <a:cubicBezTo>
                    <a:pt x="25" y="12714"/>
                    <a:pt x="286" y="13285"/>
                    <a:pt x="739" y="13702"/>
                  </a:cubicBezTo>
                  <a:cubicBezTo>
                    <a:pt x="1310" y="14345"/>
                    <a:pt x="2060" y="14726"/>
                    <a:pt x="2822" y="15083"/>
                  </a:cubicBezTo>
                  <a:cubicBezTo>
                    <a:pt x="3323" y="15333"/>
                    <a:pt x="3811" y="15619"/>
                    <a:pt x="4335" y="15833"/>
                  </a:cubicBezTo>
                  <a:cubicBezTo>
                    <a:pt x="4930" y="16083"/>
                    <a:pt x="5561" y="16286"/>
                    <a:pt x="6180" y="16476"/>
                  </a:cubicBezTo>
                  <a:cubicBezTo>
                    <a:pt x="6371" y="16547"/>
                    <a:pt x="6561" y="16595"/>
                    <a:pt x="6763" y="16631"/>
                  </a:cubicBezTo>
                  <a:cubicBezTo>
                    <a:pt x="7895" y="17012"/>
                    <a:pt x="9038" y="17345"/>
                    <a:pt x="10181" y="17667"/>
                  </a:cubicBezTo>
                  <a:cubicBezTo>
                    <a:pt x="12369" y="18237"/>
                    <a:pt x="16537" y="19445"/>
                    <a:pt x="19568" y="19445"/>
                  </a:cubicBezTo>
                  <a:cubicBezTo>
                    <a:pt x="20526" y="19445"/>
                    <a:pt x="21371" y="19324"/>
                    <a:pt x="22003" y="19024"/>
                  </a:cubicBezTo>
                  <a:cubicBezTo>
                    <a:pt x="23539" y="18310"/>
                    <a:pt x="23944" y="16762"/>
                    <a:pt x="24373" y="15154"/>
                  </a:cubicBezTo>
                  <a:cubicBezTo>
                    <a:pt x="24766" y="13595"/>
                    <a:pt x="25135" y="12023"/>
                    <a:pt x="25325" y="10428"/>
                  </a:cubicBezTo>
                  <a:cubicBezTo>
                    <a:pt x="25456" y="8975"/>
                    <a:pt x="25563" y="7499"/>
                    <a:pt x="25337" y="6058"/>
                  </a:cubicBezTo>
                  <a:cubicBezTo>
                    <a:pt x="25194" y="5260"/>
                    <a:pt x="24599" y="4879"/>
                    <a:pt x="23706" y="4498"/>
                  </a:cubicBezTo>
                  <a:cubicBezTo>
                    <a:pt x="20813" y="3522"/>
                    <a:pt x="17801" y="2962"/>
                    <a:pt x="14836" y="2224"/>
                  </a:cubicBezTo>
                  <a:cubicBezTo>
                    <a:pt x="13240" y="1784"/>
                    <a:pt x="11645" y="1284"/>
                    <a:pt x="10014" y="974"/>
                  </a:cubicBezTo>
                  <a:cubicBezTo>
                    <a:pt x="9859" y="938"/>
                    <a:pt x="9704" y="915"/>
                    <a:pt x="9550" y="891"/>
                  </a:cubicBezTo>
                  <a:cubicBezTo>
                    <a:pt x="9216" y="831"/>
                    <a:pt x="8883" y="772"/>
                    <a:pt x="8549" y="700"/>
                  </a:cubicBezTo>
                  <a:cubicBezTo>
                    <a:pt x="7847" y="593"/>
                    <a:pt x="7299" y="510"/>
                    <a:pt x="6763" y="438"/>
                  </a:cubicBezTo>
                  <a:cubicBezTo>
                    <a:pt x="6502" y="367"/>
                    <a:pt x="6228" y="284"/>
                    <a:pt x="5966" y="200"/>
                  </a:cubicBezTo>
                  <a:cubicBezTo>
                    <a:pt x="5692" y="105"/>
                    <a:pt x="5418" y="45"/>
                    <a:pt x="5144" y="10"/>
                  </a:cubicBezTo>
                  <a:lnTo>
                    <a:pt x="5085" y="10"/>
                  </a:lnTo>
                  <a:cubicBezTo>
                    <a:pt x="5025" y="4"/>
                    <a:pt x="4966" y="1"/>
                    <a:pt x="49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8053613" y="333388"/>
              <a:ext cx="191509" cy="154430"/>
            </a:xfrm>
            <a:custGeom>
              <a:avLst/>
              <a:gdLst/>
              <a:ahLst/>
              <a:cxnLst/>
              <a:rect l="l" t="t" r="r" b="b"/>
              <a:pathLst>
                <a:path w="5764" h="4648" extrusionOk="0">
                  <a:moveTo>
                    <a:pt x="1659" y="0"/>
                  </a:moveTo>
                  <a:cubicBezTo>
                    <a:pt x="1544" y="0"/>
                    <a:pt x="1431" y="10"/>
                    <a:pt x="1322" y="33"/>
                  </a:cubicBezTo>
                  <a:lnTo>
                    <a:pt x="1287" y="33"/>
                  </a:lnTo>
                  <a:cubicBezTo>
                    <a:pt x="1179" y="33"/>
                    <a:pt x="1084" y="69"/>
                    <a:pt x="1013" y="140"/>
                  </a:cubicBezTo>
                  <a:cubicBezTo>
                    <a:pt x="882" y="223"/>
                    <a:pt x="763" y="331"/>
                    <a:pt x="691" y="461"/>
                  </a:cubicBezTo>
                  <a:cubicBezTo>
                    <a:pt x="489" y="819"/>
                    <a:pt x="346" y="1200"/>
                    <a:pt x="263" y="1593"/>
                  </a:cubicBezTo>
                  <a:cubicBezTo>
                    <a:pt x="144" y="2045"/>
                    <a:pt x="1" y="2509"/>
                    <a:pt x="60" y="2974"/>
                  </a:cubicBezTo>
                  <a:cubicBezTo>
                    <a:pt x="96" y="3295"/>
                    <a:pt x="310" y="3569"/>
                    <a:pt x="608" y="3700"/>
                  </a:cubicBezTo>
                  <a:cubicBezTo>
                    <a:pt x="682" y="3742"/>
                    <a:pt x="964" y="3860"/>
                    <a:pt x="974" y="3860"/>
                  </a:cubicBezTo>
                  <a:cubicBezTo>
                    <a:pt x="976" y="3860"/>
                    <a:pt x="973" y="3859"/>
                    <a:pt x="965" y="3855"/>
                  </a:cubicBezTo>
                  <a:lnTo>
                    <a:pt x="965" y="3855"/>
                  </a:lnTo>
                  <a:cubicBezTo>
                    <a:pt x="1489" y="4081"/>
                    <a:pt x="2037" y="4271"/>
                    <a:pt x="2584" y="4414"/>
                  </a:cubicBezTo>
                  <a:cubicBezTo>
                    <a:pt x="2966" y="4543"/>
                    <a:pt x="3415" y="4647"/>
                    <a:pt x="3838" y="4647"/>
                  </a:cubicBezTo>
                  <a:cubicBezTo>
                    <a:pt x="4469" y="4647"/>
                    <a:pt x="5040" y="4415"/>
                    <a:pt x="5239" y="3688"/>
                  </a:cubicBezTo>
                  <a:cubicBezTo>
                    <a:pt x="5478" y="2950"/>
                    <a:pt x="5763" y="2033"/>
                    <a:pt x="5394" y="1283"/>
                  </a:cubicBezTo>
                  <a:cubicBezTo>
                    <a:pt x="5358" y="1223"/>
                    <a:pt x="5311" y="1164"/>
                    <a:pt x="5251" y="1104"/>
                  </a:cubicBezTo>
                  <a:cubicBezTo>
                    <a:pt x="5227" y="1069"/>
                    <a:pt x="5204" y="1033"/>
                    <a:pt x="5168" y="997"/>
                  </a:cubicBezTo>
                  <a:cubicBezTo>
                    <a:pt x="4942" y="783"/>
                    <a:pt x="4620" y="723"/>
                    <a:pt x="4335" y="628"/>
                  </a:cubicBezTo>
                  <a:cubicBezTo>
                    <a:pt x="3739" y="438"/>
                    <a:pt x="3144" y="247"/>
                    <a:pt x="2537" y="116"/>
                  </a:cubicBezTo>
                  <a:cubicBezTo>
                    <a:pt x="2270" y="65"/>
                    <a:pt x="1959" y="0"/>
                    <a:pt x="16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8250232" y="455685"/>
              <a:ext cx="365940" cy="358597"/>
            </a:xfrm>
            <a:custGeom>
              <a:avLst/>
              <a:gdLst/>
              <a:ahLst/>
              <a:cxnLst/>
              <a:rect l="l" t="t" r="r" b="b"/>
              <a:pathLst>
                <a:path w="11014" h="10793" extrusionOk="0">
                  <a:moveTo>
                    <a:pt x="5144" y="0"/>
                  </a:moveTo>
                  <a:cubicBezTo>
                    <a:pt x="4155" y="0"/>
                    <a:pt x="3190" y="343"/>
                    <a:pt x="2429" y="971"/>
                  </a:cubicBezTo>
                  <a:cubicBezTo>
                    <a:pt x="1107" y="1936"/>
                    <a:pt x="0" y="3353"/>
                    <a:pt x="107" y="5055"/>
                  </a:cubicBezTo>
                  <a:cubicBezTo>
                    <a:pt x="107" y="6877"/>
                    <a:pt x="893" y="8758"/>
                    <a:pt x="2429" y="9794"/>
                  </a:cubicBezTo>
                  <a:cubicBezTo>
                    <a:pt x="3360" y="10504"/>
                    <a:pt x="4542" y="10793"/>
                    <a:pt x="5708" y="10793"/>
                  </a:cubicBezTo>
                  <a:cubicBezTo>
                    <a:pt x="6047" y="10793"/>
                    <a:pt x="6385" y="10768"/>
                    <a:pt x="6715" y="10723"/>
                  </a:cubicBezTo>
                  <a:cubicBezTo>
                    <a:pt x="8608" y="10508"/>
                    <a:pt x="10168" y="9020"/>
                    <a:pt x="10692" y="7222"/>
                  </a:cubicBezTo>
                  <a:cubicBezTo>
                    <a:pt x="11013" y="5960"/>
                    <a:pt x="10906" y="4639"/>
                    <a:pt x="10382" y="3448"/>
                  </a:cubicBezTo>
                  <a:cubicBezTo>
                    <a:pt x="10156" y="2615"/>
                    <a:pt x="9668" y="1876"/>
                    <a:pt x="8977" y="1341"/>
                  </a:cubicBezTo>
                  <a:cubicBezTo>
                    <a:pt x="8009" y="522"/>
                    <a:pt x="6785" y="5"/>
                    <a:pt x="5509" y="5"/>
                  </a:cubicBezTo>
                  <a:cubicBezTo>
                    <a:pt x="5467" y="5"/>
                    <a:pt x="5424" y="6"/>
                    <a:pt x="5382" y="7"/>
                  </a:cubicBezTo>
                  <a:cubicBezTo>
                    <a:pt x="5302" y="3"/>
                    <a:pt x="5223" y="0"/>
                    <a:pt x="5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8270000" y="489972"/>
              <a:ext cx="319259" cy="296732"/>
            </a:xfrm>
            <a:custGeom>
              <a:avLst/>
              <a:gdLst/>
              <a:ahLst/>
              <a:cxnLst/>
              <a:rect l="l" t="t" r="r" b="b"/>
              <a:pathLst>
                <a:path w="9609" h="8931" extrusionOk="0">
                  <a:moveTo>
                    <a:pt x="4658" y="1"/>
                  </a:moveTo>
                  <a:cubicBezTo>
                    <a:pt x="3684" y="1"/>
                    <a:pt x="2753" y="299"/>
                    <a:pt x="2048" y="1094"/>
                  </a:cubicBezTo>
                  <a:cubicBezTo>
                    <a:pt x="1989" y="1166"/>
                    <a:pt x="1917" y="1249"/>
                    <a:pt x="1858" y="1333"/>
                  </a:cubicBezTo>
                  <a:cubicBezTo>
                    <a:pt x="262" y="2928"/>
                    <a:pt x="0" y="5797"/>
                    <a:pt x="1608" y="7488"/>
                  </a:cubicBezTo>
                  <a:cubicBezTo>
                    <a:pt x="1977" y="7893"/>
                    <a:pt x="2441" y="8191"/>
                    <a:pt x="2965" y="8357"/>
                  </a:cubicBezTo>
                  <a:cubicBezTo>
                    <a:pt x="3421" y="8676"/>
                    <a:pt x="3932" y="8930"/>
                    <a:pt x="4497" y="8930"/>
                  </a:cubicBezTo>
                  <a:cubicBezTo>
                    <a:pt x="4522" y="8930"/>
                    <a:pt x="4547" y="8930"/>
                    <a:pt x="4572" y="8929"/>
                  </a:cubicBezTo>
                  <a:cubicBezTo>
                    <a:pt x="4870" y="8929"/>
                    <a:pt x="5180" y="8893"/>
                    <a:pt x="5489" y="8845"/>
                  </a:cubicBezTo>
                  <a:cubicBezTo>
                    <a:pt x="5621" y="8862"/>
                    <a:pt x="5755" y="8870"/>
                    <a:pt x="5888" y="8870"/>
                  </a:cubicBezTo>
                  <a:cubicBezTo>
                    <a:pt x="6234" y="8870"/>
                    <a:pt x="6579" y="8814"/>
                    <a:pt x="6906" y="8702"/>
                  </a:cubicBezTo>
                  <a:cubicBezTo>
                    <a:pt x="7739" y="8345"/>
                    <a:pt x="8442" y="7738"/>
                    <a:pt x="8906" y="6952"/>
                  </a:cubicBezTo>
                  <a:cubicBezTo>
                    <a:pt x="8978" y="6821"/>
                    <a:pt x="9037" y="6690"/>
                    <a:pt x="9097" y="6559"/>
                  </a:cubicBezTo>
                  <a:cubicBezTo>
                    <a:pt x="9299" y="6178"/>
                    <a:pt x="9442" y="5762"/>
                    <a:pt x="9502" y="5321"/>
                  </a:cubicBezTo>
                  <a:cubicBezTo>
                    <a:pt x="9609" y="4250"/>
                    <a:pt x="9359" y="3166"/>
                    <a:pt x="8799" y="2237"/>
                  </a:cubicBezTo>
                  <a:cubicBezTo>
                    <a:pt x="8668" y="2059"/>
                    <a:pt x="8537" y="1904"/>
                    <a:pt x="8382" y="1749"/>
                  </a:cubicBezTo>
                  <a:cubicBezTo>
                    <a:pt x="8085" y="1392"/>
                    <a:pt x="7739" y="1071"/>
                    <a:pt x="7347" y="821"/>
                  </a:cubicBezTo>
                  <a:cubicBezTo>
                    <a:pt x="6930" y="535"/>
                    <a:pt x="6465" y="309"/>
                    <a:pt x="5989" y="166"/>
                  </a:cubicBezTo>
                  <a:cubicBezTo>
                    <a:pt x="5548" y="62"/>
                    <a:pt x="5098" y="1"/>
                    <a:pt x="4658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8296512" y="513295"/>
              <a:ext cx="268624" cy="250018"/>
            </a:xfrm>
            <a:custGeom>
              <a:avLst/>
              <a:gdLst/>
              <a:ahLst/>
              <a:cxnLst/>
              <a:rect l="l" t="t" r="r" b="b"/>
              <a:pathLst>
                <a:path w="8085" h="7525" extrusionOk="0">
                  <a:moveTo>
                    <a:pt x="3908" y="1"/>
                  </a:moveTo>
                  <a:cubicBezTo>
                    <a:pt x="3090" y="1"/>
                    <a:pt x="2312" y="253"/>
                    <a:pt x="1715" y="916"/>
                  </a:cubicBezTo>
                  <a:cubicBezTo>
                    <a:pt x="1655" y="988"/>
                    <a:pt x="1607" y="1059"/>
                    <a:pt x="1548" y="1131"/>
                  </a:cubicBezTo>
                  <a:cubicBezTo>
                    <a:pt x="214" y="2476"/>
                    <a:pt x="0" y="4881"/>
                    <a:pt x="1345" y="6310"/>
                  </a:cubicBezTo>
                  <a:cubicBezTo>
                    <a:pt x="1667" y="6643"/>
                    <a:pt x="2060" y="6893"/>
                    <a:pt x="2500" y="7036"/>
                  </a:cubicBezTo>
                  <a:cubicBezTo>
                    <a:pt x="2883" y="7314"/>
                    <a:pt x="3322" y="7525"/>
                    <a:pt x="3806" y="7525"/>
                  </a:cubicBezTo>
                  <a:cubicBezTo>
                    <a:pt x="3819" y="7525"/>
                    <a:pt x="3833" y="7525"/>
                    <a:pt x="3846" y="7524"/>
                  </a:cubicBezTo>
                  <a:cubicBezTo>
                    <a:pt x="4108" y="7524"/>
                    <a:pt x="4358" y="7500"/>
                    <a:pt x="4620" y="7453"/>
                  </a:cubicBezTo>
                  <a:cubicBezTo>
                    <a:pt x="4730" y="7466"/>
                    <a:pt x="4842" y="7473"/>
                    <a:pt x="4954" y="7473"/>
                  </a:cubicBezTo>
                  <a:cubicBezTo>
                    <a:pt x="5243" y="7473"/>
                    <a:pt x="5536" y="7428"/>
                    <a:pt x="5810" y="7334"/>
                  </a:cubicBezTo>
                  <a:cubicBezTo>
                    <a:pt x="6513" y="7036"/>
                    <a:pt x="7108" y="6524"/>
                    <a:pt x="7489" y="5857"/>
                  </a:cubicBezTo>
                  <a:cubicBezTo>
                    <a:pt x="7549" y="5750"/>
                    <a:pt x="7608" y="5643"/>
                    <a:pt x="7656" y="5536"/>
                  </a:cubicBezTo>
                  <a:cubicBezTo>
                    <a:pt x="7834" y="5203"/>
                    <a:pt x="7942" y="4857"/>
                    <a:pt x="8001" y="4488"/>
                  </a:cubicBezTo>
                  <a:cubicBezTo>
                    <a:pt x="8084" y="3583"/>
                    <a:pt x="7870" y="2666"/>
                    <a:pt x="7406" y="1881"/>
                  </a:cubicBezTo>
                  <a:cubicBezTo>
                    <a:pt x="7299" y="1738"/>
                    <a:pt x="7180" y="1607"/>
                    <a:pt x="7060" y="1476"/>
                  </a:cubicBezTo>
                  <a:cubicBezTo>
                    <a:pt x="6799" y="1166"/>
                    <a:pt x="6501" y="904"/>
                    <a:pt x="6168" y="690"/>
                  </a:cubicBezTo>
                  <a:cubicBezTo>
                    <a:pt x="5822" y="452"/>
                    <a:pt x="5441" y="261"/>
                    <a:pt x="5036" y="142"/>
                  </a:cubicBezTo>
                  <a:cubicBezTo>
                    <a:pt x="4661" y="53"/>
                    <a:pt x="4280" y="1"/>
                    <a:pt x="3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8114512" y="738121"/>
              <a:ext cx="50768" cy="26979"/>
            </a:xfrm>
            <a:custGeom>
              <a:avLst/>
              <a:gdLst/>
              <a:ahLst/>
              <a:cxnLst/>
              <a:rect l="l" t="t" r="r" b="b"/>
              <a:pathLst>
                <a:path w="1528" h="812" extrusionOk="0">
                  <a:moveTo>
                    <a:pt x="278" y="0"/>
                  </a:moveTo>
                  <a:cubicBezTo>
                    <a:pt x="116" y="0"/>
                    <a:pt x="0" y="180"/>
                    <a:pt x="96" y="341"/>
                  </a:cubicBezTo>
                  <a:cubicBezTo>
                    <a:pt x="204" y="471"/>
                    <a:pt x="156" y="400"/>
                    <a:pt x="275" y="460"/>
                  </a:cubicBezTo>
                  <a:cubicBezTo>
                    <a:pt x="573" y="579"/>
                    <a:pt x="882" y="674"/>
                    <a:pt x="1180" y="805"/>
                  </a:cubicBezTo>
                  <a:cubicBezTo>
                    <a:pt x="1199" y="809"/>
                    <a:pt x="1218" y="812"/>
                    <a:pt x="1237" y="812"/>
                  </a:cubicBezTo>
                  <a:cubicBezTo>
                    <a:pt x="1410" y="812"/>
                    <a:pt x="1528" y="621"/>
                    <a:pt x="1442" y="460"/>
                  </a:cubicBezTo>
                  <a:cubicBezTo>
                    <a:pt x="1394" y="364"/>
                    <a:pt x="1287" y="341"/>
                    <a:pt x="1204" y="305"/>
                  </a:cubicBezTo>
                  <a:cubicBezTo>
                    <a:pt x="918" y="198"/>
                    <a:pt x="632" y="90"/>
                    <a:pt x="335" y="7"/>
                  </a:cubicBezTo>
                  <a:cubicBezTo>
                    <a:pt x="315" y="2"/>
                    <a:pt x="297" y="0"/>
                    <a:pt x="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8014076" y="707256"/>
              <a:ext cx="77614" cy="34521"/>
            </a:xfrm>
            <a:custGeom>
              <a:avLst/>
              <a:gdLst/>
              <a:ahLst/>
              <a:cxnLst/>
              <a:rect l="l" t="t" r="r" b="b"/>
              <a:pathLst>
                <a:path w="2336" h="1039" extrusionOk="0">
                  <a:moveTo>
                    <a:pt x="277" y="0"/>
                  </a:moveTo>
                  <a:cubicBezTo>
                    <a:pt x="257" y="0"/>
                    <a:pt x="236" y="2"/>
                    <a:pt x="214" y="7"/>
                  </a:cubicBezTo>
                  <a:cubicBezTo>
                    <a:pt x="71" y="55"/>
                    <a:pt x="0" y="222"/>
                    <a:pt x="71" y="353"/>
                  </a:cubicBezTo>
                  <a:cubicBezTo>
                    <a:pt x="191" y="519"/>
                    <a:pt x="476" y="531"/>
                    <a:pt x="667" y="615"/>
                  </a:cubicBezTo>
                  <a:cubicBezTo>
                    <a:pt x="1107" y="758"/>
                    <a:pt x="1560" y="889"/>
                    <a:pt x="2000" y="1031"/>
                  </a:cubicBezTo>
                  <a:cubicBezTo>
                    <a:pt x="2020" y="1036"/>
                    <a:pt x="2040" y="1039"/>
                    <a:pt x="2059" y="1039"/>
                  </a:cubicBezTo>
                  <a:cubicBezTo>
                    <a:pt x="2221" y="1039"/>
                    <a:pt x="2335" y="871"/>
                    <a:pt x="2250" y="722"/>
                  </a:cubicBezTo>
                  <a:cubicBezTo>
                    <a:pt x="2226" y="674"/>
                    <a:pt x="2179" y="638"/>
                    <a:pt x="2119" y="615"/>
                  </a:cubicBezTo>
                  <a:cubicBezTo>
                    <a:pt x="1631" y="436"/>
                    <a:pt x="1119" y="281"/>
                    <a:pt x="619" y="115"/>
                  </a:cubicBezTo>
                  <a:cubicBezTo>
                    <a:pt x="506" y="84"/>
                    <a:pt x="403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8037798" y="735929"/>
              <a:ext cx="75986" cy="34787"/>
            </a:xfrm>
            <a:custGeom>
              <a:avLst/>
              <a:gdLst/>
              <a:ahLst/>
              <a:cxnLst/>
              <a:rect l="l" t="t" r="r" b="b"/>
              <a:pathLst>
                <a:path w="2287" h="1047" extrusionOk="0">
                  <a:moveTo>
                    <a:pt x="203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60" y="37"/>
                    <a:pt x="0" y="156"/>
                    <a:pt x="36" y="276"/>
                  </a:cubicBezTo>
                  <a:cubicBezTo>
                    <a:pt x="60" y="383"/>
                    <a:pt x="167" y="418"/>
                    <a:pt x="250" y="466"/>
                  </a:cubicBezTo>
                  <a:cubicBezTo>
                    <a:pt x="774" y="740"/>
                    <a:pt x="1358" y="823"/>
                    <a:pt x="1905" y="1038"/>
                  </a:cubicBezTo>
                  <a:cubicBezTo>
                    <a:pt x="1928" y="1044"/>
                    <a:pt x="1951" y="1047"/>
                    <a:pt x="1972" y="1047"/>
                  </a:cubicBezTo>
                  <a:cubicBezTo>
                    <a:pt x="2155" y="1047"/>
                    <a:pt x="2287" y="839"/>
                    <a:pt x="2191" y="668"/>
                  </a:cubicBezTo>
                  <a:cubicBezTo>
                    <a:pt x="2132" y="561"/>
                    <a:pt x="2013" y="537"/>
                    <a:pt x="1905" y="502"/>
                  </a:cubicBezTo>
                  <a:cubicBezTo>
                    <a:pt x="1596" y="383"/>
                    <a:pt x="1274" y="276"/>
                    <a:pt x="953" y="204"/>
                  </a:cubicBezTo>
                  <a:cubicBezTo>
                    <a:pt x="644" y="135"/>
                    <a:pt x="401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8092617" y="706525"/>
              <a:ext cx="37577" cy="18241"/>
            </a:xfrm>
            <a:custGeom>
              <a:avLst/>
              <a:gdLst/>
              <a:ahLst/>
              <a:cxnLst/>
              <a:rect l="l" t="t" r="r" b="b"/>
              <a:pathLst>
                <a:path w="1131" h="549" extrusionOk="0">
                  <a:moveTo>
                    <a:pt x="205" y="0"/>
                  </a:moveTo>
                  <a:cubicBezTo>
                    <a:pt x="91" y="0"/>
                    <a:pt x="1" y="137"/>
                    <a:pt x="65" y="244"/>
                  </a:cubicBezTo>
                  <a:cubicBezTo>
                    <a:pt x="113" y="327"/>
                    <a:pt x="208" y="327"/>
                    <a:pt x="291" y="363"/>
                  </a:cubicBezTo>
                  <a:cubicBezTo>
                    <a:pt x="470" y="434"/>
                    <a:pt x="648" y="482"/>
                    <a:pt x="827" y="541"/>
                  </a:cubicBezTo>
                  <a:cubicBezTo>
                    <a:pt x="845" y="546"/>
                    <a:pt x="862" y="548"/>
                    <a:pt x="878" y="548"/>
                  </a:cubicBezTo>
                  <a:cubicBezTo>
                    <a:pt x="1066" y="548"/>
                    <a:pt x="1131" y="251"/>
                    <a:pt x="922" y="196"/>
                  </a:cubicBezTo>
                  <a:cubicBezTo>
                    <a:pt x="696" y="137"/>
                    <a:pt x="470" y="65"/>
                    <a:pt x="243" y="6"/>
                  </a:cubicBezTo>
                  <a:cubicBezTo>
                    <a:pt x="230" y="2"/>
                    <a:pt x="217" y="0"/>
                    <a:pt x="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7971749" y="660311"/>
              <a:ext cx="56881" cy="31697"/>
            </a:xfrm>
            <a:custGeom>
              <a:avLst/>
              <a:gdLst/>
              <a:ahLst/>
              <a:cxnLst/>
              <a:rect l="l" t="t" r="r" b="b"/>
              <a:pathLst>
                <a:path w="1712" h="954" extrusionOk="0">
                  <a:moveTo>
                    <a:pt x="235" y="0"/>
                  </a:moveTo>
                  <a:cubicBezTo>
                    <a:pt x="220" y="0"/>
                    <a:pt x="205" y="1"/>
                    <a:pt x="191" y="4"/>
                  </a:cubicBezTo>
                  <a:cubicBezTo>
                    <a:pt x="71" y="39"/>
                    <a:pt x="0" y="158"/>
                    <a:pt x="12" y="277"/>
                  </a:cubicBezTo>
                  <a:cubicBezTo>
                    <a:pt x="71" y="492"/>
                    <a:pt x="143" y="444"/>
                    <a:pt x="250" y="504"/>
                  </a:cubicBezTo>
                  <a:cubicBezTo>
                    <a:pt x="691" y="682"/>
                    <a:pt x="917" y="766"/>
                    <a:pt x="1250" y="920"/>
                  </a:cubicBezTo>
                  <a:cubicBezTo>
                    <a:pt x="1292" y="943"/>
                    <a:pt x="1334" y="953"/>
                    <a:pt x="1374" y="953"/>
                  </a:cubicBezTo>
                  <a:cubicBezTo>
                    <a:pt x="1563" y="953"/>
                    <a:pt x="1711" y="726"/>
                    <a:pt x="1584" y="539"/>
                  </a:cubicBezTo>
                  <a:cubicBezTo>
                    <a:pt x="1369" y="361"/>
                    <a:pt x="964" y="266"/>
                    <a:pt x="691" y="146"/>
                  </a:cubicBezTo>
                  <a:cubicBezTo>
                    <a:pt x="539" y="103"/>
                    <a:pt x="387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8800053" y="275612"/>
              <a:ext cx="120308" cy="129312"/>
            </a:xfrm>
            <a:custGeom>
              <a:avLst/>
              <a:gdLst/>
              <a:ahLst/>
              <a:cxnLst/>
              <a:rect l="l" t="t" r="r" b="b"/>
              <a:pathLst>
                <a:path w="3621" h="3892" extrusionOk="0">
                  <a:moveTo>
                    <a:pt x="3256" y="1"/>
                  </a:moveTo>
                  <a:cubicBezTo>
                    <a:pt x="3207" y="1"/>
                    <a:pt x="3156" y="11"/>
                    <a:pt x="3108" y="34"/>
                  </a:cubicBezTo>
                  <a:cubicBezTo>
                    <a:pt x="2322" y="391"/>
                    <a:pt x="1525" y="1522"/>
                    <a:pt x="1179" y="1986"/>
                  </a:cubicBezTo>
                  <a:cubicBezTo>
                    <a:pt x="822" y="2486"/>
                    <a:pt x="477" y="3046"/>
                    <a:pt x="167" y="3391"/>
                  </a:cubicBezTo>
                  <a:cubicBezTo>
                    <a:pt x="48" y="3463"/>
                    <a:pt x="1" y="3605"/>
                    <a:pt x="48" y="3736"/>
                  </a:cubicBezTo>
                  <a:cubicBezTo>
                    <a:pt x="114" y="3846"/>
                    <a:pt x="188" y="3891"/>
                    <a:pt x="266" y="3891"/>
                  </a:cubicBezTo>
                  <a:cubicBezTo>
                    <a:pt x="399" y="3891"/>
                    <a:pt x="544" y="3759"/>
                    <a:pt x="679" y="3594"/>
                  </a:cubicBezTo>
                  <a:cubicBezTo>
                    <a:pt x="929" y="3391"/>
                    <a:pt x="1191" y="3177"/>
                    <a:pt x="1441" y="2962"/>
                  </a:cubicBezTo>
                  <a:cubicBezTo>
                    <a:pt x="2180" y="2391"/>
                    <a:pt x="2823" y="1700"/>
                    <a:pt x="3370" y="938"/>
                  </a:cubicBezTo>
                  <a:cubicBezTo>
                    <a:pt x="3477" y="724"/>
                    <a:pt x="3620" y="510"/>
                    <a:pt x="3608" y="284"/>
                  </a:cubicBezTo>
                  <a:cubicBezTo>
                    <a:pt x="3572" y="111"/>
                    <a:pt x="3417" y="1"/>
                    <a:pt x="3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8836866" y="390832"/>
              <a:ext cx="213637" cy="79541"/>
            </a:xfrm>
            <a:custGeom>
              <a:avLst/>
              <a:gdLst/>
              <a:ahLst/>
              <a:cxnLst/>
              <a:rect l="l" t="t" r="r" b="b"/>
              <a:pathLst>
                <a:path w="6430" h="2394" extrusionOk="0">
                  <a:moveTo>
                    <a:pt x="5973" y="0"/>
                  </a:moveTo>
                  <a:cubicBezTo>
                    <a:pt x="5594" y="0"/>
                    <a:pt x="5058" y="199"/>
                    <a:pt x="4572" y="340"/>
                  </a:cubicBezTo>
                  <a:cubicBezTo>
                    <a:pt x="4239" y="459"/>
                    <a:pt x="3893" y="578"/>
                    <a:pt x="3560" y="709"/>
                  </a:cubicBezTo>
                  <a:cubicBezTo>
                    <a:pt x="3429" y="721"/>
                    <a:pt x="3310" y="768"/>
                    <a:pt x="3203" y="840"/>
                  </a:cubicBezTo>
                  <a:cubicBezTo>
                    <a:pt x="2596" y="1078"/>
                    <a:pt x="1988" y="1328"/>
                    <a:pt x="1369" y="1542"/>
                  </a:cubicBezTo>
                  <a:cubicBezTo>
                    <a:pt x="1203" y="1578"/>
                    <a:pt x="1036" y="1626"/>
                    <a:pt x="869" y="1673"/>
                  </a:cubicBezTo>
                  <a:cubicBezTo>
                    <a:pt x="619" y="1745"/>
                    <a:pt x="345" y="1757"/>
                    <a:pt x="119" y="1876"/>
                  </a:cubicBezTo>
                  <a:cubicBezTo>
                    <a:pt x="36" y="1935"/>
                    <a:pt x="0" y="2042"/>
                    <a:pt x="48" y="2138"/>
                  </a:cubicBezTo>
                  <a:cubicBezTo>
                    <a:pt x="16" y="2275"/>
                    <a:pt x="125" y="2394"/>
                    <a:pt x="258" y="2394"/>
                  </a:cubicBezTo>
                  <a:cubicBezTo>
                    <a:pt x="275" y="2394"/>
                    <a:pt x="292" y="2392"/>
                    <a:pt x="310" y="2388"/>
                  </a:cubicBezTo>
                  <a:cubicBezTo>
                    <a:pt x="1953" y="2161"/>
                    <a:pt x="3560" y="1780"/>
                    <a:pt x="5120" y="1245"/>
                  </a:cubicBezTo>
                  <a:cubicBezTo>
                    <a:pt x="5489" y="1102"/>
                    <a:pt x="5834" y="923"/>
                    <a:pt x="6144" y="697"/>
                  </a:cubicBezTo>
                  <a:cubicBezTo>
                    <a:pt x="6287" y="578"/>
                    <a:pt x="6382" y="602"/>
                    <a:pt x="6429" y="328"/>
                  </a:cubicBezTo>
                  <a:cubicBezTo>
                    <a:pt x="6417" y="149"/>
                    <a:pt x="6263" y="6"/>
                    <a:pt x="6084" y="6"/>
                  </a:cubicBezTo>
                  <a:cubicBezTo>
                    <a:pt x="6049" y="2"/>
                    <a:pt x="6012" y="0"/>
                    <a:pt x="59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8860587" y="520771"/>
              <a:ext cx="182804" cy="64756"/>
            </a:xfrm>
            <a:custGeom>
              <a:avLst/>
              <a:gdLst/>
              <a:ahLst/>
              <a:cxnLst/>
              <a:rect l="l" t="t" r="r" b="b"/>
              <a:pathLst>
                <a:path w="5502" h="1949" extrusionOk="0">
                  <a:moveTo>
                    <a:pt x="512" y="1"/>
                  </a:moveTo>
                  <a:cubicBezTo>
                    <a:pt x="441" y="1"/>
                    <a:pt x="381" y="25"/>
                    <a:pt x="334" y="84"/>
                  </a:cubicBezTo>
                  <a:cubicBezTo>
                    <a:pt x="131" y="120"/>
                    <a:pt x="0" y="334"/>
                    <a:pt x="84" y="525"/>
                  </a:cubicBezTo>
                  <a:cubicBezTo>
                    <a:pt x="167" y="715"/>
                    <a:pt x="393" y="775"/>
                    <a:pt x="560" y="858"/>
                  </a:cubicBezTo>
                  <a:cubicBezTo>
                    <a:pt x="1084" y="1096"/>
                    <a:pt x="1608" y="1287"/>
                    <a:pt x="2155" y="1453"/>
                  </a:cubicBezTo>
                  <a:cubicBezTo>
                    <a:pt x="2786" y="1644"/>
                    <a:pt x="3441" y="1787"/>
                    <a:pt x="4096" y="1882"/>
                  </a:cubicBezTo>
                  <a:cubicBezTo>
                    <a:pt x="4290" y="1899"/>
                    <a:pt x="4535" y="1949"/>
                    <a:pt x="4769" y="1949"/>
                  </a:cubicBezTo>
                  <a:cubicBezTo>
                    <a:pt x="5009" y="1949"/>
                    <a:pt x="5237" y="1897"/>
                    <a:pt x="5382" y="1703"/>
                  </a:cubicBezTo>
                  <a:cubicBezTo>
                    <a:pt x="5501" y="1477"/>
                    <a:pt x="5430" y="1215"/>
                    <a:pt x="5215" y="1084"/>
                  </a:cubicBezTo>
                  <a:cubicBezTo>
                    <a:pt x="3763" y="370"/>
                    <a:pt x="2108" y="19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39"/>
          <p:cNvGrpSpPr/>
          <p:nvPr/>
        </p:nvGrpSpPr>
        <p:grpSpPr>
          <a:xfrm>
            <a:off x="378475" y="3455308"/>
            <a:ext cx="955800" cy="1211525"/>
            <a:chOff x="7869600" y="202463"/>
            <a:chExt cx="955800" cy="1211525"/>
          </a:xfrm>
        </p:grpSpPr>
        <p:sp>
          <p:nvSpPr>
            <p:cNvPr id="1147" name="Google Shape;1147;p39"/>
            <p:cNvSpPr/>
            <p:nvPr/>
          </p:nvSpPr>
          <p:spPr>
            <a:xfrm>
              <a:off x="7869600" y="202463"/>
              <a:ext cx="888225" cy="1137700"/>
            </a:xfrm>
            <a:custGeom>
              <a:avLst/>
              <a:gdLst/>
              <a:ahLst/>
              <a:cxnLst/>
              <a:rect l="l" t="t" r="r" b="b"/>
              <a:pathLst>
                <a:path w="35529" h="45508" extrusionOk="0">
                  <a:moveTo>
                    <a:pt x="28912" y="0"/>
                  </a:moveTo>
                  <a:cubicBezTo>
                    <a:pt x="28832" y="0"/>
                    <a:pt x="28752" y="5"/>
                    <a:pt x="28670" y="14"/>
                  </a:cubicBezTo>
                  <a:cubicBezTo>
                    <a:pt x="28670" y="14"/>
                    <a:pt x="0" y="5181"/>
                    <a:pt x="203" y="6479"/>
                  </a:cubicBezTo>
                  <a:cubicBezTo>
                    <a:pt x="226" y="6562"/>
                    <a:pt x="4703" y="45507"/>
                    <a:pt x="4703" y="45507"/>
                  </a:cubicBezTo>
                  <a:lnTo>
                    <a:pt x="33552" y="42162"/>
                  </a:lnTo>
                  <a:cubicBezTo>
                    <a:pt x="34707" y="42031"/>
                    <a:pt x="35528" y="40995"/>
                    <a:pt x="35397" y="39840"/>
                  </a:cubicBezTo>
                  <a:lnTo>
                    <a:pt x="30992" y="1859"/>
                  </a:lnTo>
                  <a:cubicBezTo>
                    <a:pt x="30870" y="786"/>
                    <a:pt x="29967" y="0"/>
                    <a:pt x="289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7873825" y="222438"/>
              <a:ext cx="793800" cy="179825"/>
            </a:xfrm>
            <a:custGeom>
              <a:avLst/>
              <a:gdLst/>
              <a:ahLst/>
              <a:cxnLst/>
              <a:rect l="l" t="t" r="r" b="b"/>
              <a:pathLst>
                <a:path w="31752" h="7193" extrusionOk="0">
                  <a:moveTo>
                    <a:pt x="28635" y="1"/>
                  </a:moveTo>
                  <a:cubicBezTo>
                    <a:pt x="28520" y="1"/>
                    <a:pt x="28406" y="16"/>
                    <a:pt x="28287" y="48"/>
                  </a:cubicBezTo>
                  <a:cubicBezTo>
                    <a:pt x="18798" y="1870"/>
                    <a:pt x="510" y="5013"/>
                    <a:pt x="224" y="5656"/>
                  </a:cubicBezTo>
                  <a:cubicBezTo>
                    <a:pt x="0" y="6151"/>
                    <a:pt x="953" y="7192"/>
                    <a:pt x="1883" y="7192"/>
                  </a:cubicBezTo>
                  <a:cubicBezTo>
                    <a:pt x="1894" y="7192"/>
                    <a:pt x="1904" y="7192"/>
                    <a:pt x="1915" y="7192"/>
                  </a:cubicBezTo>
                  <a:cubicBezTo>
                    <a:pt x="11499" y="6990"/>
                    <a:pt x="22453" y="5335"/>
                    <a:pt x="31752" y="3180"/>
                  </a:cubicBezTo>
                  <a:cubicBezTo>
                    <a:pt x="31145" y="2132"/>
                    <a:pt x="30371" y="1191"/>
                    <a:pt x="29454" y="382"/>
                  </a:cubicBezTo>
                  <a:cubicBezTo>
                    <a:pt x="29275" y="203"/>
                    <a:pt x="29061" y="72"/>
                    <a:pt x="28811" y="12"/>
                  </a:cubicBezTo>
                  <a:cubicBezTo>
                    <a:pt x="28751" y="5"/>
                    <a:pt x="28693" y="1"/>
                    <a:pt x="286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7874600" y="271613"/>
              <a:ext cx="950800" cy="1142375"/>
            </a:xfrm>
            <a:custGeom>
              <a:avLst/>
              <a:gdLst/>
              <a:ahLst/>
              <a:cxnLst/>
              <a:rect l="l" t="t" r="r" b="b"/>
              <a:pathLst>
                <a:path w="38032" h="45695" extrusionOk="0">
                  <a:moveTo>
                    <a:pt x="30804" y="1"/>
                  </a:moveTo>
                  <a:cubicBezTo>
                    <a:pt x="30690" y="1"/>
                    <a:pt x="30575" y="8"/>
                    <a:pt x="30459" y="22"/>
                  </a:cubicBezTo>
                  <a:cubicBezTo>
                    <a:pt x="30459" y="22"/>
                    <a:pt x="4051" y="3546"/>
                    <a:pt x="1241" y="3880"/>
                  </a:cubicBezTo>
                  <a:cubicBezTo>
                    <a:pt x="1087" y="3896"/>
                    <a:pt x="952" y="3904"/>
                    <a:pt x="833" y="3904"/>
                  </a:cubicBezTo>
                  <a:cubicBezTo>
                    <a:pt x="173" y="3904"/>
                    <a:pt x="29" y="3680"/>
                    <a:pt x="6" y="3680"/>
                  </a:cubicBezTo>
                  <a:cubicBezTo>
                    <a:pt x="1" y="3680"/>
                    <a:pt x="1" y="3690"/>
                    <a:pt x="3" y="3713"/>
                  </a:cubicBezTo>
                  <a:lnTo>
                    <a:pt x="4848" y="45694"/>
                  </a:lnTo>
                  <a:lnTo>
                    <a:pt x="35317" y="42170"/>
                  </a:lnTo>
                  <a:cubicBezTo>
                    <a:pt x="36900" y="41991"/>
                    <a:pt x="38031" y="40563"/>
                    <a:pt x="37853" y="38979"/>
                  </a:cubicBezTo>
                  <a:lnTo>
                    <a:pt x="33638" y="2546"/>
                  </a:lnTo>
                  <a:cubicBezTo>
                    <a:pt x="33472" y="1079"/>
                    <a:pt x="32235" y="1"/>
                    <a:pt x="30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8152650" y="472813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1"/>
                  </a:moveTo>
                  <a:cubicBezTo>
                    <a:pt x="385" y="1"/>
                    <a:pt x="0" y="357"/>
                    <a:pt x="61" y="832"/>
                  </a:cubicBezTo>
                  <a:cubicBezTo>
                    <a:pt x="94" y="1208"/>
                    <a:pt x="415" y="1492"/>
                    <a:pt x="795" y="1492"/>
                  </a:cubicBezTo>
                  <a:cubicBezTo>
                    <a:pt x="823" y="1492"/>
                    <a:pt x="853" y="1490"/>
                    <a:pt x="882" y="1487"/>
                  </a:cubicBezTo>
                  <a:cubicBezTo>
                    <a:pt x="1537" y="1416"/>
                    <a:pt x="1775" y="582"/>
                    <a:pt x="1251" y="165"/>
                  </a:cubicBezTo>
                  <a:cubicBezTo>
                    <a:pt x="1111" y="51"/>
                    <a:pt x="952" y="1"/>
                    <a:pt x="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8390175" y="419838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0"/>
                  </a:moveTo>
                  <a:cubicBezTo>
                    <a:pt x="385" y="0"/>
                    <a:pt x="0" y="356"/>
                    <a:pt x="61" y="832"/>
                  </a:cubicBezTo>
                  <a:cubicBezTo>
                    <a:pt x="94" y="1208"/>
                    <a:pt x="425" y="1492"/>
                    <a:pt x="797" y="1492"/>
                  </a:cubicBezTo>
                  <a:cubicBezTo>
                    <a:pt x="825" y="1492"/>
                    <a:pt x="854" y="1490"/>
                    <a:pt x="882" y="1487"/>
                  </a:cubicBezTo>
                  <a:cubicBezTo>
                    <a:pt x="1537" y="1403"/>
                    <a:pt x="1775" y="570"/>
                    <a:pt x="1251" y="165"/>
                  </a:cubicBezTo>
                  <a:cubicBezTo>
                    <a:pt x="1111" y="51"/>
                    <a:pt x="952" y="0"/>
                    <a:pt x="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8272825" y="448588"/>
              <a:ext cx="40900" cy="33375"/>
            </a:xfrm>
            <a:custGeom>
              <a:avLst/>
              <a:gdLst/>
              <a:ahLst/>
              <a:cxnLst/>
              <a:rect l="l" t="t" r="r" b="b"/>
              <a:pathLst>
                <a:path w="1636" h="1335" extrusionOk="0">
                  <a:moveTo>
                    <a:pt x="754" y="1"/>
                  </a:moveTo>
                  <a:cubicBezTo>
                    <a:pt x="358" y="1"/>
                    <a:pt x="0" y="363"/>
                    <a:pt x="99" y="813"/>
                  </a:cubicBezTo>
                  <a:cubicBezTo>
                    <a:pt x="153" y="1121"/>
                    <a:pt x="414" y="1334"/>
                    <a:pt x="715" y="1334"/>
                  </a:cubicBezTo>
                  <a:cubicBezTo>
                    <a:pt x="752" y="1334"/>
                    <a:pt x="789" y="1331"/>
                    <a:pt x="826" y="1325"/>
                  </a:cubicBezTo>
                  <a:cubicBezTo>
                    <a:pt x="1433" y="1253"/>
                    <a:pt x="1635" y="480"/>
                    <a:pt x="1135" y="122"/>
                  </a:cubicBezTo>
                  <a:cubicBezTo>
                    <a:pt x="1013" y="38"/>
                    <a:pt x="882" y="1"/>
                    <a:pt x="754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8245825" y="519188"/>
              <a:ext cx="140825" cy="55175"/>
            </a:xfrm>
            <a:custGeom>
              <a:avLst/>
              <a:gdLst/>
              <a:ahLst/>
              <a:cxnLst/>
              <a:rect l="l" t="t" r="r" b="b"/>
              <a:pathLst>
                <a:path w="5633" h="2207" extrusionOk="0">
                  <a:moveTo>
                    <a:pt x="3428" y="0"/>
                  </a:moveTo>
                  <a:cubicBezTo>
                    <a:pt x="2755" y="0"/>
                    <a:pt x="2087" y="172"/>
                    <a:pt x="1489" y="501"/>
                  </a:cubicBezTo>
                  <a:cubicBezTo>
                    <a:pt x="870" y="858"/>
                    <a:pt x="346" y="1382"/>
                    <a:pt x="1" y="2025"/>
                  </a:cubicBezTo>
                  <a:cubicBezTo>
                    <a:pt x="394" y="2145"/>
                    <a:pt x="816" y="2205"/>
                    <a:pt x="1233" y="2205"/>
                  </a:cubicBezTo>
                  <a:cubicBezTo>
                    <a:pt x="1271" y="2205"/>
                    <a:pt x="1308" y="2205"/>
                    <a:pt x="1346" y="2204"/>
                  </a:cubicBezTo>
                  <a:cubicBezTo>
                    <a:pt x="1411" y="2205"/>
                    <a:pt x="1475" y="2206"/>
                    <a:pt x="1539" y="2206"/>
                  </a:cubicBezTo>
                  <a:cubicBezTo>
                    <a:pt x="2378" y="2206"/>
                    <a:pt x="3205" y="2062"/>
                    <a:pt x="4001" y="1763"/>
                  </a:cubicBezTo>
                  <a:cubicBezTo>
                    <a:pt x="4620" y="1513"/>
                    <a:pt x="5180" y="1132"/>
                    <a:pt x="5632" y="632"/>
                  </a:cubicBezTo>
                  <a:cubicBezTo>
                    <a:pt x="5180" y="382"/>
                    <a:pt x="4692" y="192"/>
                    <a:pt x="4180" y="73"/>
                  </a:cubicBezTo>
                  <a:cubicBezTo>
                    <a:pt x="3931" y="24"/>
                    <a:pt x="3679" y="0"/>
                    <a:pt x="34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8211000" y="473313"/>
              <a:ext cx="195875" cy="96225"/>
            </a:xfrm>
            <a:custGeom>
              <a:avLst/>
              <a:gdLst/>
              <a:ahLst/>
              <a:cxnLst/>
              <a:rect l="l" t="t" r="r" b="b"/>
              <a:pathLst>
                <a:path w="7835" h="3849" extrusionOk="0">
                  <a:moveTo>
                    <a:pt x="6403" y="1"/>
                  </a:moveTo>
                  <a:cubicBezTo>
                    <a:pt x="6376" y="1"/>
                    <a:pt x="6349" y="1"/>
                    <a:pt x="6323" y="3"/>
                  </a:cubicBezTo>
                  <a:cubicBezTo>
                    <a:pt x="5835" y="62"/>
                    <a:pt x="5370" y="229"/>
                    <a:pt x="4966" y="503"/>
                  </a:cubicBezTo>
                  <a:cubicBezTo>
                    <a:pt x="4442" y="824"/>
                    <a:pt x="3918" y="1241"/>
                    <a:pt x="3311" y="1324"/>
                  </a:cubicBezTo>
                  <a:cubicBezTo>
                    <a:pt x="3250" y="1329"/>
                    <a:pt x="3190" y="1332"/>
                    <a:pt x="3130" y="1332"/>
                  </a:cubicBezTo>
                  <a:cubicBezTo>
                    <a:pt x="2788" y="1332"/>
                    <a:pt x="2454" y="1254"/>
                    <a:pt x="2120" y="1193"/>
                  </a:cubicBezTo>
                  <a:cubicBezTo>
                    <a:pt x="1916" y="1153"/>
                    <a:pt x="1698" y="1127"/>
                    <a:pt x="1484" y="1127"/>
                  </a:cubicBezTo>
                  <a:cubicBezTo>
                    <a:pt x="1059" y="1127"/>
                    <a:pt x="646" y="1230"/>
                    <a:pt x="370" y="1538"/>
                  </a:cubicBezTo>
                  <a:cubicBezTo>
                    <a:pt x="60" y="1919"/>
                    <a:pt x="1" y="2455"/>
                    <a:pt x="227" y="2908"/>
                  </a:cubicBezTo>
                  <a:cubicBezTo>
                    <a:pt x="453" y="3336"/>
                    <a:pt x="846" y="3670"/>
                    <a:pt x="1310" y="3824"/>
                  </a:cubicBezTo>
                  <a:lnTo>
                    <a:pt x="1394" y="3848"/>
                  </a:lnTo>
                  <a:cubicBezTo>
                    <a:pt x="2086" y="2594"/>
                    <a:pt x="3404" y="1839"/>
                    <a:pt x="4799" y="1839"/>
                  </a:cubicBezTo>
                  <a:cubicBezTo>
                    <a:pt x="5059" y="1839"/>
                    <a:pt x="5322" y="1865"/>
                    <a:pt x="5585" y="1919"/>
                  </a:cubicBezTo>
                  <a:cubicBezTo>
                    <a:pt x="6097" y="2027"/>
                    <a:pt x="6585" y="2217"/>
                    <a:pt x="7037" y="2479"/>
                  </a:cubicBezTo>
                  <a:cubicBezTo>
                    <a:pt x="7192" y="2300"/>
                    <a:pt x="7323" y="2122"/>
                    <a:pt x="7442" y="1919"/>
                  </a:cubicBezTo>
                  <a:cubicBezTo>
                    <a:pt x="7680" y="1515"/>
                    <a:pt x="7835" y="967"/>
                    <a:pt x="7585" y="574"/>
                  </a:cubicBezTo>
                  <a:cubicBezTo>
                    <a:pt x="7338" y="192"/>
                    <a:pt x="6857" y="1"/>
                    <a:pt x="6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8122000" y="1204563"/>
              <a:ext cx="67300" cy="114650"/>
            </a:xfrm>
            <a:custGeom>
              <a:avLst/>
              <a:gdLst/>
              <a:ahLst/>
              <a:cxnLst/>
              <a:rect l="l" t="t" r="r" b="b"/>
              <a:pathLst>
                <a:path w="2692" h="4586" extrusionOk="0">
                  <a:moveTo>
                    <a:pt x="1102" y="759"/>
                  </a:moveTo>
                  <a:cubicBezTo>
                    <a:pt x="1129" y="759"/>
                    <a:pt x="1156" y="762"/>
                    <a:pt x="1179" y="768"/>
                  </a:cubicBezTo>
                  <a:cubicBezTo>
                    <a:pt x="1394" y="780"/>
                    <a:pt x="1382" y="792"/>
                    <a:pt x="1441" y="816"/>
                  </a:cubicBezTo>
                  <a:cubicBezTo>
                    <a:pt x="1501" y="851"/>
                    <a:pt x="1548" y="899"/>
                    <a:pt x="1596" y="947"/>
                  </a:cubicBezTo>
                  <a:cubicBezTo>
                    <a:pt x="1620" y="971"/>
                    <a:pt x="1644" y="1006"/>
                    <a:pt x="1668" y="1042"/>
                  </a:cubicBezTo>
                  <a:lnTo>
                    <a:pt x="1691" y="1078"/>
                  </a:lnTo>
                  <a:cubicBezTo>
                    <a:pt x="1822" y="1375"/>
                    <a:pt x="1822" y="1709"/>
                    <a:pt x="1691" y="2006"/>
                  </a:cubicBezTo>
                  <a:cubicBezTo>
                    <a:pt x="1525" y="2304"/>
                    <a:pt x="1382" y="2459"/>
                    <a:pt x="977" y="2768"/>
                  </a:cubicBezTo>
                  <a:cubicBezTo>
                    <a:pt x="906" y="2828"/>
                    <a:pt x="810" y="2887"/>
                    <a:pt x="727" y="2935"/>
                  </a:cubicBezTo>
                  <a:cubicBezTo>
                    <a:pt x="632" y="2233"/>
                    <a:pt x="572" y="1566"/>
                    <a:pt x="620" y="1316"/>
                  </a:cubicBezTo>
                  <a:cubicBezTo>
                    <a:pt x="632" y="1221"/>
                    <a:pt x="644" y="1137"/>
                    <a:pt x="667" y="1054"/>
                  </a:cubicBezTo>
                  <a:lnTo>
                    <a:pt x="667" y="1042"/>
                  </a:lnTo>
                  <a:lnTo>
                    <a:pt x="679" y="1006"/>
                  </a:lnTo>
                  <a:lnTo>
                    <a:pt x="703" y="982"/>
                  </a:lnTo>
                  <a:cubicBezTo>
                    <a:pt x="715" y="971"/>
                    <a:pt x="727" y="959"/>
                    <a:pt x="739" y="947"/>
                  </a:cubicBezTo>
                  <a:cubicBezTo>
                    <a:pt x="751" y="935"/>
                    <a:pt x="786" y="887"/>
                    <a:pt x="810" y="863"/>
                  </a:cubicBezTo>
                  <a:cubicBezTo>
                    <a:pt x="846" y="840"/>
                    <a:pt x="870" y="816"/>
                    <a:pt x="906" y="804"/>
                  </a:cubicBezTo>
                  <a:cubicBezTo>
                    <a:pt x="941" y="780"/>
                    <a:pt x="977" y="768"/>
                    <a:pt x="1013" y="768"/>
                  </a:cubicBezTo>
                  <a:lnTo>
                    <a:pt x="1025" y="768"/>
                  </a:lnTo>
                  <a:cubicBezTo>
                    <a:pt x="1048" y="762"/>
                    <a:pt x="1075" y="759"/>
                    <a:pt x="1102" y="759"/>
                  </a:cubicBezTo>
                  <a:close/>
                  <a:moveTo>
                    <a:pt x="1140" y="0"/>
                  </a:moveTo>
                  <a:cubicBezTo>
                    <a:pt x="419" y="0"/>
                    <a:pt x="102" y="483"/>
                    <a:pt x="60" y="828"/>
                  </a:cubicBezTo>
                  <a:lnTo>
                    <a:pt x="60" y="840"/>
                  </a:lnTo>
                  <a:cubicBezTo>
                    <a:pt x="1" y="1244"/>
                    <a:pt x="36" y="1280"/>
                    <a:pt x="84" y="1673"/>
                  </a:cubicBezTo>
                  <a:cubicBezTo>
                    <a:pt x="144" y="2352"/>
                    <a:pt x="239" y="3030"/>
                    <a:pt x="382" y="3697"/>
                  </a:cubicBezTo>
                  <a:cubicBezTo>
                    <a:pt x="417" y="3923"/>
                    <a:pt x="453" y="4149"/>
                    <a:pt x="501" y="4376"/>
                  </a:cubicBezTo>
                  <a:cubicBezTo>
                    <a:pt x="501" y="4435"/>
                    <a:pt x="536" y="4483"/>
                    <a:pt x="584" y="4530"/>
                  </a:cubicBezTo>
                  <a:cubicBezTo>
                    <a:pt x="629" y="4568"/>
                    <a:pt x="680" y="4585"/>
                    <a:pt x="729" y="4585"/>
                  </a:cubicBezTo>
                  <a:cubicBezTo>
                    <a:pt x="851" y="4585"/>
                    <a:pt x="965" y="4484"/>
                    <a:pt x="965" y="4340"/>
                  </a:cubicBezTo>
                  <a:cubicBezTo>
                    <a:pt x="929" y="4149"/>
                    <a:pt x="882" y="3935"/>
                    <a:pt x="846" y="3709"/>
                  </a:cubicBezTo>
                  <a:lnTo>
                    <a:pt x="870" y="3709"/>
                  </a:lnTo>
                  <a:cubicBezTo>
                    <a:pt x="917" y="3697"/>
                    <a:pt x="953" y="3697"/>
                    <a:pt x="1001" y="3673"/>
                  </a:cubicBezTo>
                  <a:cubicBezTo>
                    <a:pt x="1120" y="3626"/>
                    <a:pt x="1239" y="3554"/>
                    <a:pt x="1346" y="3471"/>
                  </a:cubicBezTo>
                  <a:cubicBezTo>
                    <a:pt x="1584" y="3292"/>
                    <a:pt x="1822" y="3090"/>
                    <a:pt x="2037" y="2876"/>
                  </a:cubicBezTo>
                  <a:cubicBezTo>
                    <a:pt x="2251" y="2637"/>
                    <a:pt x="2406" y="2352"/>
                    <a:pt x="2489" y="2054"/>
                  </a:cubicBezTo>
                  <a:cubicBezTo>
                    <a:pt x="2691" y="1256"/>
                    <a:pt x="2334" y="197"/>
                    <a:pt x="1465" y="30"/>
                  </a:cubicBezTo>
                  <a:cubicBezTo>
                    <a:pt x="1349" y="10"/>
                    <a:pt x="1241" y="0"/>
                    <a:pt x="1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8197300" y="1209563"/>
              <a:ext cx="61050" cy="101850"/>
            </a:xfrm>
            <a:custGeom>
              <a:avLst/>
              <a:gdLst/>
              <a:ahLst/>
              <a:cxnLst/>
              <a:rect l="l" t="t" r="r" b="b"/>
              <a:pathLst>
                <a:path w="2442" h="4074" extrusionOk="0">
                  <a:moveTo>
                    <a:pt x="763" y="675"/>
                  </a:moveTo>
                  <a:cubicBezTo>
                    <a:pt x="906" y="806"/>
                    <a:pt x="1013" y="973"/>
                    <a:pt x="1084" y="1152"/>
                  </a:cubicBezTo>
                  <a:cubicBezTo>
                    <a:pt x="1239" y="1580"/>
                    <a:pt x="1370" y="2021"/>
                    <a:pt x="1477" y="2461"/>
                  </a:cubicBezTo>
                  <a:lnTo>
                    <a:pt x="1370" y="2461"/>
                  </a:lnTo>
                  <a:cubicBezTo>
                    <a:pt x="1215" y="2461"/>
                    <a:pt x="1084" y="2485"/>
                    <a:pt x="942" y="2533"/>
                  </a:cubicBezTo>
                  <a:cubicBezTo>
                    <a:pt x="870" y="2568"/>
                    <a:pt x="799" y="2604"/>
                    <a:pt x="703" y="2640"/>
                  </a:cubicBezTo>
                  <a:cubicBezTo>
                    <a:pt x="668" y="2056"/>
                    <a:pt x="644" y="1485"/>
                    <a:pt x="668" y="1259"/>
                  </a:cubicBezTo>
                  <a:cubicBezTo>
                    <a:pt x="692" y="830"/>
                    <a:pt x="632" y="961"/>
                    <a:pt x="763" y="675"/>
                  </a:cubicBezTo>
                  <a:close/>
                  <a:moveTo>
                    <a:pt x="1689" y="3289"/>
                  </a:moveTo>
                  <a:lnTo>
                    <a:pt x="1689" y="3289"/>
                  </a:lnTo>
                  <a:cubicBezTo>
                    <a:pt x="1689" y="3291"/>
                    <a:pt x="1689" y="3292"/>
                    <a:pt x="1689" y="3292"/>
                  </a:cubicBezTo>
                  <a:cubicBezTo>
                    <a:pt x="1689" y="3292"/>
                    <a:pt x="1689" y="3291"/>
                    <a:pt x="1689" y="3289"/>
                  </a:cubicBezTo>
                  <a:close/>
                  <a:moveTo>
                    <a:pt x="717" y="0"/>
                  </a:moveTo>
                  <a:cubicBezTo>
                    <a:pt x="455" y="0"/>
                    <a:pt x="222" y="206"/>
                    <a:pt x="120" y="520"/>
                  </a:cubicBezTo>
                  <a:cubicBezTo>
                    <a:pt x="25" y="806"/>
                    <a:pt x="1" y="1116"/>
                    <a:pt x="25" y="1425"/>
                  </a:cubicBezTo>
                  <a:cubicBezTo>
                    <a:pt x="49" y="1985"/>
                    <a:pt x="108" y="2533"/>
                    <a:pt x="180" y="3092"/>
                  </a:cubicBezTo>
                  <a:cubicBezTo>
                    <a:pt x="168" y="3164"/>
                    <a:pt x="168" y="3235"/>
                    <a:pt x="203" y="3307"/>
                  </a:cubicBezTo>
                  <a:cubicBezTo>
                    <a:pt x="215" y="3414"/>
                    <a:pt x="227" y="3521"/>
                    <a:pt x="239" y="3640"/>
                  </a:cubicBezTo>
                  <a:cubicBezTo>
                    <a:pt x="251" y="3747"/>
                    <a:pt x="239" y="3914"/>
                    <a:pt x="346" y="4009"/>
                  </a:cubicBezTo>
                  <a:cubicBezTo>
                    <a:pt x="398" y="4054"/>
                    <a:pt x="457" y="4074"/>
                    <a:pt x="515" y="4074"/>
                  </a:cubicBezTo>
                  <a:cubicBezTo>
                    <a:pt x="659" y="4074"/>
                    <a:pt x="795" y="3952"/>
                    <a:pt x="787" y="3783"/>
                  </a:cubicBezTo>
                  <a:cubicBezTo>
                    <a:pt x="787" y="3699"/>
                    <a:pt x="775" y="3616"/>
                    <a:pt x="775" y="3521"/>
                  </a:cubicBezTo>
                  <a:lnTo>
                    <a:pt x="811" y="3497"/>
                  </a:lnTo>
                  <a:cubicBezTo>
                    <a:pt x="977" y="3390"/>
                    <a:pt x="1156" y="3307"/>
                    <a:pt x="1346" y="3235"/>
                  </a:cubicBezTo>
                  <a:cubicBezTo>
                    <a:pt x="1430" y="3199"/>
                    <a:pt x="1525" y="3152"/>
                    <a:pt x="1608" y="3092"/>
                  </a:cubicBezTo>
                  <a:lnTo>
                    <a:pt x="1644" y="3068"/>
                  </a:lnTo>
                  <a:cubicBezTo>
                    <a:pt x="1660" y="3136"/>
                    <a:pt x="1673" y="3204"/>
                    <a:pt x="1681" y="3247"/>
                  </a:cubicBezTo>
                  <a:lnTo>
                    <a:pt x="1681" y="3247"/>
                  </a:lnTo>
                  <a:cubicBezTo>
                    <a:pt x="1693" y="3350"/>
                    <a:pt x="1716" y="3453"/>
                    <a:pt x="1739" y="3545"/>
                  </a:cubicBezTo>
                  <a:cubicBezTo>
                    <a:pt x="1751" y="3580"/>
                    <a:pt x="1763" y="3616"/>
                    <a:pt x="1787" y="3652"/>
                  </a:cubicBezTo>
                  <a:lnTo>
                    <a:pt x="1799" y="3688"/>
                  </a:lnTo>
                  <a:lnTo>
                    <a:pt x="1823" y="3723"/>
                  </a:lnTo>
                  <a:lnTo>
                    <a:pt x="1835" y="3759"/>
                  </a:lnTo>
                  <a:cubicBezTo>
                    <a:pt x="1900" y="3850"/>
                    <a:pt x="2004" y="3898"/>
                    <a:pt x="2108" y="3898"/>
                  </a:cubicBezTo>
                  <a:cubicBezTo>
                    <a:pt x="2195" y="3898"/>
                    <a:pt x="2282" y="3865"/>
                    <a:pt x="2346" y="3795"/>
                  </a:cubicBezTo>
                  <a:cubicBezTo>
                    <a:pt x="2358" y="3771"/>
                    <a:pt x="2370" y="3747"/>
                    <a:pt x="2382" y="3723"/>
                  </a:cubicBezTo>
                  <a:lnTo>
                    <a:pt x="2382" y="3711"/>
                  </a:lnTo>
                  <a:cubicBezTo>
                    <a:pt x="2418" y="3667"/>
                    <a:pt x="2433" y="3497"/>
                    <a:pt x="2429" y="3497"/>
                  </a:cubicBezTo>
                  <a:lnTo>
                    <a:pt x="2429" y="3497"/>
                  </a:lnTo>
                  <a:cubicBezTo>
                    <a:pt x="2428" y="3497"/>
                    <a:pt x="2424" y="3517"/>
                    <a:pt x="2418" y="3568"/>
                  </a:cubicBezTo>
                  <a:cubicBezTo>
                    <a:pt x="2442" y="3045"/>
                    <a:pt x="2263" y="2521"/>
                    <a:pt x="2108" y="2033"/>
                  </a:cubicBezTo>
                  <a:cubicBezTo>
                    <a:pt x="1906" y="1366"/>
                    <a:pt x="1680" y="640"/>
                    <a:pt x="1132" y="175"/>
                  </a:cubicBezTo>
                  <a:cubicBezTo>
                    <a:pt x="995" y="54"/>
                    <a:pt x="852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8263100" y="1199313"/>
              <a:ext cx="60750" cy="104175"/>
            </a:xfrm>
            <a:custGeom>
              <a:avLst/>
              <a:gdLst/>
              <a:ahLst/>
              <a:cxnLst/>
              <a:rect l="l" t="t" r="r" b="b"/>
              <a:pathLst>
                <a:path w="2430" h="4167" extrusionOk="0">
                  <a:moveTo>
                    <a:pt x="1090" y="1"/>
                  </a:moveTo>
                  <a:cubicBezTo>
                    <a:pt x="879" y="1"/>
                    <a:pt x="671" y="37"/>
                    <a:pt x="488" y="157"/>
                  </a:cubicBezTo>
                  <a:cubicBezTo>
                    <a:pt x="0" y="490"/>
                    <a:pt x="0" y="1204"/>
                    <a:pt x="369" y="1633"/>
                  </a:cubicBezTo>
                  <a:cubicBezTo>
                    <a:pt x="560" y="1859"/>
                    <a:pt x="786" y="2038"/>
                    <a:pt x="1060" y="2169"/>
                  </a:cubicBezTo>
                  <a:lnTo>
                    <a:pt x="1072" y="2181"/>
                  </a:lnTo>
                  <a:cubicBezTo>
                    <a:pt x="1369" y="2395"/>
                    <a:pt x="1405" y="2419"/>
                    <a:pt x="1548" y="2645"/>
                  </a:cubicBezTo>
                  <a:cubicBezTo>
                    <a:pt x="1596" y="2728"/>
                    <a:pt x="1619" y="2812"/>
                    <a:pt x="1619" y="2907"/>
                  </a:cubicBezTo>
                  <a:cubicBezTo>
                    <a:pt x="1631" y="3014"/>
                    <a:pt x="1619" y="3121"/>
                    <a:pt x="1584" y="3228"/>
                  </a:cubicBezTo>
                  <a:cubicBezTo>
                    <a:pt x="1584" y="3240"/>
                    <a:pt x="1584" y="3240"/>
                    <a:pt x="1584" y="3240"/>
                  </a:cubicBezTo>
                  <a:cubicBezTo>
                    <a:pt x="1572" y="3264"/>
                    <a:pt x="1560" y="3276"/>
                    <a:pt x="1548" y="3288"/>
                  </a:cubicBezTo>
                  <a:lnTo>
                    <a:pt x="1524" y="3312"/>
                  </a:lnTo>
                  <a:cubicBezTo>
                    <a:pt x="1500" y="3324"/>
                    <a:pt x="1489" y="3336"/>
                    <a:pt x="1465" y="3347"/>
                  </a:cubicBezTo>
                  <a:lnTo>
                    <a:pt x="1417" y="3359"/>
                  </a:lnTo>
                  <a:cubicBezTo>
                    <a:pt x="1405" y="3371"/>
                    <a:pt x="1393" y="3371"/>
                    <a:pt x="1369" y="3371"/>
                  </a:cubicBezTo>
                  <a:lnTo>
                    <a:pt x="1298" y="3371"/>
                  </a:lnTo>
                  <a:cubicBezTo>
                    <a:pt x="1262" y="3371"/>
                    <a:pt x="1227" y="3371"/>
                    <a:pt x="1191" y="3359"/>
                  </a:cubicBezTo>
                  <a:lnTo>
                    <a:pt x="1131" y="3324"/>
                  </a:lnTo>
                  <a:cubicBezTo>
                    <a:pt x="1072" y="3276"/>
                    <a:pt x="1012" y="3240"/>
                    <a:pt x="953" y="3181"/>
                  </a:cubicBezTo>
                  <a:lnTo>
                    <a:pt x="929" y="3157"/>
                  </a:lnTo>
                  <a:cubicBezTo>
                    <a:pt x="917" y="3145"/>
                    <a:pt x="905" y="3133"/>
                    <a:pt x="881" y="3109"/>
                  </a:cubicBezTo>
                  <a:cubicBezTo>
                    <a:pt x="881" y="3109"/>
                    <a:pt x="869" y="3109"/>
                    <a:pt x="857" y="3097"/>
                  </a:cubicBezTo>
                  <a:lnTo>
                    <a:pt x="834" y="3074"/>
                  </a:lnTo>
                  <a:cubicBezTo>
                    <a:pt x="767" y="2997"/>
                    <a:pt x="670" y="2959"/>
                    <a:pt x="573" y="2959"/>
                  </a:cubicBezTo>
                  <a:cubicBezTo>
                    <a:pt x="548" y="2959"/>
                    <a:pt x="524" y="2962"/>
                    <a:pt x="500" y="2966"/>
                  </a:cubicBezTo>
                  <a:cubicBezTo>
                    <a:pt x="274" y="3014"/>
                    <a:pt x="155" y="3252"/>
                    <a:pt x="238" y="3467"/>
                  </a:cubicBezTo>
                  <a:cubicBezTo>
                    <a:pt x="238" y="3478"/>
                    <a:pt x="250" y="3490"/>
                    <a:pt x="250" y="3502"/>
                  </a:cubicBezTo>
                  <a:lnTo>
                    <a:pt x="250" y="3514"/>
                  </a:lnTo>
                  <a:cubicBezTo>
                    <a:pt x="262" y="3538"/>
                    <a:pt x="274" y="3562"/>
                    <a:pt x="286" y="3574"/>
                  </a:cubicBezTo>
                  <a:cubicBezTo>
                    <a:pt x="298" y="3597"/>
                    <a:pt x="286" y="3586"/>
                    <a:pt x="298" y="3597"/>
                  </a:cubicBezTo>
                  <a:cubicBezTo>
                    <a:pt x="501" y="3951"/>
                    <a:pt x="913" y="4167"/>
                    <a:pt x="1318" y="4167"/>
                  </a:cubicBezTo>
                  <a:cubicBezTo>
                    <a:pt x="1554" y="4167"/>
                    <a:pt x="1788" y="4093"/>
                    <a:pt x="1977" y="3931"/>
                  </a:cubicBezTo>
                  <a:cubicBezTo>
                    <a:pt x="2417" y="3597"/>
                    <a:pt x="2429" y="2966"/>
                    <a:pt x="2274" y="2478"/>
                  </a:cubicBezTo>
                  <a:cubicBezTo>
                    <a:pt x="2155" y="2204"/>
                    <a:pt x="1965" y="1954"/>
                    <a:pt x="1727" y="1776"/>
                  </a:cubicBezTo>
                  <a:cubicBezTo>
                    <a:pt x="1429" y="1550"/>
                    <a:pt x="1108" y="1395"/>
                    <a:pt x="1000" y="1288"/>
                  </a:cubicBezTo>
                  <a:cubicBezTo>
                    <a:pt x="738" y="1026"/>
                    <a:pt x="727" y="788"/>
                    <a:pt x="881" y="692"/>
                  </a:cubicBezTo>
                  <a:cubicBezTo>
                    <a:pt x="917" y="680"/>
                    <a:pt x="953" y="669"/>
                    <a:pt x="988" y="657"/>
                  </a:cubicBezTo>
                  <a:lnTo>
                    <a:pt x="1215" y="657"/>
                  </a:lnTo>
                  <a:cubicBezTo>
                    <a:pt x="1290" y="663"/>
                    <a:pt x="1368" y="679"/>
                    <a:pt x="1445" y="679"/>
                  </a:cubicBezTo>
                  <a:cubicBezTo>
                    <a:pt x="1514" y="679"/>
                    <a:pt x="1581" y="666"/>
                    <a:pt x="1643" y="621"/>
                  </a:cubicBezTo>
                  <a:cubicBezTo>
                    <a:pt x="1870" y="454"/>
                    <a:pt x="1798" y="97"/>
                    <a:pt x="1524" y="38"/>
                  </a:cubicBezTo>
                  <a:cubicBezTo>
                    <a:pt x="1383" y="18"/>
                    <a:pt x="1236" y="1"/>
                    <a:pt x="10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8352100" y="1271688"/>
              <a:ext cx="1150" cy="700"/>
            </a:xfrm>
            <a:custGeom>
              <a:avLst/>
              <a:gdLst/>
              <a:ahLst/>
              <a:cxnLst/>
              <a:rect l="l" t="t" r="r" b="b"/>
              <a:pathLst>
                <a:path w="46" h="28" extrusionOk="0">
                  <a:moveTo>
                    <a:pt x="0" y="0"/>
                  </a:moveTo>
                  <a:cubicBezTo>
                    <a:pt x="21" y="14"/>
                    <a:pt x="41" y="28"/>
                    <a:pt x="44" y="28"/>
                  </a:cubicBezTo>
                  <a:cubicBezTo>
                    <a:pt x="45" y="28"/>
                    <a:pt x="37" y="2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8323825" y="1191113"/>
              <a:ext cx="73525" cy="103125"/>
            </a:xfrm>
            <a:custGeom>
              <a:avLst/>
              <a:gdLst/>
              <a:ahLst/>
              <a:cxnLst/>
              <a:rect l="l" t="t" r="r" b="b"/>
              <a:pathLst>
                <a:path w="2941" h="4125" extrusionOk="0">
                  <a:moveTo>
                    <a:pt x="1048" y="0"/>
                  </a:moveTo>
                  <a:cubicBezTo>
                    <a:pt x="745" y="0"/>
                    <a:pt x="437" y="137"/>
                    <a:pt x="191" y="556"/>
                  </a:cubicBezTo>
                  <a:cubicBezTo>
                    <a:pt x="0" y="997"/>
                    <a:pt x="226" y="1544"/>
                    <a:pt x="631" y="1782"/>
                  </a:cubicBezTo>
                  <a:cubicBezTo>
                    <a:pt x="881" y="1925"/>
                    <a:pt x="1167" y="2009"/>
                    <a:pt x="1429" y="2151"/>
                  </a:cubicBezTo>
                  <a:cubicBezTo>
                    <a:pt x="1548" y="2199"/>
                    <a:pt x="1655" y="2271"/>
                    <a:pt x="1750" y="2366"/>
                  </a:cubicBezTo>
                  <a:cubicBezTo>
                    <a:pt x="1774" y="2390"/>
                    <a:pt x="1786" y="2401"/>
                    <a:pt x="1798" y="2413"/>
                  </a:cubicBezTo>
                  <a:cubicBezTo>
                    <a:pt x="1822" y="2437"/>
                    <a:pt x="1822" y="2449"/>
                    <a:pt x="1834" y="2473"/>
                  </a:cubicBezTo>
                  <a:lnTo>
                    <a:pt x="1834" y="2449"/>
                  </a:lnTo>
                  <a:cubicBezTo>
                    <a:pt x="1834" y="2461"/>
                    <a:pt x="1857" y="2509"/>
                    <a:pt x="1881" y="2568"/>
                  </a:cubicBezTo>
                  <a:cubicBezTo>
                    <a:pt x="1893" y="2592"/>
                    <a:pt x="1905" y="2628"/>
                    <a:pt x="1905" y="2663"/>
                  </a:cubicBezTo>
                  <a:cubicBezTo>
                    <a:pt x="1917" y="2687"/>
                    <a:pt x="1917" y="2723"/>
                    <a:pt x="1929" y="2759"/>
                  </a:cubicBezTo>
                  <a:cubicBezTo>
                    <a:pt x="1929" y="2830"/>
                    <a:pt x="1929" y="2890"/>
                    <a:pt x="1929" y="2949"/>
                  </a:cubicBezTo>
                  <a:cubicBezTo>
                    <a:pt x="1917" y="3009"/>
                    <a:pt x="1917" y="3068"/>
                    <a:pt x="1905" y="3128"/>
                  </a:cubicBezTo>
                  <a:cubicBezTo>
                    <a:pt x="1893" y="3140"/>
                    <a:pt x="1881" y="3163"/>
                    <a:pt x="1881" y="3175"/>
                  </a:cubicBezTo>
                  <a:cubicBezTo>
                    <a:pt x="1846" y="3211"/>
                    <a:pt x="1810" y="3259"/>
                    <a:pt x="1774" y="3294"/>
                  </a:cubicBezTo>
                  <a:cubicBezTo>
                    <a:pt x="1762" y="3306"/>
                    <a:pt x="1750" y="3318"/>
                    <a:pt x="1727" y="3330"/>
                  </a:cubicBezTo>
                  <a:cubicBezTo>
                    <a:pt x="1703" y="3342"/>
                    <a:pt x="1679" y="3342"/>
                    <a:pt x="1643" y="3354"/>
                  </a:cubicBezTo>
                  <a:lnTo>
                    <a:pt x="1631" y="3354"/>
                  </a:lnTo>
                  <a:cubicBezTo>
                    <a:pt x="1572" y="3354"/>
                    <a:pt x="1524" y="3366"/>
                    <a:pt x="1465" y="3366"/>
                  </a:cubicBezTo>
                  <a:cubicBezTo>
                    <a:pt x="1441" y="3354"/>
                    <a:pt x="1405" y="3354"/>
                    <a:pt x="1369" y="3342"/>
                  </a:cubicBezTo>
                  <a:lnTo>
                    <a:pt x="1322" y="3330"/>
                  </a:lnTo>
                  <a:lnTo>
                    <a:pt x="1286" y="3306"/>
                  </a:lnTo>
                  <a:cubicBezTo>
                    <a:pt x="1262" y="3294"/>
                    <a:pt x="1238" y="3283"/>
                    <a:pt x="1215" y="3271"/>
                  </a:cubicBezTo>
                  <a:lnTo>
                    <a:pt x="1215" y="3271"/>
                  </a:lnTo>
                  <a:lnTo>
                    <a:pt x="1179" y="3247"/>
                  </a:lnTo>
                  <a:lnTo>
                    <a:pt x="1119" y="3211"/>
                  </a:lnTo>
                  <a:cubicBezTo>
                    <a:pt x="1095" y="3199"/>
                    <a:pt x="1084" y="3187"/>
                    <a:pt x="1048" y="3175"/>
                  </a:cubicBezTo>
                  <a:cubicBezTo>
                    <a:pt x="993" y="3147"/>
                    <a:pt x="938" y="3134"/>
                    <a:pt x="885" y="3134"/>
                  </a:cubicBezTo>
                  <a:cubicBezTo>
                    <a:pt x="648" y="3134"/>
                    <a:pt x="455" y="3387"/>
                    <a:pt x="572" y="3640"/>
                  </a:cubicBezTo>
                  <a:cubicBezTo>
                    <a:pt x="572" y="3664"/>
                    <a:pt x="584" y="3675"/>
                    <a:pt x="595" y="3699"/>
                  </a:cubicBezTo>
                  <a:cubicBezTo>
                    <a:pt x="738" y="3914"/>
                    <a:pt x="965" y="4056"/>
                    <a:pt x="1215" y="4092"/>
                  </a:cubicBezTo>
                  <a:cubicBezTo>
                    <a:pt x="1316" y="4114"/>
                    <a:pt x="1414" y="4124"/>
                    <a:pt x="1507" y="4124"/>
                  </a:cubicBezTo>
                  <a:cubicBezTo>
                    <a:pt x="2488" y="4124"/>
                    <a:pt x="2940" y="2982"/>
                    <a:pt x="2429" y="2068"/>
                  </a:cubicBezTo>
                  <a:cubicBezTo>
                    <a:pt x="2250" y="1806"/>
                    <a:pt x="2000" y="1592"/>
                    <a:pt x="1703" y="1461"/>
                  </a:cubicBezTo>
                  <a:cubicBezTo>
                    <a:pt x="1488" y="1330"/>
                    <a:pt x="1262" y="1247"/>
                    <a:pt x="1048" y="1128"/>
                  </a:cubicBezTo>
                  <a:lnTo>
                    <a:pt x="1012" y="1104"/>
                  </a:lnTo>
                  <a:cubicBezTo>
                    <a:pt x="988" y="1080"/>
                    <a:pt x="965" y="1044"/>
                    <a:pt x="941" y="1020"/>
                  </a:cubicBezTo>
                  <a:cubicBezTo>
                    <a:pt x="941" y="997"/>
                    <a:pt x="929" y="985"/>
                    <a:pt x="929" y="973"/>
                  </a:cubicBezTo>
                  <a:cubicBezTo>
                    <a:pt x="917" y="949"/>
                    <a:pt x="917" y="925"/>
                    <a:pt x="905" y="913"/>
                  </a:cubicBezTo>
                  <a:cubicBezTo>
                    <a:pt x="905" y="901"/>
                    <a:pt x="905" y="901"/>
                    <a:pt x="905" y="889"/>
                  </a:cubicBezTo>
                  <a:lnTo>
                    <a:pt x="929" y="866"/>
                  </a:lnTo>
                  <a:cubicBezTo>
                    <a:pt x="941" y="842"/>
                    <a:pt x="953" y="830"/>
                    <a:pt x="965" y="818"/>
                  </a:cubicBezTo>
                  <a:cubicBezTo>
                    <a:pt x="976" y="806"/>
                    <a:pt x="1000" y="794"/>
                    <a:pt x="1012" y="782"/>
                  </a:cubicBezTo>
                  <a:lnTo>
                    <a:pt x="1024" y="782"/>
                  </a:lnTo>
                  <a:lnTo>
                    <a:pt x="1060" y="770"/>
                  </a:lnTo>
                  <a:lnTo>
                    <a:pt x="1191" y="770"/>
                  </a:lnTo>
                  <a:cubicBezTo>
                    <a:pt x="1226" y="770"/>
                    <a:pt x="1274" y="782"/>
                    <a:pt x="1322" y="794"/>
                  </a:cubicBezTo>
                  <a:lnTo>
                    <a:pt x="1357" y="806"/>
                  </a:lnTo>
                  <a:cubicBezTo>
                    <a:pt x="1488" y="877"/>
                    <a:pt x="1619" y="925"/>
                    <a:pt x="1750" y="949"/>
                  </a:cubicBezTo>
                  <a:cubicBezTo>
                    <a:pt x="1766" y="951"/>
                    <a:pt x="1781" y="952"/>
                    <a:pt x="1796" y="952"/>
                  </a:cubicBezTo>
                  <a:cubicBezTo>
                    <a:pt x="2142" y="952"/>
                    <a:pt x="2260" y="442"/>
                    <a:pt x="1929" y="294"/>
                  </a:cubicBezTo>
                  <a:cubicBezTo>
                    <a:pt x="1695" y="158"/>
                    <a:pt x="1374" y="0"/>
                    <a:pt x="10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8351800" y="127138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8404175" y="1268988"/>
              <a:ext cx="375" cy="1275"/>
            </a:xfrm>
            <a:custGeom>
              <a:avLst/>
              <a:gdLst/>
              <a:ahLst/>
              <a:cxnLst/>
              <a:rect l="l" t="t" r="r" b="b"/>
              <a:pathLst>
                <a:path w="15" h="51" extrusionOk="0">
                  <a:moveTo>
                    <a:pt x="1" y="1"/>
                  </a:moveTo>
                  <a:cubicBezTo>
                    <a:pt x="8" y="28"/>
                    <a:pt x="14" y="51"/>
                    <a:pt x="15" y="51"/>
                  </a:cubicBezTo>
                  <a:cubicBezTo>
                    <a:pt x="15" y="51"/>
                    <a:pt x="11" y="3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8389600" y="1172563"/>
              <a:ext cx="70275" cy="109900"/>
            </a:xfrm>
            <a:custGeom>
              <a:avLst/>
              <a:gdLst/>
              <a:ahLst/>
              <a:cxnLst/>
              <a:rect l="l" t="t" r="r" b="b"/>
              <a:pathLst>
                <a:path w="2811" h="4396" extrusionOk="0">
                  <a:moveTo>
                    <a:pt x="1170" y="802"/>
                  </a:moveTo>
                  <a:cubicBezTo>
                    <a:pt x="1252" y="802"/>
                    <a:pt x="1336" y="820"/>
                    <a:pt x="1417" y="857"/>
                  </a:cubicBezTo>
                  <a:cubicBezTo>
                    <a:pt x="1893" y="1215"/>
                    <a:pt x="1858" y="1786"/>
                    <a:pt x="1548" y="2251"/>
                  </a:cubicBezTo>
                  <a:cubicBezTo>
                    <a:pt x="1512" y="2286"/>
                    <a:pt x="1489" y="2310"/>
                    <a:pt x="1477" y="2322"/>
                  </a:cubicBezTo>
                  <a:cubicBezTo>
                    <a:pt x="1441" y="2358"/>
                    <a:pt x="1405" y="2381"/>
                    <a:pt x="1370" y="2405"/>
                  </a:cubicBezTo>
                  <a:cubicBezTo>
                    <a:pt x="1251" y="2489"/>
                    <a:pt x="1131" y="2572"/>
                    <a:pt x="1001" y="2643"/>
                  </a:cubicBezTo>
                  <a:cubicBezTo>
                    <a:pt x="917" y="2215"/>
                    <a:pt x="858" y="1774"/>
                    <a:pt x="834" y="1334"/>
                  </a:cubicBezTo>
                  <a:lnTo>
                    <a:pt x="834" y="1250"/>
                  </a:lnTo>
                  <a:cubicBezTo>
                    <a:pt x="846" y="1143"/>
                    <a:pt x="870" y="1036"/>
                    <a:pt x="893" y="929"/>
                  </a:cubicBezTo>
                  <a:cubicBezTo>
                    <a:pt x="905" y="917"/>
                    <a:pt x="917" y="893"/>
                    <a:pt x="929" y="869"/>
                  </a:cubicBezTo>
                  <a:cubicBezTo>
                    <a:pt x="941" y="857"/>
                    <a:pt x="941" y="857"/>
                    <a:pt x="953" y="846"/>
                  </a:cubicBezTo>
                  <a:cubicBezTo>
                    <a:pt x="1021" y="817"/>
                    <a:pt x="1095" y="802"/>
                    <a:pt x="1170" y="802"/>
                  </a:cubicBezTo>
                  <a:close/>
                  <a:moveTo>
                    <a:pt x="1144" y="0"/>
                  </a:moveTo>
                  <a:cubicBezTo>
                    <a:pt x="674" y="0"/>
                    <a:pt x="248" y="253"/>
                    <a:pt x="131" y="750"/>
                  </a:cubicBezTo>
                  <a:cubicBezTo>
                    <a:pt x="0" y="1322"/>
                    <a:pt x="143" y="1929"/>
                    <a:pt x="274" y="2489"/>
                  </a:cubicBezTo>
                  <a:cubicBezTo>
                    <a:pt x="393" y="2977"/>
                    <a:pt x="453" y="3239"/>
                    <a:pt x="584" y="3858"/>
                  </a:cubicBezTo>
                  <a:lnTo>
                    <a:pt x="584" y="3834"/>
                  </a:lnTo>
                  <a:cubicBezTo>
                    <a:pt x="631" y="4001"/>
                    <a:pt x="608" y="4203"/>
                    <a:pt x="750" y="4322"/>
                  </a:cubicBezTo>
                  <a:cubicBezTo>
                    <a:pt x="812" y="4373"/>
                    <a:pt x="882" y="4396"/>
                    <a:pt x="952" y="4396"/>
                  </a:cubicBezTo>
                  <a:cubicBezTo>
                    <a:pt x="1127" y="4396"/>
                    <a:pt x="1295" y="4253"/>
                    <a:pt x="1286" y="4048"/>
                  </a:cubicBezTo>
                  <a:cubicBezTo>
                    <a:pt x="1251" y="3834"/>
                    <a:pt x="1203" y="3608"/>
                    <a:pt x="1167" y="3394"/>
                  </a:cubicBezTo>
                  <a:cubicBezTo>
                    <a:pt x="1382" y="3310"/>
                    <a:pt x="1584" y="3203"/>
                    <a:pt x="1774" y="3072"/>
                  </a:cubicBezTo>
                  <a:cubicBezTo>
                    <a:pt x="2560" y="2536"/>
                    <a:pt x="2810" y="1500"/>
                    <a:pt x="2334" y="679"/>
                  </a:cubicBezTo>
                  <a:cubicBezTo>
                    <a:pt x="2132" y="310"/>
                    <a:pt x="1751" y="60"/>
                    <a:pt x="1322" y="12"/>
                  </a:cubicBezTo>
                  <a:cubicBezTo>
                    <a:pt x="1262" y="4"/>
                    <a:pt x="1203" y="0"/>
                    <a:pt x="1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8458350" y="1174213"/>
              <a:ext cx="73850" cy="91900"/>
            </a:xfrm>
            <a:custGeom>
              <a:avLst/>
              <a:gdLst/>
              <a:ahLst/>
              <a:cxnLst/>
              <a:rect l="l" t="t" r="r" b="b"/>
              <a:pathLst>
                <a:path w="2954" h="3676" extrusionOk="0">
                  <a:moveTo>
                    <a:pt x="1382" y="803"/>
                  </a:moveTo>
                  <a:lnTo>
                    <a:pt x="1406" y="815"/>
                  </a:lnTo>
                  <a:cubicBezTo>
                    <a:pt x="1560" y="899"/>
                    <a:pt x="1691" y="1030"/>
                    <a:pt x="1799" y="1184"/>
                  </a:cubicBezTo>
                  <a:cubicBezTo>
                    <a:pt x="1941" y="1399"/>
                    <a:pt x="2037" y="1863"/>
                    <a:pt x="1930" y="2327"/>
                  </a:cubicBezTo>
                  <a:cubicBezTo>
                    <a:pt x="1834" y="2732"/>
                    <a:pt x="1703" y="2827"/>
                    <a:pt x="1584" y="2887"/>
                  </a:cubicBezTo>
                  <a:lnTo>
                    <a:pt x="1560" y="2887"/>
                  </a:lnTo>
                  <a:cubicBezTo>
                    <a:pt x="1525" y="2875"/>
                    <a:pt x="1489" y="2875"/>
                    <a:pt x="1465" y="2863"/>
                  </a:cubicBezTo>
                  <a:cubicBezTo>
                    <a:pt x="1394" y="2839"/>
                    <a:pt x="1334" y="2804"/>
                    <a:pt x="1275" y="2780"/>
                  </a:cubicBezTo>
                  <a:cubicBezTo>
                    <a:pt x="1156" y="2637"/>
                    <a:pt x="1060" y="2482"/>
                    <a:pt x="1001" y="2304"/>
                  </a:cubicBezTo>
                  <a:cubicBezTo>
                    <a:pt x="870" y="1899"/>
                    <a:pt x="858" y="1899"/>
                    <a:pt x="858" y="1434"/>
                  </a:cubicBezTo>
                  <a:cubicBezTo>
                    <a:pt x="858" y="1399"/>
                    <a:pt x="882" y="1280"/>
                    <a:pt x="894" y="1196"/>
                  </a:cubicBezTo>
                  <a:cubicBezTo>
                    <a:pt x="941" y="1172"/>
                    <a:pt x="989" y="1149"/>
                    <a:pt x="1025" y="1113"/>
                  </a:cubicBezTo>
                  <a:cubicBezTo>
                    <a:pt x="1108" y="1053"/>
                    <a:pt x="1120" y="1030"/>
                    <a:pt x="1144" y="994"/>
                  </a:cubicBezTo>
                  <a:cubicBezTo>
                    <a:pt x="1191" y="946"/>
                    <a:pt x="1227" y="911"/>
                    <a:pt x="1263" y="863"/>
                  </a:cubicBezTo>
                  <a:lnTo>
                    <a:pt x="1334" y="827"/>
                  </a:lnTo>
                  <a:lnTo>
                    <a:pt x="1382" y="803"/>
                  </a:lnTo>
                  <a:close/>
                  <a:moveTo>
                    <a:pt x="1382" y="1"/>
                  </a:moveTo>
                  <a:cubicBezTo>
                    <a:pt x="1251" y="1"/>
                    <a:pt x="1115" y="32"/>
                    <a:pt x="977" y="101"/>
                  </a:cubicBezTo>
                  <a:cubicBezTo>
                    <a:pt x="251" y="315"/>
                    <a:pt x="1" y="1208"/>
                    <a:pt x="84" y="1958"/>
                  </a:cubicBezTo>
                  <a:cubicBezTo>
                    <a:pt x="179" y="2530"/>
                    <a:pt x="406" y="3197"/>
                    <a:pt x="941" y="3494"/>
                  </a:cubicBezTo>
                  <a:cubicBezTo>
                    <a:pt x="1160" y="3609"/>
                    <a:pt x="1371" y="3676"/>
                    <a:pt x="1574" y="3676"/>
                  </a:cubicBezTo>
                  <a:cubicBezTo>
                    <a:pt x="1814" y="3676"/>
                    <a:pt x="2044" y="3582"/>
                    <a:pt x="2263" y="3363"/>
                  </a:cubicBezTo>
                  <a:cubicBezTo>
                    <a:pt x="2918" y="2720"/>
                    <a:pt x="2953" y="1172"/>
                    <a:pt x="2299" y="506"/>
                  </a:cubicBezTo>
                  <a:cubicBezTo>
                    <a:pt x="2040" y="213"/>
                    <a:pt x="1726" y="1"/>
                    <a:pt x="13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8532175" y="1151188"/>
              <a:ext cx="67675" cy="109075"/>
            </a:xfrm>
            <a:custGeom>
              <a:avLst/>
              <a:gdLst/>
              <a:ahLst/>
              <a:cxnLst/>
              <a:rect l="l" t="t" r="r" b="b"/>
              <a:pathLst>
                <a:path w="2707" h="4363" extrusionOk="0">
                  <a:moveTo>
                    <a:pt x="1274" y="808"/>
                  </a:moveTo>
                  <a:lnTo>
                    <a:pt x="1298" y="820"/>
                  </a:lnTo>
                  <a:lnTo>
                    <a:pt x="1298" y="831"/>
                  </a:lnTo>
                  <a:cubicBezTo>
                    <a:pt x="1310" y="843"/>
                    <a:pt x="1310" y="855"/>
                    <a:pt x="1322" y="867"/>
                  </a:cubicBezTo>
                  <a:cubicBezTo>
                    <a:pt x="1405" y="1022"/>
                    <a:pt x="1453" y="1212"/>
                    <a:pt x="1441" y="1391"/>
                  </a:cubicBezTo>
                  <a:cubicBezTo>
                    <a:pt x="1417" y="1712"/>
                    <a:pt x="1394" y="1974"/>
                    <a:pt x="905" y="2260"/>
                  </a:cubicBezTo>
                  <a:cubicBezTo>
                    <a:pt x="905" y="2141"/>
                    <a:pt x="893" y="2034"/>
                    <a:pt x="882" y="1927"/>
                  </a:cubicBezTo>
                  <a:cubicBezTo>
                    <a:pt x="846" y="1355"/>
                    <a:pt x="834" y="1320"/>
                    <a:pt x="977" y="974"/>
                  </a:cubicBezTo>
                  <a:cubicBezTo>
                    <a:pt x="989" y="939"/>
                    <a:pt x="1001" y="927"/>
                    <a:pt x="1024" y="903"/>
                  </a:cubicBezTo>
                  <a:lnTo>
                    <a:pt x="1036" y="867"/>
                  </a:lnTo>
                  <a:lnTo>
                    <a:pt x="1072" y="843"/>
                  </a:lnTo>
                  <a:lnTo>
                    <a:pt x="1096" y="820"/>
                  </a:lnTo>
                  <a:lnTo>
                    <a:pt x="1143" y="808"/>
                  </a:lnTo>
                  <a:close/>
                  <a:moveTo>
                    <a:pt x="1191" y="0"/>
                  </a:moveTo>
                  <a:cubicBezTo>
                    <a:pt x="1067" y="0"/>
                    <a:pt x="943" y="23"/>
                    <a:pt x="822" y="69"/>
                  </a:cubicBezTo>
                  <a:cubicBezTo>
                    <a:pt x="524" y="200"/>
                    <a:pt x="298" y="462"/>
                    <a:pt x="203" y="772"/>
                  </a:cubicBezTo>
                  <a:cubicBezTo>
                    <a:pt x="0" y="1260"/>
                    <a:pt x="96" y="1784"/>
                    <a:pt x="155" y="2296"/>
                  </a:cubicBezTo>
                  <a:cubicBezTo>
                    <a:pt x="203" y="2760"/>
                    <a:pt x="251" y="3236"/>
                    <a:pt x="310" y="3701"/>
                  </a:cubicBezTo>
                  <a:cubicBezTo>
                    <a:pt x="358" y="3903"/>
                    <a:pt x="322" y="4141"/>
                    <a:pt x="489" y="4284"/>
                  </a:cubicBezTo>
                  <a:cubicBezTo>
                    <a:pt x="556" y="4338"/>
                    <a:pt x="635" y="4363"/>
                    <a:pt x="712" y="4363"/>
                  </a:cubicBezTo>
                  <a:cubicBezTo>
                    <a:pt x="906" y="4363"/>
                    <a:pt x="1092" y="4208"/>
                    <a:pt x="1084" y="3987"/>
                  </a:cubicBezTo>
                  <a:cubicBezTo>
                    <a:pt x="1048" y="3760"/>
                    <a:pt x="1013" y="3534"/>
                    <a:pt x="989" y="3308"/>
                  </a:cubicBezTo>
                  <a:lnTo>
                    <a:pt x="989" y="3308"/>
                  </a:lnTo>
                  <a:lnTo>
                    <a:pt x="1036" y="3344"/>
                  </a:lnTo>
                  <a:cubicBezTo>
                    <a:pt x="1265" y="3524"/>
                    <a:pt x="1590" y="3667"/>
                    <a:pt x="1894" y="3667"/>
                  </a:cubicBezTo>
                  <a:cubicBezTo>
                    <a:pt x="2114" y="3667"/>
                    <a:pt x="2322" y="3593"/>
                    <a:pt x="2477" y="3403"/>
                  </a:cubicBezTo>
                  <a:cubicBezTo>
                    <a:pt x="2489" y="3391"/>
                    <a:pt x="2489" y="3379"/>
                    <a:pt x="2501" y="3367"/>
                  </a:cubicBezTo>
                  <a:cubicBezTo>
                    <a:pt x="2525" y="3344"/>
                    <a:pt x="2537" y="3308"/>
                    <a:pt x="2560" y="3284"/>
                  </a:cubicBezTo>
                  <a:cubicBezTo>
                    <a:pt x="2707" y="3054"/>
                    <a:pt x="2532" y="2779"/>
                    <a:pt x="2286" y="2779"/>
                  </a:cubicBezTo>
                  <a:cubicBezTo>
                    <a:pt x="2252" y="2779"/>
                    <a:pt x="2216" y="2784"/>
                    <a:pt x="2179" y="2796"/>
                  </a:cubicBezTo>
                  <a:lnTo>
                    <a:pt x="2144" y="2820"/>
                  </a:lnTo>
                  <a:lnTo>
                    <a:pt x="2108" y="2820"/>
                  </a:lnTo>
                  <a:cubicBezTo>
                    <a:pt x="2048" y="2832"/>
                    <a:pt x="1989" y="2855"/>
                    <a:pt x="1929" y="2867"/>
                  </a:cubicBezTo>
                  <a:lnTo>
                    <a:pt x="1894" y="2867"/>
                  </a:lnTo>
                  <a:cubicBezTo>
                    <a:pt x="1786" y="2855"/>
                    <a:pt x="1691" y="2808"/>
                    <a:pt x="1596" y="2760"/>
                  </a:cubicBezTo>
                  <a:cubicBezTo>
                    <a:pt x="1822" y="2582"/>
                    <a:pt x="2001" y="2355"/>
                    <a:pt x="2120" y="2093"/>
                  </a:cubicBezTo>
                  <a:cubicBezTo>
                    <a:pt x="2346" y="1462"/>
                    <a:pt x="2298" y="617"/>
                    <a:pt x="1739" y="165"/>
                  </a:cubicBezTo>
                  <a:cubicBezTo>
                    <a:pt x="1572" y="56"/>
                    <a:pt x="1383" y="0"/>
                    <a:pt x="1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8580700" y="122286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8579850" y="1135913"/>
              <a:ext cx="70625" cy="107325"/>
            </a:xfrm>
            <a:custGeom>
              <a:avLst/>
              <a:gdLst/>
              <a:ahLst/>
              <a:cxnLst/>
              <a:rect l="l" t="t" r="r" b="b"/>
              <a:pathLst>
                <a:path w="2825" h="4293" extrusionOk="0">
                  <a:moveTo>
                    <a:pt x="2247" y="1"/>
                  </a:moveTo>
                  <a:cubicBezTo>
                    <a:pt x="2236" y="1"/>
                    <a:pt x="2225" y="1"/>
                    <a:pt x="2213" y="2"/>
                  </a:cubicBezTo>
                  <a:cubicBezTo>
                    <a:pt x="1975" y="49"/>
                    <a:pt x="1665" y="109"/>
                    <a:pt x="1189" y="192"/>
                  </a:cubicBezTo>
                  <a:cubicBezTo>
                    <a:pt x="975" y="228"/>
                    <a:pt x="760" y="252"/>
                    <a:pt x="558" y="299"/>
                  </a:cubicBezTo>
                  <a:cubicBezTo>
                    <a:pt x="463" y="311"/>
                    <a:pt x="368" y="347"/>
                    <a:pt x="296" y="418"/>
                  </a:cubicBezTo>
                  <a:cubicBezTo>
                    <a:pt x="0" y="662"/>
                    <a:pt x="230" y="1121"/>
                    <a:pt x="568" y="1121"/>
                  </a:cubicBezTo>
                  <a:cubicBezTo>
                    <a:pt x="611" y="1121"/>
                    <a:pt x="656" y="1113"/>
                    <a:pt x="701" y="1097"/>
                  </a:cubicBezTo>
                  <a:cubicBezTo>
                    <a:pt x="808" y="1073"/>
                    <a:pt x="963" y="1038"/>
                    <a:pt x="1141" y="1014"/>
                  </a:cubicBezTo>
                  <a:cubicBezTo>
                    <a:pt x="1320" y="1585"/>
                    <a:pt x="1475" y="2157"/>
                    <a:pt x="1594" y="2752"/>
                  </a:cubicBezTo>
                  <a:cubicBezTo>
                    <a:pt x="1630" y="2859"/>
                    <a:pt x="1737" y="3586"/>
                    <a:pt x="1880" y="4014"/>
                  </a:cubicBezTo>
                  <a:cubicBezTo>
                    <a:pt x="1880" y="4026"/>
                    <a:pt x="1892" y="4038"/>
                    <a:pt x="1903" y="4050"/>
                  </a:cubicBezTo>
                  <a:cubicBezTo>
                    <a:pt x="1892" y="4038"/>
                    <a:pt x="1892" y="4038"/>
                    <a:pt x="1880" y="4026"/>
                  </a:cubicBezTo>
                  <a:lnTo>
                    <a:pt x="1880" y="4026"/>
                  </a:lnTo>
                  <a:cubicBezTo>
                    <a:pt x="1903" y="4074"/>
                    <a:pt x="1927" y="4121"/>
                    <a:pt x="1963" y="4157"/>
                  </a:cubicBezTo>
                  <a:cubicBezTo>
                    <a:pt x="2045" y="4249"/>
                    <a:pt x="2153" y="4293"/>
                    <a:pt x="2261" y="4293"/>
                  </a:cubicBezTo>
                  <a:cubicBezTo>
                    <a:pt x="2403" y="4293"/>
                    <a:pt x="2543" y="4216"/>
                    <a:pt x="2618" y="4074"/>
                  </a:cubicBezTo>
                  <a:cubicBezTo>
                    <a:pt x="2642" y="4002"/>
                    <a:pt x="2665" y="3931"/>
                    <a:pt x="2654" y="3859"/>
                  </a:cubicBezTo>
                  <a:lnTo>
                    <a:pt x="2665" y="3836"/>
                  </a:lnTo>
                  <a:cubicBezTo>
                    <a:pt x="2665" y="3824"/>
                    <a:pt x="2654" y="3800"/>
                    <a:pt x="2654" y="3788"/>
                  </a:cubicBezTo>
                  <a:cubicBezTo>
                    <a:pt x="2618" y="3633"/>
                    <a:pt x="2570" y="3502"/>
                    <a:pt x="2546" y="3359"/>
                  </a:cubicBezTo>
                  <a:cubicBezTo>
                    <a:pt x="2475" y="3050"/>
                    <a:pt x="2261" y="1871"/>
                    <a:pt x="2058" y="1216"/>
                  </a:cubicBezTo>
                  <a:cubicBezTo>
                    <a:pt x="2011" y="1097"/>
                    <a:pt x="1975" y="978"/>
                    <a:pt x="1951" y="859"/>
                  </a:cubicBezTo>
                  <a:lnTo>
                    <a:pt x="1999" y="859"/>
                  </a:lnTo>
                  <a:cubicBezTo>
                    <a:pt x="2154" y="811"/>
                    <a:pt x="2344" y="823"/>
                    <a:pt x="2487" y="716"/>
                  </a:cubicBezTo>
                  <a:cubicBezTo>
                    <a:pt x="2825" y="507"/>
                    <a:pt x="2741" y="1"/>
                    <a:pt x="2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8119925" y="615463"/>
              <a:ext cx="497700" cy="493250"/>
            </a:xfrm>
            <a:custGeom>
              <a:avLst/>
              <a:gdLst/>
              <a:ahLst/>
              <a:cxnLst/>
              <a:rect l="l" t="t" r="r" b="b"/>
              <a:pathLst>
                <a:path w="19908" h="19730" extrusionOk="0">
                  <a:moveTo>
                    <a:pt x="11037" y="913"/>
                  </a:moveTo>
                  <a:lnTo>
                    <a:pt x="11037" y="913"/>
                  </a:lnTo>
                  <a:cubicBezTo>
                    <a:pt x="11299" y="948"/>
                    <a:pt x="11573" y="996"/>
                    <a:pt x="11835" y="1044"/>
                  </a:cubicBezTo>
                  <a:lnTo>
                    <a:pt x="11847" y="1044"/>
                  </a:lnTo>
                  <a:cubicBezTo>
                    <a:pt x="11811" y="1067"/>
                    <a:pt x="11776" y="1103"/>
                    <a:pt x="11728" y="1127"/>
                  </a:cubicBezTo>
                  <a:lnTo>
                    <a:pt x="11621" y="1210"/>
                  </a:lnTo>
                  <a:cubicBezTo>
                    <a:pt x="11430" y="1103"/>
                    <a:pt x="11240" y="996"/>
                    <a:pt x="11037" y="913"/>
                  </a:cubicBezTo>
                  <a:close/>
                  <a:moveTo>
                    <a:pt x="9025" y="1067"/>
                  </a:moveTo>
                  <a:lnTo>
                    <a:pt x="9025" y="1067"/>
                  </a:lnTo>
                  <a:cubicBezTo>
                    <a:pt x="9716" y="1317"/>
                    <a:pt x="10204" y="1413"/>
                    <a:pt x="10799" y="1686"/>
                  </a:cubicBezTo>
                  <a:lnTo>
                    <a:pt x="10680" y="1746"/>
                  </a:lnTo>
                  <a:cubicBezTo>
                    <a:pt x="10192" y="1972"/>
                    <a:pt x="9680" y="2151"/>
                    <a:pt x="9156" y="2282"/>
                  </a:cubicBezTo>
                  <a:cubicBezTo>
                    <a:pt x="9121" y="2020"/>
                    <a:pt x="9085" y="1758"/>
                    <a:pt x="9061" y="1496"/>
                  </a:cubicBezTo>
                  <a:cubicBezTo>
                    <a:pt x="9049" y="1353"/>
                    <a:pt x="9037" y="1210"/>
                    <a:pt x="9025" y="1067"/>
                  </a:cubicBezTo>
                  <a:close/>
                  <a:moveTo>
                    <a:pt x="4763" y="1675"/>
                  </a:moveTo>
                  <a:cubicBezTo>
                    <a:pt x="4513" y="1901"/>
                    <a:pt x="4287" y="2151"/>
                    <a:pt x="4048" y="2389"/>
                  </a:cubicBezTo>
                  <a:lnTo>
                    <a:pt x="3965" y="2484"/>
                  </a:lnTo>
                  <a:lnTo>
                    <a:pt x="3691" y="2448"/>
                  </a:lnTo>
                  <a:cubicBezTo>
                    <a:pt x="4037" y="2163"/>
                    <a:pt x="4394" y="1913"/>
                    <a:pt x="4763" y="1675"/>
                  </a:cubicBezTo>
                  <a:close/>
                  <a:moveTo>
                    <a:pt x="5906" y="1806"/>
                  </a:moveTo>
                  <a:lnTo>
                    <a:pt x="5906" y="1806"/>
                  </a:lnTo>
                  <a:cubicBezTo>
                    <a:pt x="5811" y="1925"/>
                    <a:pt x="5727" y="2044"/>
                    <a:pt x="5644" y="2175"/>
                  </a:cubicBezTo>
                  <a:cubicBezTo>
                    <a:pt x="5537" y="2318"/>
                    <a:pt x="5441" y="2484"/>
                    <a:pt x="5358" y="2639"/>
                  </a:cubicBezTo>
                  <a:cubicBezTo>
                    <a:pt x="5203" y="2627"/>
                    <a:pt x="5060" y="2615"/>
                    <a:pt x="4906" y="2591"/>
                  </a:cubicBezTo>
                  <a:cubicBezTo>
                    <a:pt x="5215" y="2306"/>
                    <a:pt x="5549" y="2044"/>
                    <a:pt x="5906" y="1806"/>
                  </a:cubicBezTo>
                  <a:close/>
                  <a:moveTo>
                    <a:pt x="8323" y="960"/>
                  </a:moveTo>
                  <a:cubicBezTo>
                    <a:pt x="8335" y="1448"/>
                    <a:pt x="8382" y="1948"/>
                    <a:pt x="8442" y="2448"/>
                  </a:cubicBezTo>
                  <a:cubicBezTo>
                    <a:pt x="7775" y="2615"/>
                    <a:pt x="7096" y="2710"/>
                    <a:pt x="6406" y="2722"/>
                  </a:cubicBezTo>
                  <a:cubicBezTo>
                    <a:pt x="6358" y="2722"/>
                    <a:pt x="6299" y="2722"/>
                    <a:pt x="6239" y="2710"/>
                  </a:cubicBezTo>
                  <a:cubicBezTo>
                    <a:pt x="6549" y="2234"/>
                    <a:pt x="6930" y="1794"/>
                    <a:pt x="7382" y="1425"/>
                  </a:cubicBezTo>
                  <a:cubicBezTo>
                    <a:pt x="7466" y="1341"/>
                    <a:pt x="7561" y="1282"/>
                    <a:pt x="7656" y="1210"/>
                  </a:cubicBezTo>
                  <a:cubicBezTo>
                    <a:pt x="7763" y="1151"/>
                    <a:pt x="7882" y="1103"/>
                    <a:pt x="8001" y="1055"/>
                  </a:cubicBezTo>
                  <a:cubicBezTo>
                    <a:pt x="8120" y="1020"/>
                    <a:pt x="8228" y="984"/>
                    <a:pt x="8323" y="960"/>
                  </a:cubicBezTo>
                  <a:close/>
                  <a:moveTo>
                    <a:pt x="12907" y="1270"/>
                  </a:moveTo>
                  <a:cubicBezTo>
                    <a:pt x="13109" y="1317"/>
                    <a:pt x="13300" y="1365"/>
                    <a:pt x="13442" y="1401"/>
                  </a:cubicBezTo>
                  <a:cubicBezTo>
                    <a:pt x="14681" y="1853"/>
                    <a:pt x="15800" y="2579"/>
                    <a:pt x="16729" y="3520"/>
                  </a:cubicBezTo>
                  <a:cubicBezTo>
                    <a:pt x="17038" y="3853"/>
                    <a:pt x="17312" y="4234"/>
                    <a:pt x="17538" y="4627"/>
                  </a:cubicBezTo>
                  <a:cubicBezTo>
                    <a:pt x="17943" y="5223"/>
                    <a:pt x="18181" y="5818"/>
                    <a:pt x="18479" y="6699"/>
                  </a:cubicBezTo>
                  <a:cubicBezTo>
                    <a:pt x="18622" y="7104"/>
                    <a:pt x="18741" y="7521"/>
                    <a:pt x="18836" y="7937"/>
                  </a:cubicBezTo>
                  <a:cubicBezTo>
                    <a:pt x="18765" y="7961"/>
                    <a:pt x="18705" y="7985"/>
                    <a:pt x="18634" y="8009"/>
                  </a:cubicBezTo>
                  <a:lnTo>
                    <a:pt x="18598" y="8021"/>
                  </a:lnTo>
                  <a:cubicBezTo>
                    <a:pt x="18443" y="8056"/>
                    <a:pt x="18288" y="8092"/>
                    <a:pt x="18134" y="8140"/>
                  </a:cubicBezTo>
                  <a:cubicBezTo>
                    <a:pt x="17514" y="8283"/>
                    <a:pt x="16848" y="8425"/>
                    <a:pt x="16157" y="8556"/>
                  </a:cubicBezTo>
                  <a:cubicBezTo>
                    <a:pt x="15979" y="7437"/>
                    <a:pt x="15645" y="6354"/>
                    <a:pt x="15169" y="5318"/>
                  </a:cubicBezTo>
                  <a:cubicBezTo>
                    <a:pt x="14526" y="3913"/>
                    <a:pt x="13562" y="2687"/>
                    <a:pt x="12359" y="1722"/>
                  </a:cubicBezTo>
                  <a:lnTo>
                    <a:pt x="12371" y="1710"/>
                  </a:lnTo>
                  <a:cubicBezTo>
                    <a:pt x="12538" y="1579"/>
                    <a:pt x="12704" y="1448"/>
                    <a:pt x="12871" y="1294"/>
                  </a:cubicBezTo>
                  <a:lnTo>
                    <a:pt x="12907" y="1270"/>
                  </a:lnTo>
                  <a:close/>
                  <a:moveTo>
                    <a:pt x="11609" y="2175"/>
                  </a:moveTo>
                  <a:cubicBezTo>
                    <a:pt x="13502" y="3520"/>
                    <a:pt x="14859" y="5877"/>
                    <a:pt x="15288" y="8354"/>
                  </a:cubicBezTo>
                  <a:lnTo>
                    <a:pt x="15300" y="8354"/>
                  </a:lnTo>
                  <a:cubicBezTo>
                    <a:pt x="15324" y="8473"/>
                    <a:pt x="15347" y="8592"/>
                    <a:pt x="15359" y="8711"/>
                  </a:cubicBezTo>
                  <a:cubicBezTo>
                    <a:pt x="13728" y="9009"/>
                    <a:pt x="11942" y="9295"/>
                    <a:pt x="10192" y="9556"/>
                  </a:cubicBezTo>
                  <a:cubicBezTo>
                    <a:pt x="10097" y="8937"/>
                    <a:pt x="10025" y="8330"/>
                    <a:pt x="9942" y="7711"/>
                  </a:cubicBezTo>
                  <a:cubicBezTo>
                    <a:pt x="9823" y="6723"/>
                    <a:pt x="9716" y="5735"/>
                    <a:pt x="9561" y="4758"/>
                  </a:cubicBezTo>
                  <a:cubicBezTo>
                    <a:pt x="9478" y="4199"/>
                    <a:pt x="9371" y="3627"/>
                    <a:pt x="9275" y="3068"/>
                  </a:cubicBezTo>
                  <a:cubicBezTo>
                    <a:pt x="10097" y="2877"/>
                    <a:pt x="10883" y="2579"/>
                    <a:pt x="11609" y="2175"/>
                  </a:cubicBezTo>
                  <a:close/>
                  <a:moveTo>
                    <a:pt x="8537" y="3222"/>
                  </a:moveTo>
                  <a:cubicBezTo>
                    <a:pt x="8668" y="4151"/>
                    <a:pt x="8835" y="5056"/>
                    <a:pt x="8930" y="5985"/>
                  </a:cubicBezTo>
                  <a:lnTo>
                    <a:pt x="8930" y="5973"/>
                  </a:lnTo>
                  <a:cubicBezTo>
                    <a:pt x="9061" y="7211"/>
                    <a:pt x="9228" y="8437"/>
                    <a:pt x="9394" y="9676"/>
                  </a:cubicBezTo>
                  <a:cubicBezTo>
                    <a:pt x="8442" y="9818"/>
                    <a:pt x="7513" y="9949"/>
                    <a:pt x="6620" y="10092"/>
                  </a:cubicBezTo>
                  <a:cubicBezTo>
                    <a:pt x="5822" y="10199"/>
                    <a:pt x="5037" y="10354"/>
                    <a:pt x="4239" y="10497"/>
                  </a:cubicBezTo>
                  <a:cubicBezTo>
                    <a:pt x="4203" y="10068"/>
                    <a:pt x="4179" y="9652"/>
                    <a:pt x="4191" y="9223"/>
                  </a:cubicBezTo>
                  <a:cubicBezTo>
                    <a:pt x="4227" y="7985"/>
                    <a:pt x="4608" y="6413"/>
                    <a:pt x="4882" y="5556"/>
                  </a:cubicBezTo>
                  <a:cubicBezTo>
                    <a:pt x="5144" y="4830"/>
                    <a:pt x="5441" y="4127"/>
                    <a:pt x="5799" y="3437"/>
                  </a:cubicBezTo>
                  <a:cubicBezTo>
                    <a:pt x="6117" y="3473"/>
                    <a:pt x="6435" y="3489"/>
                    <a:pt x="6754" y="3489"/>
                  </a:cubicBezTo>
                  <a:cubicBezTo>
                    <a:pt x="6852" y="3489"/>
                    <a:pt x="6950" y="3487"/>
                    <a:pt x="7049" y="3484"/>
                  </a:cubicBezTo>
                  <a:cubicBezTo>
                    <a:pt x="7549" y="3437"/>
                    <a:pt x="8049" y="3353"/>
                    <a:pt x="8537" y="3222"/>
                  </a:cubicBezTo>
                  <a:close/>
                  <a:moveTo>
                    <a:pt x="3108" y="3008"/>
                  </a:moveTo>
                  <a:cubicBezTo>
                    <a:pt x="3155" y="3044"/>
                    <a:pt x="3215" y="3068"/>
                    <a:pt x="3275" y="3080"/>
                  </a:cubicBezTo>
                  <a:lnTo>
                    <a:pt x="3477" y="3103"/>
                  </a:lnTo>
                  <a:cubicBezTo>
                    <a:pt x="3441" y="3175"/>
                    <a:pt x="3394" y="3246"/>
                    <a:pt x="3346" y="3306"/>
                  </a:cubicBezTo>
                  <a:cubicBezTo>
                    <a:pt x="3366" y="3273"/>
                    <a:pt x="3373" y="3260"/>
                    <a:pt x="3372" y="3260"/>
                  </a:cubicBezTo>
                  <a:lnTo>
                    <a:pt x="3372" y="3260"/>
                  </a:lnTo>
                  <a:cubicBezTo>
                    <a:pt x="3368" y="3260"/>
                    <a:pt x="3241" y="3447"/>
                    <a:pt x="3203" y="3484"/>
                  </a:cubicBezTo>
                  <a:cubicBezTo>
                    <a:pt x="3036" y="3734"/>
                    <a:pt x="2965" y="3770"/>
                    <a:pt x="2905" y="3937"/>
                  </a:cubicBezTo>
                  <a:cubicBezTo>
                    <a:pt x="2848" y="4121"/>
                    <a:pt x="2991" y="4294"/>
                    <a:pt x="3184" y="4294"/>
                  </a:cubicBezTo>
                  <a:cubicBezTo>
                    <a:pt x="3190" y="4294"/>
                    <a:pt x="3197" y="4294"/>
                    <a:pt x="3203" y="4294"/>
                  </a:cubicBezTo>
                  <a:cubicBezTo>
                    <a:pt x="3298" y="4270"/>
                    <a:pt x="3382" y="4222"/>
                    <a:pt x="3429" y="4139"/>
                  </a:cubicBezTo>
                  <a:lnTo>
                    <a:pt x="3429" y="4139"/>
                  </a:lnTo>
                  <a:lnTo>
                    <a:pt x="3394" y="4175"/>
                  </a:lnTo>
                  <a:cubicBezTo>
                    <a:pt x="3441" y="4127"/>
                    <a:pt x="3489" y="4080"/>
                    <a:pt x="3525" y="4020"/>
                  </a:cubicBezTo>
                  <a:cubicBezTo>
                    <a:pt x="3894" y="3603"/>
                    <a:pt x="4037" y="3461"/>
                    <a:pt x="4251" y="3246"/>
                  </a:cubicBezTo>
                  <a:cubicBezTo>
                    <a:pt x="4489" y="3282"/>
                    <a:pt x="4727" y="3318"/>
                    <a:pt x="4965" y="3353"/>
                  </a:cubicBezTo>
                  <a:cubicBezTo>
                    <a:pt x="4644" y="3972"/>
                    <a:pt x="4358" y="4615"/>
                    <a:pt x="4132" y="5282"/>
                  </a:cubicBezTo>
                  <a:cubicBezTo>
                    <a:pt x="3727" y="6616"/>
                    <a:pt x="3406" y="7997"/>
                    <a:pt x="3394" y="9390"/>
                  </a:cubicBezTo>
                  <a:cubicBezTo>
                    <a:pt x="3394" y="9807"/>
                    <a:pt x="3406" y="10223"/>
                    <a:pt x="3441" y="10640"/>
                  </a:cubicBezTo>
                  <a:cubicBezTo>
                    <a:pt x="2644" y="10783"/>
                    <a:pt x="1834" y="10902"/>
                    <a:pt x="1024" y="10961"/>
                  </a:cubicBezTo>
                  <a:lnTo>
                    <a:pt x="989" y="10973"/>
                  </a:lnTo>
                  <a:cubicBezTo>
                    <a:pt x="834" y="9818"/>
                    <a:pt x="858" y="8664"/>
                    <a:pt x="1048" y="7509"/>
                  </a:cubicBezTo>
                  <a:cubicBezTo>
                    <a:pt x="1250" y="6413"/>
                    <a:pt x="1381" y="5806"/>
                    <a:pt x="1858" y="4806"/>
                  </a:cubicBezTo>
                  <a:cubicBezTo>
                    <a:pt x="2191" y="4151"/>
                    <a:pt x="2608" y="3544"/>
                    <a:pt x="3108" y="3008"/>
                  </a:cubicBezTo>
                  <a:close/>
                  <a:moveTo>
                    <a:pt x="15478" y="9509"/>
                  </a:moveTo>
                  <a:cubicBezTo>
                    <a:pt x="15550" y="10080"/>
                    <a:pt x="15586" y="10664"/>
                    <a:pt x="15609" y="11247"/>
                  </a:cubicBezTo>
                  <a:cubicBezTo>
                    <a:pt x="15645" y="12295"/>
                    <a:pt x="15550" y="13355"/>
                    <a:pt x="15312" y="14379"/>
                  </a:cubicBezTo>
                  <a:cubicBezTo>
                    <a:pt x="15288" y="14474"/>
                    <a:pt x="15252" y="14581"/>
                    <a:pt x="15217" y="14676"/>
                  </a:cubicBezTo>
                  <a:cubicBezTo>
                    <a:pt x="14612" y="14607"/>
                    <a:pt x="14002" y="14573"/>
                    <a:pt x="13394" y="14573"/>
                  </a:cubicBezTo>
                  <a:cubicBezTo>
                    <a:pt x="13056" y="14573"/>
                    <a:pt x="12719" y="14583"/>
                    <a:pt x="12383" y="14605"/>
                  </a:cubicBezTo>
                  <a:cubicBezTo>
                    <a:pt x="11907" y="14676"/>
                    <a:pt x="11430" y="14771"/>
                    <a:pt x="10966" y="14902"/>
                  </a:cubicBezTo>
                  <a:cubicBezTo>
                    <a:pt x="10918" y="14581"/>
                    <a:pt x="10883" y="14259"/>
                    <a:pt x="10847" y="13938"/>
                  </a:cubicBezTo>
                  <a:lnTo>
                    <a:pt x="10859" y="13938"/>
                  </a:lnTo>
                  <a:cubicBezTo>
                    <a:pt x="10668" y="12747"/>
                    <a:pt x="10478" y="11557"/>
                    <a:pt x="10311" y="10354"/>
                  </a:cubicBezTo>
                  <a:cubicBezTo>
                    <a:pt x="12038" y="10104"/>
                    <a:pt x="13764" y="9830"/>
                    <a:pt x="15478" y="9509"/>
                  </a:cubicBezTo>
                  <a:close/>
                  <a:moveTo>
                    <a:pt x="18931" y="8759"/>
                  </a:moveTo>
                  <a:lnTo>
                    <a:pt x="18931" y="8759"/>
                  </a:lnTo>
                  <a:cubicBezTo>
                    <a:pt x="18943" y="8985"/>
                    <a:pt x="18943" y="9211"/>
                    <a:pt x="18919" y="9437"/>
                  </a:cubicBezTo>
                  <a:lnTo>
                    <a:pt x="18931" y="9437"/>
                  </a:lnTo>
                  <a:cubicBezTo>
                    <a:pt x="18729" y="11569"/>
                    <a:pt x="18384" y="13378"/>
                    <a:pt x="17372" y="14962"/>
                  </a:cubicBezTo>
                  <a:cubicBezTo>
                    <a:pt x="17252" y="14938"/>
                    <a:pt x="17133" y="14926"/>
                    <a:pt x="17002" y="14914"/>
                  </a:cubicBezTo>
                  <a:lnTo>
                    <a:pt x="16955" y="14902"/>
                  </a:lnTo>
                  <a:cubicBezTo>
                    <a:pt x="16800" y="14819"/>
                    <a:pt x="16586" y="14843"/>
                    <a:pt x="16407" y="14807"/>
                  </a:cubicBezTo>
                  <a:cubicBezTo>
                    <a:pt x="16288" y="14795"/>
                    <a:pt x="16157" y="14783"/>
                    <a:pt x="16026" y="14771"/>
                  </a:cubicBezTo>
                  <a:cubicBezTo>
                    <a:pt x="16086" y="14593"/>
                    <a:pt x="16121" y="14414"/>
                    <a:pt x="16169" y="14224"/>
                  </a:cubicBezTo>
                  <a:cubicBezTo>
                    <a:pt x="16371" y="13164"/>
                    <a:pt x="16455" y="12081"/>
                    <a:pt x="16395" y="11009"/>
                  </a:cubicBezTo>
                  <a:cubicBezTo>
                    <a:pt x="16383" y="10449"/>
                    <a:pt x="16336" y="9902"/>
                    <a:pt x="16276" y="9354"/>
                  </a:cubicBezTo>
                  <a:cubicBezTo>
                    <a:pt x="16693" y="9271"/>
                    <a:pt x="17110" y="9187"/>
                    <a:pt x="17526" y="9104"/>
                  </a:cubicBezTo>
                  <a:cubicBezTo>
                    <a:pt x="17884" y="9021"/>
                    <a:pt x="18241" y="8937"/>
                    <a:pt x="18586" y="8842"/>
                  </a:cubicBezTo>
                  <a:cubicBezTo>
                    <a:pt x="18693" y="8818"/>
                    <a:pt x="18812" y="8794"/>
                    <a:pt x="18931" y="8759"/>
                  </a:cubicBezTo>
                  <a:close/>
                  <a:moveTo>
                    <a:pt x="9513" y="10473"/>
                  </a:moveTo>
                  <a:cubicBezTo>
                    <a:pt x="9680" y="11640"/>
                    <a:pt x="9859" y="12807"/>
                    <a:pt x="10049" y="13974"/>
                  </a:cubicBezTo>
                  <a:cubicBezTo>
                    <a:pt x="10097" y="14367"/>
                    <a:pt x="10144" y="14771"/>
                    <a:pt x="10192" y="15176"/>
                  </a:cubicBezTo>
                  <a:cubicBezTo>
                    <a:pt x="9966" y="15260"/>
                    <a:pt x="9752" y="15355"/>
                    <a:pt x="9537" y="15462"/>
                  </a:cubicBezTo>
                  <a:cubicBezTo>
                    <a:pt x="8573" y="15903"/>
                    <a:pt x="7692" y="16510"/>
                    <a:pt x="6954" y="17272"/>
                  </a:cubicBezTo>
                  <a:cubicBezTo>
                    <a:pt x="6835" y="17141"/>
                    <a:pt x="6727" y="17010"/>
                    <a:pt x="6608" y="16855"/>
                  </a:cubicBezTo>
                  <a:cubicBezTo>
                    <a:pt x="5346" y="15295"/>
                    <a:pt x="4608" y="13224"/>
                    <a:pt x="4322" y="11247"/>
                  </a:cubicBezTo>
                  <a:lnTo>
                    <a:pt x="4334" y="11247"/>
                  </a:lnTo>
                  <a:cubicBezTo>
                    <a:pt x="5394" y="11104"/>
                    <a:pt x="6465" y="10914"/>
                    <a:pt x="7525" y="10759"/>
                  </a:cubicBezTo>
                  <a:lnTo>
                    <a:pt x="9513" y="10473"/>
                  </a:lnTo>
                  <a:close/>
                  <a:moveTo>
                    <a:pt x="15776" y="15557"/>
                  </a:moveTo>
                  <a:cubicBezTo>
                    <a:pt x="15943" y="15569"/>
                    <a:pt x="16109" y="15593"/>
                    <a:pt x="16276" y="15605"/>
                  </a:cubicBezTo>
                  <a:cubicBezTo>
                    <a:pt x="16395" y="15605"/>
                    <a:pt x="16526" y="15641"/>
                    <a:pt x="16657" y="15652"/>
                  </a:cubicBezTo>
                  <a:lnTo>
                    <a:pt x="16824" y="15724"/>
                  </a:lnTo>
                  <a:cubicBezTo>
                    <a:pt x="16812" y="15748"/>
                    <a:pt x="16800" y="15760"/>
                    <a:pt x="16776" y="15772"/>
                  </a:cubicBezTo>
                  <a:lnTo>
                    <a:pt x="16788" y="15772"/>
                  </a:lnTo>
                  <a:cubicBezTo>
                    <a:pt x="16288" y="16391"/>
                    <a:pt x="16038" y="16736"/>
                    <a:pt x="15526" y="17129"/>
                  </a:cubicBezTo>
                  <a:cubicBezTo>
                    <a:pt x="15300" y="17307"/>
                    <a:pt x="15062" y="17474"/>
                    <a:pt x="14812" y="17617"/>
                  </a:cubicBezTo>
                  <a:cubicBezTo>
                    <a:pt x="15002" y="17307"/>
                    <a:pt x="15169" y="16974"/>
                    <a:pt x="15336" y="16641"/>
                  </a:cubicBezTo>
                  <a:cubicBezTo>
                    <a:pt x="15490" y="16284"/>
                    <a:pt x="15633" y="15914"/>
                    <a:pt x="15776" y="15557"/>
                  </a:cubicBezTo>
                  <a:close/>
                  <a:moveTo>
                    <a:pt x="3525" y="11354"/>
                  </a:moveTo>
                  <a:cubicBezTo>
                    <a:pt x="3834" y="13581"/>
                    <a:pt x="4668" y="15772"/>
                    <a:pt x="6096" y="17522"/>
                  </a:cubicBezTo>
                  <a:cubicBezTo>
                    <a:pt x="6203" y="17641"/>
                    <a:pt x="6299" y="17748"/>
                    <a:pt x="6394" y="17867"/>
                  </a:cubicBezTo>
                  <a:cubicBezTo>
                    <a:pt x="6287" y="17998"/>
                    <a:pt x="6180" y="18141"/>
                    <a:pt x="6084" y="18272"/>
                  </a:cubicBezTo>
                  <a:cubicBezTo>
                    <a:pt x="5180" y="17903"/>
                    <a:pt x="4334" y="17355"/>
                    <a:pt x="3620" y="16676"/>
                  </a:cubicBezTo>
                  <a:cubicBezTo>
                    <a:pt x="2691" y="15855"/>
                    <a:pt x="1512" y="13700"/>
                    <a:pt x="1239" y="12450"/>
                  </a:cubicBezTo>
                  <a:cubicBezTo>
                    <a:pt x="1179" y="12152"/>
                    <a:pt x="1120" y="11878"/>
                    <a:pt x="1072" y="11616"/>
                  </a:cubicBezTo>
                  <a:cubicBezTo>
                    <a:pt x="1751" y="11581"/>
                    <a:pt x="2417" y="11485"/>
                    <a:pt x="3096" y="11402"/>
                  </a:cubicBezTo>
                  <a:cubicBezTo>
                    <a:pt x="3239" y="11390"/>
                    <a:pt x="3382" y="11366"/>
                    <a:pt x="3525" y="11354"/>
                  </a:cubicBezTo>
                  <a:close/>
                  <a:moveTo>
                    <a:pt x="6846" y="18331"/>
                  </a:moveTo>
                  <a:cubicBezTo>
                    <a:pt x="6942" y="18427"/>
                    <a:pt x="7037" y="18510"/>
                    <a:pt x="7144" y="18605"/>
                  </a:cubicBezTo>
                  <a:cubicBezTo>
                    <a:pt x="6989" y="18570"/>
                    <a:pt x="6846" y="18534"/>
                    <a:pt x="6704" y="18498"/>
                  </a:cubicBezTo>
                  <a:lnTo>
                    <a:pt x="6715" y="18498"/>
                  </a:lnTo>
                  <a:cubicBezTo>
                    <a:pt x="6763" y="18439"/>
                    <a:pt x="6811" y="18379"/>
                    <a:pt x="6846" y="18331"/>
                  </a:cubicBezTo>
                  <a:close/>
                  <a:moveTo>
                    <a:pt x="13312" y="15367"/>
                  </a:moveTo>
                  <a:cubicBezTo>
                    <a:pt x="13716" y="15367"/>
                    <a:pt x="14121" y="15383"/>
                    <a:pt x="14526" y="15414"/>
                  </a:cubicBezTo>
                  <a:cubicBezTo>
                    <a:pt x="14669" y="15426"/>
                    <a:pt x="14812" y="15450"/>
                    <a:pt x="14955" y="15462"/>
                  </a:cubicBezTo>
                  <a:cubicBezTo>
                    <a:pt x="14645" y="16284"/>
                    <a:pt x="14204" y="17188"/>
                    <a:pt x="13764" y="17736"/>
                  </a:cubicBezTo>
                  <a:cubicBezTo>
                    <a:pt x="13657" y="17879"/>
                    <a:pt x="13502" y="17998"/>
                    <a:pt x="13395" y="18141"/>
                  </a:cubicBezTo>
                  <a:lnTo>
                    <a:pt x="13407" y="18141"/>
                  </a:lnTo>
                  <a:cubicBezTo>
                    <a:pt x="13359" y="18189"/>
                    <a:pt x="13323" y="18236"/>
                    <a:pt x="13276" y="18284"/>
                  </a:cubicBezTo>
                  <a:cubicBezTo>
                    <a:pt x="13228" y="18319"/>
                    <a:pt x="13192" y="18367"/>
                    <a:pt x="13157" y="18391"/>
                  </a:cubicBezTo>
                  <a:cubicBezTo>
                    <a:pt x="12764" y="18534"/>
                    <a:pt x="12371" y="18653"/>
                    <a:pt x="11966" y="18736"/>
                  </a:cubicBezTo>
                  <a:cubicBezTo>
                    <a:pt x="11788" y="18784"/>
                    <a:pt x="11609" y="18820"/>
                    <a:pt x="11430" y="18843"/>
                  </a:cubicBezTo>
                  <a:lnTo>
                    <a:pt x="11430" y="18808"/>
                  </a:lnTo>
                  <a:cubicBezTo>
                    <a:pt x="11430" y="18546"/>
                    <a:pt x="11418" y="18272"/>
                    <a:pt x="11383" y="17998"/>
                  </a:cubicBezTo>
                  <a:cubicBezTo>
                    <a:pt x="11264" y="17236"/>
                    <a:pt x="11156" y="16474"/>
                    <a:pt x="11061" y="15712"/>
                  </a:cubicBezTo>
                  <a:cubicBezTo>
                    <a:pt x="11192" y="15676"/>
                    <a:pt x="11323" y="15641"/>
                    <a:pt x="11466" y="15593"/>
                  </a:cubicBezTo>
                  <a:cubicBezTo>
                    <a:pt x="11871" y="15498"/>
                    <a:pt x="12288" y="15426"/>
                    <a:pt x="12704" y="15379"/>
                  </a:cubicBezTo>
                  <a:cubicBezTo>
                    <a:pt x="12907" y="15371"/>
                    <a:pt x="13109" y="15367"/>
                    <a:pt x="13312" y="15367"/>
                  </a:cubicBezTo>
                  <a:close/>
                  <a:moveTo>
                    <a:pt x="10287" y="15974"/>
                  </a:moveTo>
                  <a:cubicBezTo>
                    <a:pt x="10347" y="16462"/>
                    <a:pt x="10406" y="16962"/>
                    <a:pt x="10490" y="17450"/>
                  </a:cubicBezTo>
                  <a:cubicBezTo>
                    <a:pt x="10549" y="17796"/>
                    <a:pt x="10645" y="18153"/>
                    <a:pt x="10680" y="18510"/>
                  </a:cubicBezTo>
                  <a:cubicBezTo>
                    <a:pt x="10704" y="18629"/>
                    <a:pt x="10704" y="18784"/>
                    <a:pt x="10740" y="18915"/>
                  </a:cubicBezTo>
                  <a:cubicBezTo>
                    <a:pt x="10609" y="18927"/>
                    <a:pt x="10502" y="18927"/>
                    <a:pt x="10383" y="18927"/>
                  </a:cubicBezTo>
                  <a:lnTo>
                    <a:pt x="10394" y="18927"/>
                  </a:lnTo>
                  <a:cubicBezTo>
                    <a:pt x="10307" y="18929"/>
                    <a:pt x="10220" y="18930"/>
                    <a:pt x="10133" y="18930"/>
                  </a:cubicBezTo>
                  <a:cubicBezTo>
                    <a:pt x="9700" y="18930"/>
                    <a:pt x="9273" y="18905"/>
                    <a:pt x="8847" y="18855"/>
                  </a:cubicBezTo>
                  <a:cubicBezTo>
                    <a:pt x="8787" y="18831"/>
                    <a:pt x="8728" y="18796"/>
                    <a:pt x="8668" y="18772"/>
                  </a:cubicBezTo>
                  <a:cubicBezTo>
                    <a:pt x="8525" y="18700"/>
                    <a:pt x="8382" y="18605"/>
                    <a:pt x="8251" y="18498"/>
                  </a:cubicBezTo>
                  <a:cubicBezTo>
                    <a:pt x="7906" y="18200"/>
                    <a:pt x="7632" y="17974"/>
                    <a:pt x="7394" y="17748"/>
                  </a:cubicBezTo>
                  <a:cubicBezTo>
                    <a:pt x="8228" y="16962"/>
                    <a:pt x="9216" y="16355"/>
                    <a:pt x="10287" y="15974"/>
                  </a:cubicBezTo>
                  <a:close/>
                  <a:moveTo>
                    <a:pt x="9701" y="1"/>
                  </a:moveTo>
                  <a:cubicBezTo>
                    <a:pt x="8833" y="1"/>
                    <a:pt x="7965" y="114"/>
                    <a:pt x="7120" y="341"/>
                  </a:cubicBezTo>
                  <a:cubicBezTo>
                    <a:pt x="6894" y="401"/>
                    <a:pt x="6692" y="484"/>
                    <a:pt x="6477" y="579"/>
                  </a:cubicBezTo>
                  <a:cubicBezTo>
                    <a:pt x="6239" y="627"/>
                    <a:pt x="6001" y="686"/>
                    <a:pt x="5751" y="746"/>
                  </a:cubicBezTo>
                  <a:cubicBezTo>
                    <a:pt x="3036" y="1567"/>
                    <a:pt x="929" y="3794"/>
                    <a:pt x="369" y="6806"/>
                  </a:cubicBezTo>
                  <a:cubicBezTo>
                    <a:pt x="12" y="8473"/>
                    <a:pt x="0" y="10188"/>
                    <a:pt x="310" y="11866"/>
                  </a:cubicBezTo>
                  <a:cubicBezTo>
                    <a:pt x="465" y="12866"/>
                    <a:pt x="786" y="13819"/>
                    <a:pt x="1262" y="14712"/>
                  </a:cubicBezTo>
                  <a:cubicBezTo>
                    <a:pt x="2167" y="16665"/>
                    <a:pt x="3787" y="18212"/>
                    <a:pt x="5787" y="19022"/>
                  </a:cubicBezTo>
                  <a:cubicBezTo>
                    <a:pt x="5854" y="19108"/>
                    <a:pt x="5951" y="19163"/>
                    <a:pt x="6055" y="19163"/>
                  </a:cubicBezTo>
                  <a:cubicBezTo>
                    <a:pt x="6080" y="19163"/>
                    <a:pt x="6106" y="19160"/>
                    <a:pt x="6132" y="19153"/>
                  </a:cubicBezTo>
                  <a:cubicBezTo>
                    <a:pt x="6192" y="19177"/>
                    <a:pt x="6239" y="19189"/>
                    <a:pt x="6299" y="19212"/>
                  </a:cubicBezTo>
                  <a:cubicBezTo>
                    <a:pt x="6858" y="19391"/>
                    <a:pt x="7430" y="19510"/>
                    <a:pt x="8013" y="19570"/>
                  </a:cubicBezTo>
                  <a:cubicBezTo>
                    <a:pt x="8725" y="19671"/>
                    <a:pt x="9446" y="19730"/>
                    <a:pt x="10167" y="19730"/>
                  </a:cubicBezTo>
                  <a:cubicBezTo>
                    <a:pt x="10291" y="19730"/>
                    <a:pt x="10414" y="19728"/>
                    <a:pt x="10537" y="19724"/>
                  </a:cubicBezTo>
                  <a:cubicBezTo>
                    <a:pt x="10585" y="19726"/>
                    <a:pt x="10632" y="19727"/>
                    <a:pt x="10680" y="19727"/>
                  </a:cubicBezTo>
                  <a:cubicBezTo>
                    <a:pt x="11321" y="19727"/>
                    <a:pt x="11953" y="19581"/>
                    <a:pt x="12585" y="19415"/>
                  </a:cubicBezTo>
                  <a:cubicBezTo>
                    <a:pt x="13835" y="19105"/>
                    <a:pt x="15026" y="18534"/>
                    <a:pt x="16050" y="17736"/>
                  </a:cubicBezTo>
                  <a:cubicBezTo>
                    <a:pt x="16550" y="17319"/>
                    <a:pt x="16991" y="16855"/>
                    <a:pt x="17372" y="16331"/>
                  </a:cubicBezTo>
                  <a:cubicBezTo>
                    <a:pt x="17764" y="15843"/>
                    <a:pt x="18110" y="15319"/>
                    <a:pt x="18419" y="14760"/>
                  </a:cubicBezTo>
                  <a:cubicBezTo>
                    <a:pt x="18860" y="13938"/>
                    <a:pt x="19098" y="13033"/>
                    <a:pt x="19336" y="12128"/>
                  </a:cubicBezTo>
                  <a:cubicBezTo>
                    <a:pt x="19634" y="10676"/>
                    <a:pt x="19908" y="9140"/>
                    <a:pt x="19598" y="7663"/>
                  </a:cubicBezTo>
                  <a:cubicBezTo>
                    <a:pt x="19384" y="6806"/>
                    <a:pt x="19098" y="5961"/>
                    <a:pt x="18741" y="5139"/>
                  </a:cubicBezTo>
                  <a:cubicBezTo>
                    <a:pt x="18455" y="4580"/>
                    <a:pt x="18134" y="4044"/>
                    <a:pt x="17776" y="3532"/>
                  </a:cubicBezTo>
                  <a:cubicBezTo>
                    <a:pt x="16919" y="2389"/>
                    <a:pt x="15693" y="1556"/>
                    <a:pt x="14431" y="936"/>
                  </a:cubicBezTo>
                  <a:cubicBezTo>
                    <a:pt x="13657" y="579"/>
                    <a:pt x="12823" y="413"/>
                    <a:pt x="12002" y="270"/>
                  </a:cubicBezTo>
                  <a:cubicBezTo>
                    <a:pt x="11245" y="90"/>
                    <a:pt x="10473" y="1"/>
                    <a:pt x="9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7989475" y="777013"/>
              <a:ext cx="83750" cy="141525"/>
            </a:xfrm>
            <a:custGeom>
              <a:avLst/>
              <a:gdLst/>
              <a:ahLst/>
              <a:cxnLst/>
              <a:rect l="l" t="t" r="r" b="b"/>
              <a:pathLst>
                <a:path w="3350" h="5661" extrusionOk="0">
                  <a:moveTo>
                    <a:pt x="2122" y="1"/>
                  </a:moveTo>
                  <a:cubicBezTo>
                    <a:pt x="1925" y="1"/>
                    <a:pt x="1745" y="193"/>
                    <a:pt x="1658" y="392"/>
                  </a:cubicBezTo>
                  <a:cubicBezTo>
                    <a:pt x="1539" y="737"/>
                    <a:pt x="1480" y="1106"/>
                    <a:pt x="1515" y="1463"/>
                  </a:cubicBezTo>
                  <a:cubicBezTo>
                    <a:pt x="1432" y="1344"/>
                    <a:pt x="1349" y="1213"/>
                    <a:pt x="1265" y="1082"/>
                  </a:cubicBezTo>
                  <a:cubicBezTo>
                    <a:pt x="1134" y="856"/>
                    <a:pt x="956" y="642"/>
                    <a:pt x="753" y="475"/>
                  </a:cubicBezTo>
                  <a:cubicBezTo>
                    <a:pt x="687" y="417"/>
                    <a:pt x="608" y="390"/>
                    <a:pt x="530" y="390"/>
                  </a:cubicBezTo>
                  <a:cubicBezTo>
                    <a:pt x="371" y="390"/>
                    <a:pt x="218" y="501"/>
                    <a:pt x="194" y="678"/>
                  </a:cubicBezTo>
                  <a:cubicBezTo>
                    <a:pt x="170" y="797"/>
                    <a:pt x="182" y="928"/>
                    <a:pt x="218" y="1035"/>
                  </a:cubicBezTo>
                  <a:cubicBezTo>
                    <a:pt x="218" y="1070"/>
                    <a:pt x="230" y="1094"/>
                    <a:pt x="242" y="1130"/>
                  </a:cubicBezTo>
                  <a:cubicBezTo>
                    <a:pt x="265" y="1201"/>
                    <a:pt x="289" y="1273"/>
                    <a:pt x="325" y="1344"/>
                  </a:cubicBezTo>
                  <a:cubicBezTo>
                    <a:pt x="408" y="1559"/>
                    <a:pt x="515" y="1761"/>
                    <a:pt x="658" y="1940"/>
                  </a:cubicBezTo>
                  <a:cubicBezTo>
                    <a:pt x="873" y="2273"/>
                    <a:pt x="1111" y="2571"/>
                    <a:pt x="1349" y="2880"/>
                  </a:cubicBezTo>
                  <a:cubicBezTo>
                    <a:pt x="1408" y="2975"/>
                    <a:pt x="1468" y="3047"/>
                    <a:pt x="1551" y="3130"/>
                  </a:cubicBezTo>
                  <a:cubicBezTo>
                    <a:pt x="1551" y="3130"/>
                    <a:pt x="1563" y="3142"/>
                    <a:pt x="1563" y="3154"/>
                  </a:cubicBezTo>
                  <a:cubicBezTo>
                    <a:pt x="1639" y="3284"/>
                    <a:pt x="1774" y="3355"/>
                    <a:pt x="1911" y="3355"/>
                  </a:cubicBezTo>
                  <a:cubicBezTo>
                    <a:pt x="1988" y="3355"/>
                    <a:pt x="2066" y="3332"/>
                    <a:pt x="2135" y="3285"/>
                  </a:cubicBezTo>
                  <a:cubicBezTo>
                    <a:pt x="2147" y="3273"/>
                    <a:pt x="2170" y="3261"/>
                    <a:pt x="2182" y="3249"/>
                  </a:cubicBezTo>
                  <a:lnTo>
                    <a:pt x="2182" y="3249"/>
                  </a:lnTo>
                  <a:cubicBezTo>
                    <a:pt x="2182" y="3273"/>
                    <a:pt x="2170" y="3285"/>
                    <a:pt x="2158" y="3309"/>
                  </a:cubicBezTo>
                  <a:cubicBezTo>
                    <a:pt x="2063" y="3618"/>
                    <a:pt x="1992" y="3940"/>
                    <a:pt x="1956" y="4261"/>
                  </a:cubicBezTo>
                  <a:cubicBezTo>
                    <a:pt x="1766" y="4035"/>
                    <a:pt x="1563" y="3833"/>
                    <a:pt x="1337" y="3654"/>
                  </a:cubicBezTo>
                  <a:cubicBezTo>
                    <a:pt x="1305" y="3629"/>
                    <a:pt x="1287" y="3614"/>
                    <a:pt x="1286" y="3614"/>
                  </a:cubicBezTo>
                  <a:lnTo>
                    <a:pt x="1286" y="3614"/>
                  </a:lnTo>
                  <a:cubicBezTo>
                    <a:pt x="1285" y="3614"/>
                    <a:pt x="1297" y="3626"/>
                    <a:pt x="1325" y="3654"/>
                  </a:cubicBezTo>
                  <a:cubicBezTo>
                    <a:pt x="1146" y="3487"/>
                    <a:pt x="944" y="3356"/>
                    <a:pt x="718" y="3261"/>
                  </a:cubicBezTo>
                  <a:cubicBezTo>
                    <a:pt x="639" y="3230"/>
                    <a:pt x="565" y="3216"/>
                    <a:pt x="498" y="3216"/>
                  </a:cubicBezTo>
                  <a:cubicBezTo>
                    <a:pt x="155" y="3216"/>
                    <a:pt x="0" y="3589"/>
                    <a:pt x="230" y="3928"/>
                  </a:cubicBezTo>
                  <a:cubicBezTo>
                    <a:pt x="444" y="4297"/>
                    <a:pt x="813" y="4547"/>
                    <a:pt x="1134" y="4809"/>
                  </a:cubicBezTo>
                  <a:cubicBezTo>
                    <a:pt x="1444" y="5083"/>
                    <a:pt x="1777" y="5333"/>
                    <a:pt x="2123" y="5559"/>
                  </a:cubicBezTo>
                  <a:cubicBezTo>
                    <a:pt x="2240" y="5630"/>
                    <a:pt x="2340" y="5660"/>
                    <a:pt x="2426" y="5660"/>
                  </a:cubicBezTo>
                  <a:cubicBezTo>
                    <a:pt x="2730" y="5660"/>
                    <a:pt x="2854" y="5277"/>
                    <a:pt x="2956" y="4952"/>
                  </a:cubicBezTo>
                  <a:cubicBezTo>
                    <a:pt x="3170" y="4368"/>
                    <a:pt x="3349" y="3761"/>
                    <a:pt x="3301" y="3154"/>
                  </a:cubicBezTo>
                  <a:cubicBezTo>
                    <a:pt x="3292" y="2859"/>
                    <a:pt x="3087" y="2564"/>
                    <a:pt x="2801" y="2564"/>
                  </a:cubicBezTo>
                  <a:cubicBezTo>
                    <a:pt x="2741" y="2564"/>
                    <a:pt x="2677" y="2577"/>
                    <a:pt x="2611" y="2606"/>
                  </a:cubicBezTo>
                  <a:cubicBezTo>
                    <a:pt x="2480" y="2678"/>
                    <a:pt x="2373" y="2797"/>
                    <a:pt x="2301" y="2940"/>
                  </a:cubicBezTo>
                  <a:cubicBezTo>
                    <a:pt x="2325" y="2892"/>
                    <a:pt x="2337" y="2844"/>
                    <a:pt x="2349" y="2797"/>
                  </a:cubicBezTo>
                  <a:cubicBezTo>
                    <a:pt x="2385" y="2713"/>
                    <a:pt x="2408" y="2630"/>
                    <a:pt x="2432" y="2547"/>
                  </a:cubicBezTo>
                  <a:lnTo>
                    <a:pt x="2432" y="2547"/>
                  </a:lnTo>
                  <a:cubicBezTo>
                    <a:pt x="2425" y="2577"/>
                    <a:pt x="2423" y="2591"/>
                    <a:pt x="2426" y="2591"/>
                  </a:cubicBezTo>
                  <a:cubicBezTo>
                    <a:pt x="2438" y="2591"/>
                    <a:pt x="2577" y="2175"/>
                    <a:pt x="2587" y="2094"/>
                  </a:cubicBezTo>
                  <a:cubicBezTo>
                    <a:pt x="2647" y="1725"/>
                    <a:pt x="2658" y="1368"/>
                    <a:pt x="2635" y="999"/>
                  </a:cubicBezTo>
                  <a:cubicBezTo>
                    <a:pt x="2587" y="689"/>
                    <a:pt x="2575" y="332"/>
                    <a:pt x="2349" y="94"/>
                  </a:cubicBezTo>
                  <a:cubicBezTo>
                    <a:pt x="2274" y="29"/>
                    <a:pt x="2196" y="1"/>
                    <a:pt x="2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8004300" y="926688"/>
              <a:ext cx="86775" cy="80550"/>
            </a:xfrm>
            <a:custGeom>
              <a:avLst/>
              <a:gdLst/>
              <a:ahLst/>
              <a:cxnLst/>
              <a:rect l="l" t="t" r="r" b="b"/>
              <a:pathLst>
                <a:path w="3471" h="3222" extrusionOk="0">
                  <a:moveTo>
                    <a:pt x="2804" y="1"/>
                  </a:moveTo>
                  <a:cubicBezTo>
                    <a:pt x="2494" y="48"/>
                    <a:pt x="2316" y="334"/>
                    <a:pt x="2208" y="608"/>
                  </a:cubicBezTo>
                  <a:cubicBezTo>
                    <a:pt x="2101" y="906"/>
                    <a:pt x="2042" y="1227"/>
                    <a:pt x="2030" y="1537"/>
                  </a:cubicBezTo>
                  <a:cubicBezTo>
                    <a:pt x="1661" y="1132"/>
                    <a:pt x="1292" y="703"/>
                    <a:pt x="780" y="501"/>
                  </a:cubicBezTo>
                  <a:cubicBezTo>
                    <a:pt x="694" y="458"/>
                    <a:pt x="609" y="438"/>
                    <a:pt x="530" y="438"/>
                  </a:cubicBezTo>
                  <a:cubicBezTo>
                    <a:pt x="214" y="438"/>
                    <a:pt x="1" y="758"/>
                    <a:pt x="268" y="1215"/>
                  </a:cubicBezTo>
                  <a:cubicBezTo>
                    <a:pt x="482" y="1632"/>
                    <a:pt x="875" y="1930"/>
                    <a:pt x="1244" y="2227"/>
                  </a:cubicBezTo>
                  <a:cubicBezTo>
                    <a:pt x="1542" y="2477"/>
                    <a:pt x="1851" y="2727"/>
                    <a:pt x="2173" y="2942"/>
                  </a:cubicBezTo>
                  <a:cubicBezTo>
                    <a:pt x="2196" y="2989"/>
                    <a:pt x="2220" y="3025"/>
                    <a:pt x="2268" y="3049"/>
                  </a:cubicBezTo>
                  <a:cubicBezTo>
                    <a:pt x="2327" y="3096"/>
                    <a:pt x="2399" y="3132"/>
                    <a:pt x="2470" y="3132"/>
                  </a:cubicBezTo>
                  <a:lnTo>
                    <a:pt x="2566" y="3192"/>
                  </a:lnTo>
                  <a:cubicBezTo>
                    <a:pt x="2623" y="3212"/>
                    <a:pt x="2675" y="3221"/>
                    <a:pt x="2723" y="3221"/>
                  </a:cubicBezTo>
                  <a:cubicBezTo>
                    <a:pt x="3066" y="3221"/>
                    <a:pt x="3191" y="2744"/>
                    <a:pt x="3232" y="2441"/>
                  </a:cubicBezTo>
                  <a:cubicBezTo>
                    <a:pt x="3328" y="1965"/>
                    <a:pt x="3375" y="1477"/>
                    <a:pt x="3375" y="989"/>
                  </a:cubicBezTo>
                  <a:cubicBezTo>
                    <a:pt x="3387" y="715"/>
                    <a:pt x="3470" y="1"/>
                    <a:pt x="2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8047300" y="1007538"/>
              <a:ext cx="83350" cy="71425"/>
            </a:xfrm>
            <a:custGeom>
              <a:avLst/>
              <a:gdLst/>
              <a:ahLst/>
              <a:cxnLst/>
              <a:rect l="l" t="t" r="r" b="b"/>
              <a:pathLst>
                <a:path w="3334" h="2857" extrusionOk="0">
                  <a:moveTo>
                    <a:pt x="2275" y="1"/>
                  </a:moveTo>
                  <a:cubicBezTo>
                    <a:pt x="2040" y="1"/>
                    <a:pt x="1842" y="184"/>
                    <a:pt x="1786" y="481"/>
                  </a:cubicBezTo>
                  <a:cubicBezTo>
                    <a:pt x="1715" y="803"/>
                    <a:pt x="1703" y="1136"/>
                    <a:pt x="1762" y="1458"/>
                  </a:cubicBezTo>
                  <a:cubicBezTo>
                    <a:pt x="1512" y="1398"/>
                    <a:pt x="1250" y="1339"/>
                    <a:pt x="1000" y="1291"/>
                  </a:cubicBezTo>
                  <a:cubicBezTo>
                    <a:pt x="887" y="1267"/>
                    <a:pt x="771" y="1255"/>
                    <a:pt x="655" y="1255"/>
                  </a:cubicBezTo>
                  <a:cubicBezTo>
                    <a:pt x="539" y="1255"/>
                    <a:pt x="423" y="1267"/>
                    <a:pt x="310" y="1291"/>
                  </a:cubicBezTo>
                  <a:cubicBezTo>
                    <a:pt x="107" y="1374"/>
                    <a:pt x="0" y="1613"/>
                    <a:pt x="84" y="1815"/>
                  </a:cubicBezTo>
                  <a:cubicBezTo>
                    <a:pt x="226" y="2053"/>
                    <a:pt x="155" y="1934"/>
                    <a:pt x="357" y="2125"/>
                  </a:cubicBezTo>
                  <a:cubicBezTo>
                    <a:pt x="857" y="2506"/>
                    <a:pt x="1441" y="2636"/>
                    <a:pt x="2048" y="2720"/>
                  </a:cubicBezTo>
                  <a:cubicBezTo>
                    <a:pt x="2274" y="2767"/>
                    <a:pt x="2501" y="2815"/>
                    <a:pt x="2727" y="2839"/>
                  </a:cubicBezTo>
                  <a:cubicBezTo>
                    <a:pt x="2786" y="2851"/>
                    <a:pt x="2846" y="2857"/>
                    <a:pt x="2905" y="2857"/>
                  </a:cubicBezTo>
                  <a:cubicBezTo>
                    <a:pt x="2965" y="2857"/>
                    <a:pt x="3024" y="2851"/>
                    <a:pt x="3084" y="2839"/>
                  </a:cubicBezTo>
                  <a:cubicBezTo>
                    <a:pt x="3334" y="2732"/>
                    <a:pt x="3322" y="2434"/>
                    <a:pt x="3310" y="2208"/>
                  </a:cubicBezTo>
                  <a:cubicBezTo>
                    <a:pt x="3274" y="1791"/>
                    <a:pt x="3191" y="1386"/>
                    <a:pt x="3072" y="982"/>
                  </a:cubicBezTo>
                  <a:cubicBezTo>
                    <a:pt x="3001" y="660"/>
                    <a:pt x="2846" y="374"/>
                    <a:pt x="2631" y="136"/>
                  </a:cubicBezTo>
                  <a:cubicBezTo>
                    <a:pt x="2511" y="43"/>
                    <a:pt x="2389" y="1"/>
                    <a:pt x="2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8116950" y="1052888"/>
              <a:ext cx="70575" cy="74350"/>
            </a:xfrm>
            <a:custGeom>
              <a:avLst/>
              <a:gdLst/>
              <a:ahLst/>
              <a:cxnLst/>
              <a:rect l="l" t="t" r="r" b="b"/>
              <a:pathLst>
                <a:path w="2823" h="2974" extrusionOk="0">
                  <a:moveTo>
                    <a:pt x="1513" y="0"/>
                  </a:moveTo>
                  <a:cubicBezTo>
                    <a:pt x="1189" y="0"/>
                    <a:pt x="963" y="385"/>
                    <a:pt x="953" y="703"/>
                  </a:cubicBezTo>
                  <a:cubicBezTo>
                    <a:pt x="893" y="1168"/>
                    <a:pt x="1000" y="1644"/>
                    <a:pt x="1262" y="2037"/>
                  </a:cubicBezTo>
                  <a:cubicBezTo>
                    <a:pt x="1202" y="2032"/>
                    <a:pt x="1140" y="2030"/>
                    <a:pt x="1079" y="2030"/>
                  </a:cubicBezTo>
                  <a:cubicBezTo>
                    <a:pt x="839" y="2030"/>
                    <a:pt x="597" y="2066"/>
                    <a:pt x="369" y="2132"/>
                  </a:cubicBezTo>
                  <a:cubicBezTo>
                    <a:pt x="12" y="2263"/>
                    <a:pt x="0" y="2763"/>
                    <a:pt x="357" y="2906"/>
                  </a:cubicBezTo>
                  <a:cubicBezTo>
                    <a:pt x="510" y="2957"/>
                    <a:pt x="670" y="2974"/>
                    <a:pt x="833" y="2974"/>
                  </a:cubicBezTo>
                  <a:cubicBezTo>
                    <a:pt x="1088" y="2974"/>
                    <a:pt x="1348" y="2933"/>
                    <a:pt x="1596" y="2918"/>
                  </a:cubicBezTo>
                  <a:cubicBezTo>
                    <a:pt x="1798" y="2894"/>
                    <a:pt x="1989" y="2870"/>
                    <a:pt x="2179" y="2823"/>
                  </a:cubicBezTo>
                  <a:cubicBezTo>
                    <a:pt x="2346" y="2799"/>
                    <a:pt x="2501" y="2716"/>
                    <a:pt x="2620" y="2596"/>
                  </a:cubicBezTo>
                  <a:cubicBezTo>
                    <a:pt x="2822" y="2335"/>
                    <a:pt x="2715" y="2013"/>
                    <a:pt x="2632" y="1739"/>
                  </a:cubicBezTo>
                  <a:cubicBezTo>
                    <a:pt x="2512" y="1382"/>
                    <a:pt x="2370" y="1037"/>
                    <a:pt x="2203" y="703"/>
                  </a:cubicBezTo>
                  <a:cubicBezTo>
                    <a:pt x="2143" y="572"/>
                    <a:pt x="2060" y="441"/>
                    <a:pt x="1989" y="322"/>
                  </a:cubicBezTo>
                  <a:cubicBezTo>
                    <a:pt x="1917" y="203"/>
                    <a:pt x="1822" y="108"/>
                    <a:pt x="1715" y="49"/>
                  </a:cubicBezTo>
                  <a:cubicBezTo>
                    <a:pt x="1644" y="15"/>
                    <a:pt x="1577" y="0"/>
                    <a:pt x="1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8561050" y="988563"/>
              <a:ext cx="79500" cy="81025"/>
            </a:xfrm>
            <a:custGeom>
              <a:avLst/>
              <a:gdLst/>
              <a:ahLst/>
              <a:cxnLst/>
              <a:rect l="l" t="t" r="r" b="b"/>
              <a:pathLst>
                <a:path w="3180" h="3241" extrusionOk="0">
                  <a:moveTo>
                    <a:pt x="1561" y="1"/>
                  </a:moveTo>
                  <a:cubicBezTo>
                    <a:pt x="1436" y="1"/>
                    <a:pt x="1305" y="55"/>
                    <a:pt x="1215" y="145"/>
                  </a:cubicBezTo>
                  <a:cubicBezTo>
                    <a:pt x="1036" y="336"/>
                    <a:pt x="917" y="562"/>
                    <a:pt x="858" y="812"/>
                  </a:cubicBezTo>
                  <a:cubicBezTo>
                    <a:pt x="703" y="1252"/>
                    <a:pt x="560" y="1693"/>
                    <a:pt x="381" y="2122"/>
                  </a:cubicBezTo>
                  <a:cubicBezTo>
                    <a:pt x="334" y="2276"/>
                    <a:pt x="227" y="2419"/>
                    <a:pt x="191" y="2574"/>
                  </a:cubicBezTo>
                  <a:cubicBezTo>
                    <a:pt x="0" y="2776"/>
                    <a:pt x="60" y="3098"/>
                    <a:pt x="310" y="3205"/>
                  </a:cubicBezTo>
                  <a:cubicBezTo>
                    <a:pt x="369" y="3229"/>
                    <a:pt x="435" y="3241"/>
                    <a:pt x="500" y="3241"/>
                  </a:cubicBezTo>
                  <a:cubicBezTo>
                    <a:pt x="566" y="3241"/>
                    <a:pt x="631" y="3229"/>
                    <a:pt x="691" y="3205"/>
                  </a:cubicBezTo>
                  <a:cubicBezTo>
                    <a:pt x="1179" y="3169"/>
                    <a:pt x="1667" y="3038"/>
                    <a:pt x="2096" y="2800"/>
                  </a:cubicBezTo>
                  <a:cubicBezTo>
                    <a:pt x="2536" y="2574"/>
                    <a:pt x="2977" y="2217"/>
                    <a:pt x="3072" y="1705"/>
                  </a:cubicBezTo>
                  <a:cubicBezTo>
                    <a:pt x="3179" y="1419"/>
                    <a:pt x="3001" y="1109"/>
                    <a:pt x="2703" y="1050"/>
                  </a:cubicBezTo>
                  <a:cubicBezTo>
                    <a:pt x="2686" y="1049"/>
                    <a:pt x="2670" y="1049"/>
                    <a:pt x="2653" y="1049"/>
                  </a:cubicBezTo>
                  <a:cubicBezTo>
                    <a:pt x="2374" y="1049"/>
                    <a:pt x="2106" y="1143"/>
                    <a:pt x="1882" y="1300"/>
                  </a:cubicBezTo>
                  <a:cubicBezTo>
                    <a:pt x="1953" y="1074"/>
                    <a:pt x="1989" y="848"/>
                    <a:pt x="2001" y="609"/>
                  </a:cubicBezTo>
                  <a:cubicBezTo>
                    <a:pt x="1989" y="455"/>
                    <a:pt x="1953" y="300"/>
                    <a:pt x="1870" y="169"/>
                  </a:cubicBezTo>
                  <a:cubicBezTo>
                    <a:pt x="1799" y="52"/>
                    <a:pt x="1683" y="1"/>
                    <a:pt x="1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8611650" y="908513"/>
              <a:ext cx="69675" cy="79450"/>
            </a:xfrm>
            <a:custGeom>
              <a:avLst/>
              <a:gdLst/>
              <a:ahLst/>
              <a:cxnLst/>
              <a:rect l="l" t="t" r="r" b="b"/>
              <a:pathLst>
                <a:path w="2787" h="3178" extrusionOk="0">
                  <a:moveTo>
                    <a:pt x="925" y="0"/>
                  </a:moveTo>
                  <a:cubicBezTo>
                    <a:pt x="882" y="0"/>
                    <a:pt x="838" y="8"/>
                    <a:pt x="798" y="25"/>
                  </a:cubicBezTo>
                  <a:cubicBezTo>
                    <a:pt x="643" y="109"/>
                    <a:pt x="536" y="251"/>
                    <a:pt x="501" y="418"/>
                  </a:cubicBezTo>
                  <a:cubicBezTo>
                    <a:pt x="405" y="692"/>
                    <a:pt x="334" y="966"/>
                    <a:pt x="286" y="1252"/>
                  </a:cubicBezTo>
                  <a:cubicBezTo>
                    <a:pt x="215" y="1561"/>
                    <a:pt x="155" y="1883"/>
                    <a:pt x="96" y="2204"/>
                  </a:cubicBezTo>
                  <a:cubicBezTo>
                    <a:pt x="84" y="2359"/>
                    <a:pt x="0" y="2514"/>
                    <a:pt x="96" y="2645"/>
                  </a:cubicBezTo>
                  <a:cubicBezTo>
                    <a:pt x="108" y="2657"/>
                    <a:pt x="120" y="2657"/>
                    <a:pt x="131" y="2668"/>
                  </a:cubicBezTo>
                  <a:cubicBezTo>
                    <a:pt x="143" y="2728"/>
                    <a:pt x="155" y="2776"/>
                    <a:pt x="191" y="2823"/>
                  </a:cubicBezTo>
                  <a:cubicBezTo>
                    <a:pt x="203" y="2930"/>
                    <a:pt x="250" y="3026"/>
                    <a:pt x="334" y="3097"/>
                  </a:cubicBezTo>
                  <a:cubicBezTo>
                    <a:pt x="396" y="3151"/>
                    <a:pt x="472" y="3177"/>
                    <a:pt x="551" y="3177"/>
                  </a:cubicBezTo>
                  <a:cubicBezTo>
                    <a:pt x="578" y="3177"/>
                    <a:pt x="605" y="3174"/>
                    <a:pt x="631" y="3168"/>
                  </a:cubicBezTo>
                  <a:cubicBezTo>
                    <a:pt x="655" y="3168"/>
                    <a:pt x="679" y="3157"/>
                    <a:pt x="703" y="3145"/>
                  </a:cubicBezTo>
                  <a:cubicBezTo>
                    <a:pt x="727" y="3133"/>
                    <a:pt x="751" y="3133"/>
                    <a:pt x="774" y="3121"/>
                  </a:cubicBezTo>
                  <a:lnTo>
                    <a:pt x="870" y="3085"/>
                  </a:lnTo>
                  <a:cubicBezTo>
                    <a:pt x="1085" y="2960"/>
                    <a:pt x="1322" y="2857"/>
                    <a:pt x="1540" y="2734"/>
                  </a:cubicBezTo>
                  <a:lnTo>
                    <a:pt x="1540" y="2734"/>
                  </a:lnTo>
                  <a:lnTo>
                    <a:pt x="1489" y="2764"/>
                  </a:lnTo>
                  <a:cubicBezTo>
                    <a:pt x="1786" y="2597"/>
                    <a:pt x="2120" y="2466"/>
                    <a:pt x="2358" y="2216"/>
                  </a:cubicBezTo>
                  <a:cubicBezTo>
                    <a:pt x="2548" y="2037"/>
                    <a:pt x="2691" y="1823"/>
                    <a:pt x="2751" y="1573"/>
                  </a:cubicBezTo>
                  <a:cubicBezTo>
                    <a:pt x="2787" y="1287"/>
                    <a:pt x="2632" y="1025"/>
                    <a:pt x="2370" y="930"/>
                  </a:cubicBezTo>
                  <a:cubicBezTo>
                    <a:pt x="2334" y="918"/>
                    <a:pt x="2298" y="906"/>
                    <a:pt x="2263" y="894"/>
                  </a:cubicBezTo>
                  <a:cubicBezTo>
                    <a:pt x="2179" y="894"/>
                    <a:pt x="2096" y="894"/>
                    <a:pt x="2025" y="906"/>
                  </a:cubicBezTo>
                  <a:cubicBezTo>
                    <a:pt x="1763" y="966"/>
                    <a:pt x="1513" y="1073"/>
                    <a:pt x="1298" y="1228"/>
                  </a:cubicBezTo>
                  <a:cubicBezTo>
                    <a:pt x="1393" y="871"/>
                    <a:pt x="1358" y="490"/>
                    <a:pt x="1215" y="156"/>
                  </a:cubicBezTo>
                  <a:cubicBezTo>
                    <a:pt x="1147" y="54"/>
                    <a:pt x="1035" y="0"/>
                    <a:pt x="9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8633075" y="814813"/>
              <a:ext cx="65525" cy="76675"/>
            </a:xfrm>
            <a:custGeom>
              <a:avLst/>
              <a:gdLst/>
              <a:ahLst/>
              <a:cxnLst/>
              <a:rect l="l" t="t" r="r" b="b"/>
              <a:pathLst>
                <a:path w="2621" h="3067" extrusionOk="0">
                  <a:moveTo>
                    <a:pt x="531" y="1"/>
                  </a:moveTo>
                  <a:cubicBezTo>
                    <a:pt x="418" y="1"/>
                    <a:pt x="304" y="56"/>
                    <a:pt x="215" y="178"/>
                  </a:cubicBezTo>
                  <a:cubicBezTo>
                    <a:pt x="1" y="487"/>
                    <a:pt x="48" y="892"/>
                    <a:pt x="84" y="1237"/>
                  </a:cubicBezTo>
                  <a:cubicBezTo>
                    <a:pt x="144" y="1725"/>
                    <a:pt x="239" y="2202"/>
                    <a:pt x="358" y="2666"/>
                  </a:cubicBezTo>
                  <a:lnTo>
                    <a:pt x="358" y="2678"/>
                  </a:lnTo>
                  <a:cubicBezTo>
                    <a:pt x="337" y="2891"/>
                    <a:pt x="516" y="3066"/>
                    <a:pt x="725" y="3066"/>
                  </a:cubicBezTo>
                  <a:cubicBezTo>
                    <a:pt x="749" y="3066"/>
                    <a:pt x="774" y="3064"/>
                    <a:pt x="798" y="3059"/>
                  </a:cubicBezTo>
                  <a:cubicBezTo>
                    <a:pt x="906" y="3035"/>
                    <a:pt x="1013" y="2999"/>
                    <a:pt x="1108" y="2952"/>
                  </a:cubicBezTo>
                  <a:cubicBezTo>
                    <a:pt x="1858" y="2595"/>
                    <a:pt x="2215" y="2273"/>
                    <a:pt x="2453" y="1630"/>
                  </a:cubicBezTo>
                  <a:cubicBezTo>
                    <a:pt x="2525" y="1428"/>
                    <a:pt x="2572" y="1225"/>
                    <a:pt x="2596" y="1011"/>
                  </a:cubicBezTo>
                  <a:cubicBezTo>
                    <a:pt x="2620" y="856"/>
                    <a:pt x="2608" y="690"/>
                    <a:pt x="2549" y="535"/>
                  </a:cubicBezTo>
                  <a:cubicBezTo>
                    <a:pt x="2420" y="324"/>
                    <a:pt x="2263" y="258"/>
                    <a:pt x="2113" y="258"/>
                  </a:cubicBezTo>
                  <a:cubicBezTo>
                    <a:pt x="1916" y="258"/>
                    <a:pt x="1732" y="373"/>
                    <a:pt x="1644" y="428"/>
                  </a:cubicBezTo>
                  <a:cubicBezTo>
                    <a:pt x="1441" y="570"/>
                    <a:pt x="1263" y="737"/>
                    <a:pt x="1132" y="951"/>
                  </a:cubicBezTo>
                  <a:cubicBezTo>
                    <a:pt x="1096" y="690"/>
                    <a:pt x="1013" y="428"/>
                    <a:pt x="882" y="201"/>
                  </a:cubicBezTo>
                  <a:cubicBezTo>
                    <a:pt x="793" y="74"/>
                    <a:pt x="662" y="1"/>
                    <a:pt x="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8633675" y="730113"/>
              <a:ext cx="66100" cy="68325"/>
            </a:xfrm>
            <a:custGeom>
              <a:avLst/>
              <a:gdLst/>
              <a:ahLst/>
              <a:cxnLst/>
              <a:rect l="l" t="t" r="r" b="b"/>
              <a:pathLst>
                <a:path w="2644" h="2733" extrusionOk="0">
                  <a:moveTo>
                    <a:pt x="1847" y="0"/>
                  </a:moveTo>
                  <a:cubicBezTo>
                    <a:pt x="1583" y="0"/>
                    <a:pt x="1331" y="276"/>
                    <a:pt x="1215" y="518"/>
                  </a:cubicBezTo>
                  <a:cubicBezTo>
                    <a:pt x="1179" y="613"/>
                    <a:pt x="1144" y="696"/>
                    <a:pt x="1108" y="791"/>
                  </a:cubicBezTo>
                  <a:cubicBezTo>
                    <a:pt x="1072" y="684"/>
                    <a:pt x="1024" y="589"/>
                    <a:pt x="965" y="494"/>
                  </a:cubicBezTo>
                  <a:cubicBezTo>
                    <a:pt x="863" y="299"/>
                    <a:pt x="645" y="111"/>
                    <a:pt x="419" y="111"/>
                  </a:cubicBezTo>
                  <a:cubicBezTo>
                    <a:pt x="355" y="111"/>
                    <a:pt x="290" y="126"/>
                    <a:pt x="227" y="160"/>
                  </a:cubicBezTo>
                  <a:cubicBezTo>
                    <a:pt x="1" y="279"/>
                    <a:pt x="24" y="565"/>
                    <a:pt x="84" y="791"/>
                  </a:cubicBezTo>
                  <a:cubicBezTo>
                    <a:pt x="131" y="1041"/>
                    <a:pt x="203" y="1291"/>
                    <a:pt x="310" y="1530"/>
                  </a:cubicBezTo>
                  <a:cubicBezTo>
                    <a:pt x="429" y="1827"/>
                    <a:pt x="572" y="2113"/>
                    <a:pt x="727" y="2387"/>
                  </a:cubicBezTo>
                  <a:cubicBezTo>
                    <a:pt x="822" y="2518"/>
                    <a:pt x="870" y="2708"/>
                    <a:pt x="1048" y="2732"/>
                  </a:cubicBezTo>
                  <a:cubicBezTo>
                    <a:pt x="1108" y="2732"/>
                    <a:pt x="1167" y="2720"/>
                    <a:pt x="1215" y="2696"/>
                  </a:cubicBezTo>
                  <a:cubicBezTo>
                    <a:pt x="1254" y="2711"/>
                    <a:pt x="1295" y="2717"/>
                    <a:pt x="1336" y="2717"/>
                  </a:cubicBezTo>
                  <a:cubicBezTo>
                    <a:pt x="1433" y="2717"/>
                    <a:pt x="1529" y="2680"/>
                    <a:pt x="1596" y="2613"/>
                  </a:cubicBezTo>
                  <a:lnTo>
                    <a:pt x="1608" y="2601"/>
                  </a:lnTo>
                  <a:cubicBezTo>
                    <a:pt x="2298" y="1934"/>
                    <a:pt x="2644" y="660"/>
                    <a:pt x="2108" y="101"/>
                  </a:cubicBezTo>
                  <a:cubicBezTo>
                    <a:pt x="2022" y="30"/>
                    <a:pt x="1934" y="0"/>
                    <a:pt x="1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8630700" y="655738"/>
              <a:ext cx="33950" cy="69025"/>
            </a:xfrm>
            <a:custGeom>
              <a:avLst/>
              <a:gdLst/>
              <a:ahLst/>
              <a:cxnLst/>
              <a:rect l="l" t="t" r="r" b="b"/>
              <a:pathLst>
                <a:path w="1358" h="2761" extrusionOk="0">
                  <a:moveTo>
                    <a:pt x="639" y="0"/>
                  </a:moveTo>
                  <a:cubicBezTo>
                    <a:pt x="501" y="0"/>
                    <a:pt x="362" y="69"/>
                    <a:pt x="274" y="183"/>
                  </a:cubicBezTo>
                  <a:cubicBezTo>
                    <a:pt x="36" y="480"/>
                    <a:pt x="0" y="909"/>
                    <a:pt x="72" y="1278"/>
                  </a:cubicBezTo>
                  <a:cubicBezTo>
                    <a:pt x="155" y="1599"/>
                    <a:pt x="274" y="1909"/>
                    <a:pt x="453" y="2195"/>
                  </a:cubicBezTo>
                  <a:cubicBezTo>
                    <a:pt x="477" y="2254"/>
                    <a:pt x="512" y="2326"/>
                    <a:pt x="560" y="2385"/>
                  </a:cubicBezTo>
                  <a:lnTo>
                    <a:pt x="560" y="2469"/>
                  </a:lnTo>
                  <a:cubicBezTo>
                    <a:pt x="572" y="2564"/>
                    <a:pt x="620" y="2659"/>
                    <a:pt x="715" y="2719"/>
                  </a:cubicBezTo>
                  <a:cubicBezTo>
                    <a:pt x="765" y="2747"/>
                    <a:pt x="821" y="2761"/>
                    <a:pt x="876" y="2761"/>
                  </a:cubicBezTo>
                  <a:cubicBezTo>
                    <a:pt x="1004" y="2761"/>
                    <a:pt x="1129" y="2689"/>
                    <a:pt x="1179" y="2564"/>
                  </a:cubicBezTo>
                  <a:cubicBezTo>
                    <a:pt x="1298" y="2207"/>
                    <a:pt x="1358" y="1838"/>
                    <a:pt x="1346" y="1469"/>
                  </a:cubicBezTo>
                  <a:cubicBezTo>
                    <a:pt x="1334" y="1004"/>
                    <a:pt x="1263" y="230"/>
                    <a:pt x="786" y="28"/>
                  </a:cubicBezTo>
                  <a:cubicBezTo>
                    <a:pt x="739" y="9"/>
                    <a:pt x="689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7988650" y="703213"/>
              <a:ext cx="34250" cy="69400"/>
            </a:xfrm>
            <a:custGeom>
              <a:avLst/>
              <a:gdLst/>
              <a:ahLst/>
              <a:cxnLst/>
              <a:rect l="l" t="t" r="r" b="b"/>
              <a:pathLst>
                <a:path w="1370" h="2776" extrusionOk="0">
                  <a:moveTo>
                    <a:pt x="328" y="126"/>
                  </a:moveTo>
                  <a:cubicBezTo>
                    <a:pt x="325" y="128"/>
                    <a:pt x="321" y="130"/>
                    <a:pt x="318" y="133"/>
                  </a:cubicBezTo>
                  <a:lnTo>
                    <a:pt x="318" y="133"/>
                  </a:lnTo>
                  <a:cubicBezTo>
                    <a:pt x="319" y="132"/>
                    <a:pt x="321" y="130"/>
                    <a:pt x="322" y="129"/>
                  </a:cubicBezTo>
                  <a:lnTo>
                    <a:pt x="328" y="126"/>
                  </a:lnTo>
                  <a:close/>
                  <a:moveTo>
                    <a:pt x="604" y="0"/>
                  </a:moveTo>
                  <a:cubicBezTo>
                    <a:pt x="526" y="0"/>
                    <a:pt x="447" y="26"/>
                    <a:pt x="382" y="70"/>
                  </a:cubicBezTo>
                  <a:cubicBezTo>
                    <a:pt x="346" y="105"/>
                    <a:pt x="310" y="129"/>
                    <a:pt x="275" y="165"/>
                  </a:cubicBezTo>
                  <a:cubicBezTo>
                    <a:pt x="283" y="156"/>
                    <a:pt x="298" y="147"/>
                    <a:pt x="310" y="139"/>
                  </a:cubicBezTo>
                  <a:lnTo>
                    <a:pt x="310" y="139"/>
                  </a:lnTo>
                  <a:cubicBezTo>
                    <a:pt x="251" y="186"/>
                    <a:pt x="205" y="247"/>
                    <a:pt x="179" y="308"/>
                  </a:cubicBezTo>
                  <a:cubicBezTo>
                    <a:pt x="1" y="653"/>
                    <a:pt x="72" y="1058"/>
                    <a:pt x="179" y="1415"/>
                  </a:cubicBezTo>
                  <a:cubicBezTo>
                    <a:pt x="251" y="1725"/>
                    <a:pt x="382" y="2034"/>
                    <a:pt x="536" y="2320"/>
                  </a:cubicBezTo>
                  <a:cubicBezTo>
                    <a:pt x="584" y="2379"/>
                    <a:pt x="620" y="2463"/>
                    <a:pt x="667" y="2522"/>
                  </a:cubicBezTo>
                  <a:cubicBezTo>
                    <a:pt x="691" y="2653"/>
                    <a:pt x="786" y="2748"/>
                    <a:pt x="917" y="2772"/>
                  </a:cubicBezTo>
                  <a:cubicBezTo>
                    <a:pt x="934" y="2775"/>
                    <a:pt x="951" y="2776"/>
                    <a:pt x="966" y="2776"/>
                  </a:cubicBezTo>
                  <a:cubicBezTo>
                    <a:pt x="1180" y="2776"/>
                    <a:pt x="1266" y="2556"/>
                    <a:pt x="1310" y="2367"/>
                  </a:cubicBezTo>
                  <a:cubicBezTo>
                    <a:pt x="1346" y="2201"/>
                    <a:pt x="1370" y="2034"/>
                    <a:pt x="1370" y="1855"/>
                  </a:cubicBezTo>
                  <a:cubicBezTo>
                    <a:pt x="1346" y="1534"/>
                    <a:pt x="1298" y="1201"/>
                    <a:pt x="1215" y="879"/>
                  </a:cubicBezTo>
                  <a:cubicBezTo>
                    <a:pt x="1144" y="570"/>
                    <a:pt x="1037" y="201"/>
                    <a:pt x="751" y="34"/>
                  </a:cubicBezTo>
                  <a:cubicBezTo>
                    <a:pt x="704" y="11"/>
                    <a:pt x="654" y="0"/>
                    <a:pt x="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8071400" y="524763"/>
              <a:ext cx="102425" cy="93075"/>
            </a:xfrm>
            <a:custGeom>
              <a:avLst/>
              <a:gdLst/>
              <a:ahLst/>
              <a:cxnLst/>
              <a:rect l="l" t="t" r="r" b="b"/>
              <a:pathLst>
                <a:path w="4097" h="3723" extrusionOk="0">
                  <a:moveTo>
                    <a:pt x="2052" y="1"/>
                  </a:moveTo>
                  <a:cubicBezTo>
                    <a:pt x="1909" y="1"/>
                    <a:pt x="1765" y="17"/>
                    <a:pt x="1620" y="52"/>
                  </a:cubicBezTo>
                  <a:cubicBezTo>
                    <a:pt x="620" y="290"/>
                    <a:pt x="1" y="1290"/>
                    <a:pt x="239" y="2290"/>
                  </a:cubicBezTo>
                  <a:cubicBezTo>
                    <a:pt x="442" y="3146"/>
                    <a:pt x="1203" y="3722"/>
                    <a:pt x="2045" y="3722"/>
                  </a:cubicBezTo>
                  <a:cubicBezTo>
                    <a:pt x="2188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5" y="578"/>
                    <a:pt x="2893" y="1"/>
                    <a:pt x="2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8428600" y="456013"/>
              <a:ext cx="102400" cy="93075"/>
            </a:xfrm>
            <a:custGeom>
              <a:avLst/>
              <a:gdLst/>
              <a:ahLst/>
              <a:cxnLst/>
              <a:rect l="l" t="t" r="r" b="b"/>
              <a:pathLst>
                <a:path w="4096" h="3723" extrusionOk="0">
                  <a:moveTo>
                    <a:pt x="2051" y="1"/>
                  </a:moveTo>
                  <a:cubicBezTo>
                    <a:pt x="1909" y="1"/>
                    <a:pt x="1764" y="17"/>
                    <a:pt x="1619" y="52"/>
                  </a:cubicBezTo>
                  <a:cubicBezTo>
                    <a:pt x="619" y="290"/>
                    <a:pt x="0" y="1290"/>
                    <a:pt x="238" y="2290"/>
                  </a:cubicBezTo>
                  <a:cubicBezTo>
                    <a:pt x="442" y="3145"/>
                    <a:pt x="1203" y="3722"/>
                    <a:pt x="2045" y="3722"/>
                  </a:cubicBezTo>
                  <a:cubicBezTo>
                    <a:pt x="2187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4" y="577"/>
                    <a:pt x="2893" y="1"/>
                    <a:pt x="20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724" y="570219"/>
            <a:ext cx="6203123" cy="3385839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39"/>
          <p:cNvSpPr txBox="1">
            <a:spLocks noGrp="1"/>
          </p:cNvSpPr>
          <p:nvPr>
            <p:ph type="title"/>
          </p:nvPr>
        </p:nvSpPr>
        <p:spPr>
          <a:xfrm>
            <a:off x="1470510" y="3981758"/>
            <a:ext cx="62277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Krusevo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131" name="Google Shape;1131;p39"/>
          <p:cNvGrpSpPr/>
          <p:nvPr/>
        </p:nvGrpSpPr>
        <p:grpSpPr>
          <a:xfrm>
            <a:off x="7862800" y="428225"/>
            <a:ext cx="1132177" cy="680447"/>
            <a:chOff x="7918325" y="228600"/>
            <a:chExt cx="1132177" cy="680447"/>
          </a:xfrm>
        </p:grpSpPr>
        <p:sp>
          <p:nvSpPr>
            <p:cNvPr id="1132" name="Google Shape;1132;p39"/>
            <p:cNvSpPr/>
            <p:nvPr/>
          </p:nvSpPr>
          <p:spPr>
            <a:xfrm>
              <a:off x="8114147" y="228600"/>
              <a:ext cx="185562" cy="102034"/>
            </a:xfrm>
            <a:custGeom>
              <a:avLst/>
              <a:gdLst/>
              <a:ahLst/>
              <a:cxnLst/>
              <a:rect l="l" t="t" r="r" b="b"/>
              <a:pathLst>
                <a:path w="5585" h="3071" extrusionOk="0">
                  <a:moveTo>
                    <a:pt x="2480" y="0"/>
                  </a:moveTo>
                  <a:cubicBezTo>
                    <a:pt x="2244" y="0"/>
                    <a:pt x="2007" y="30"/>
                    <a:pt x="1774" y="91"/>
                  </a:cubicBezTo>
                  <a:cubicBezTo>
                    <a:pt x="1203" y="198"/>
                    <a:pt x="750" y="663"/>
                    <a:pt x="322" y="1091"/>
                  </a:cubicBezTo>
                  <a:cubicBezTo>
                    <a:pt x="0" y="1603"/>
                    <a:pt x="524" y="1865"/>
                    <a:pt x="727" y="1901"/>
                  </a:cubicBezTo>
                  <a:cubicBezTo>
                    <a:pt x="1143" y="2020"/>
                    <a:pt x="1560" y="2127"/>
                    <a:pt x="1977" y="2258"/>
                  </a:cubicBezTo>
                  <a:cubicBezTo>
                    <a:pt x="2870" y="2532"/>
                    <a:pt x="3786" y="2758"/>
                    <a:pt x="4703" y="2937"/>
                  </a:cubicBezTo>
                  <a:cubicBezTo>
                    <a:pt x="4852" y="2967"/>
                    <a:pt x="5000" y="3070"/>
                    <a:pt x="5149" y="3070"/>
                  </a:cubicBezTo>
                  <a:cubicBezTo>
                    <a:pt x="5179" y="3070"/>
                    <a:pt x="5209" y="3066"/>
                    <a:pt x="5239" y="3056"/>
                  </a:cubicBezTo>
                  <a:cubicBezTo>
                    <a:pt x="5465" y="2961"/>
                    <a:pt x="5584" y="2711"/>
                    <a:pt x="5513" y="2484"/>
                  </a:cubicBezTo>
                  <a:lnTo>
                    <a:pt x="5513" y="2461"/>
                  </a:lnTo>
                  <a:cubicBezTo>
                    <a:pt x="5489" y="2294"/>
                    <a:pt x="5441" y="2127"/>
                    <a:pt x="5370" y="1984"/>
                  </a:cubicBezTo>
                  <a:cubicBezTo>
                    <a:pt x="5239" y="1651"/>
                    <a:pt x="5060" y="1341"/>
                    <a:pt x="4834" y="1068"/>
                  </a:cubicBezTo>
                  <a:cubicBezTo>
                    <a:pt x="4199" y="395"/>
                    <a:pt x="3343" y="0"/>
                    <a:pt x="2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7918325" y="262953"/>
              <a:ext cx="849364" cy="646093"/>
            </a:xfrm>
            <a:custGeom>
              <a:avLst/>
              <a:gdLst/>
              <a:ahLst/>
              <a:cxnLst/>
              <a:rect l="l" t="t" r="r" b="b"/>
              <a:pathLst>
                <a:path w="25564" h="19446" extrusionOk="0">
                  <a:moveTo>
                    <a:pt x="4908" y="1"/>
                  </a:moveTo>
                  <a:cubicBezTo>
                    <a:pt x="4733" y="1"/>
                    <a:pt x="4564" y="28"/>
                    <a:pt x="4394" y="81"/>
                  </a:cubicBezTo>
                  <a:cubicBezTo>
                    <a:pt x="4073" y="165"/>
                    <a:pt x="3787" y="319"/>
                    <a:pt x="3525" y="534"/>
                  </a:cubicBezTo>
                  <a:cubicBezTo>
                    <a:pt x="2870" y="1188"/>
                    <a:pt x="2477" y="2022"/>
                    <a:pt x="2203" y="2903"/>
                  </a:cubicBezTo>
                  <a:cubicBezTo>
                    <a:pt x="2144" y="3046"/>
                    <a:pt x="2084" y="3189"/>
                    <a:pt x="2037" y="3332"/>
                  </a:cubicBezTo>
                  <a:cubicBezTo>
                    <a:pt x="1513" y="4832"/>
                    <a:pt x="989" y="6332"/>
                    <a:pt x="656" y="7892"/>
                  </a:cubicBezTo>
                  <a:cubicBezTo>
                    <a:pt x="394" y="8880"/>
                    <a:pt x="215" y="9880"/>
                    <a:pt x="120" y="10904"/>
                  </a:cubicBezTo>
                  <a:cubicBezTo>
                    <a:pt x="84" y="11464"/>
                    <a:pt x="25" y="11487"/>
                    <a:pt x="1" y="12095"/>
                  </a:cubicBezTo>
                  <a:cubicBezTo>
                    <a:pt x="25" y="12714"/>
                    <a:pt x="286" y="13285"/>
                    <a:pt x="739" y="13702"/>
                  </a:cubicBezTo>
                  <a:cubicBezTo>
                    <a:pt x="1310" y="14345"/>
                    <a:pt x="2060" y="14726"/>
                    <a:pt x="2822" y="15083"/>
                  </a:cubicBezTo>
                  <a:cubicBezTo>
                    <a:pt x="3323" y="15333"/>
                    <a:pt x="3811" y="15619"/>
                    <a:pt x="4335" y="15833"/>
                  </a:cubicBezTo>
                  <a:cubicBezTo>
                    <a:pt x="4930" y="16083"/>
                    <a:pt x="5561" y="16286"/>
                    <a:pt x="6180" y="16476"/>
                  </a:cubicBezTo>
                  <a:cubicBezTo>
                    <a:pt x="6371" y="16547"/>
                    <a:pt x="6561" y="16595"/>
                    <a:pt x="6763" y="16631"/>
                  </a:cubicBezTo>
                  <a:cubicBezTo>
                    <a:pt x="7895" y="17012"/>
                    <a:pt x="9038" y="17345"/>
                    <a:pt x="10181" y="17667"/>
                  </a:cubicBezTo>
                  <a:cubicBezTo>
                    <a:pt x="12369" y="18237"/>
                    <a:pt x="16537" y="19445"/>
                    <a:pt x="19568" y="19445"/>
                  </a:cubicBezTo>
                  <a:cubicBezTo>
                    <a:pt x="20526" y="19445"/>
                    <a:pt x="21371" y="19324"/>
                    <a:pt x="22003" y="19024"/>
                  </a:cubicBezTo>
                  <a:cubicBezTo>
                    <a:pt x="23539" y="18310"/>
                    <a:pt x="23944" y="16762"/>
                    <a:pt x="24373" y="15154"/>
                  </a:cubicBezTo>
                  <a:cubicBezTo>
                    <a:pt x="24766" y="13595"/>
                    <a:pt x="25135" y="12023"/>
                    <a:pt x="25325" y="10428"/>
                  </a:cubicBezTo>
                  <a:cubicBezTo>
                    <a:pt x="25456" y="8975"/>
                    <a:pt x="25563" y="7499"/>
                    <a:pt x="25337" y="6058"/>
                  </a:cubicBezTo>
                  <a:cubicBezTo>
                    <a:pt x="25194" y="5260"/>
                    <a:pt x="24599" y="4879"/>
                    <a:pt x="23706" y="4498"/>
                  </a:cubicBezTo>
                  <a:cubicBezTo>
                    <a:pt x="20813" y="3522"/>
                    <a:pt x="17801" y="2962"/>
                    <a:pt x="14836" y="2224"/>
                  </a:cubicBezTo>
                  <a:cubicBezTo>
                    <a:pt x="13240" y="1784"/>
                    <a:pt x="11645" y="1284"/>
                    <a:pt x="10014" y="974"/>
                  </a:cubicBezTo>
                  <a:cubicBezTo>
                    <a:pt x="9859" y="938"/>
                    <a:pt x="9704" y="915"/>
                    <a:pt x="9550" y="891"/>
                  </a:cubicBezTo>
                  <a:cubicBezTo>
                    <a:pt x="9216" y="831"/>
                    <a:pt x="8883" y="772"/>
                    <a:pt x="8549" y="700"/>
                  </a:cubicBezTo>
                  <a:cubicBezTo>
                    <a:pt x="7847" y="593"/>
                    <a:pt x="7299" y="510"/>
                    <a:pt x="6763" y="438"/>
                  </a:cubicBezTo>
                  <a:cubicBezTo>
                    <a:pt x="6502" y="367"/>
                    <a:pt x="6228" y="284"/>
                    <a:pt x="5966" y="200"/>
                  </a:cubicBezTo>
                  <a:cubicBezTo>
                    <a:pt x="5692" y="105"/>
                    <a:pt x="5418" y="45"/>
                    <a:pt x="5144" y="10"/>
                  </a:cubicBezTo>
                  <a:lnTo>
                    <a:pt x="5085" y="10"/>
                  </a:lnTo>
                  <a:cubicBezTo>
                    <a:pt x="5025" y="4"/>
                    <a:pt x="4966" y="1"/>
                    <a:pt x="49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8053613" y="333388"/>
              <a:ext cx="191509" cy="154430"/>
            </a:xfrm>
            <a:custGeom>
              <a:avLst/>
              <a:gdLst/>
              <a:ahLst/>
              <a:cxnLst/>
              <a:rect l="l" t="t" r="r" b="b"/>
              <a:pathLst>
                <a:path w="5764" h="4648" extrusionOk="0">
                  <a:moveTo>
                    <a:pt x="1659" y="0"/>
                  </a:moveTo>
                  <a:cubicBezTo>
                    <a:pt x="1544" y="0"/>
                    <a:pt x="1431" y="10"/>
                    <a:pt x="1322" y="33"/>
                  </a:cubicBezTo>
                  <a:lnTo>
                    <a:pt x="1287" y="33"/>
                  </a:lnTo>
                  <a:cubicBezTo>
                    <a:pt x="1179" y="33"/>
                    <a:pt x="1084" y="69"/>
                    <a:pt x="1013" y="140"/>
                  </a:cubicBezTo>
                  <a:cubicBezTo>
                    <a:pt x="882" y="223"/>
                    <a:pt x="763" y="331"/>
                    <a:pt x="691" y="461"/>
                  </a:cubicBezTo>
                  <a:cubicBezTo>
                    <a:pt x="489" y="819"/>
                    <a:pt x="346" y="1200"/>
                    <a:pt x="263" y="1593"/>
                  </a:cubicBezTo>
                  <a:cubicBezTo>
                    <a:pt x="144" y="2045"/>
                    <a:pt x="1" y="2509"/>
                    <a:pt x="60" y="2974"/>
                  </a:cubicBezTo>
                  <a:cubicBezTo>
                    <a:pt x="96" y="3295"/>
                    <a:pt x="310" y="3569"/>
                    <a:pt x="608" y="3700"/>
                  </a:cubicBezTo>
                  <a:cubicBezTo>
                    <a:pt x="682" y="3742"/>
                    <a:pt x="964" y="3860"/>
                    <a:pt x="974" y="3860"/>
                  </a:cubicBezTo>
                  <a:cubicBezTo>
                    <a:pt x="976" y="3860"/>
                    <a:pt x="973" y="3859"/>
                    <a:pt x="965" y="3855"/>
                  </a:cubicBezTo>
                  <a:lnTo>
                    <a:pt x="965" y="3855"/>
                  </a:lnTo>
                  <a:cubicBezTo>
                    <a:pt x="1489" y="4081"/>
                    <a:pt x="2037" y="4271"/>
                    <a:pt x="2584" y="4414"/>
                  </a:cubicBezTo>
                  <a:cubicBezTo>
                    <a:pt x="2966" y="4543"/>
                    <a:pt x="3415" y="4647"/>
                    <a:pt x="3838" y="4647"/>
                  </a:cubicBezTo>
                  <a:cubicBezTo>
                    <a:pt x="4469" y="4647"/>
                    <a:pt x="5040" y="4415"/>
                    <a:pt x="5239" y="3688"/>
                  </a:cubicBezTo>
                  <a:cubicBezTo>
                    <a:pt x="5478" y="2950"/>
                    <a:pt x="5763" y="2033"/>
                    <a:pt x="5394" y="1283"/>
                  </a:cubicBezTo>
                  <a:cubicBezTo>
                    <a:pt x="5358" y="1223"/>
                    <a:pt x="5311" y="1164"/>
                    <a:pt x="5251" y="1104"/>
                  </a:cubicBezTo>
                  <a:cubicBezTo>
                    <a:pt x="5227" y="1069"/>
                    <a:pt x="5204" y="1033"/>
                    <a:pt x="5168" y="997"/>
                  </a:cubicBezTo>
                  <a:cubicBezTo>
                    <a:pt x="4942" y="783"/>
                    <a:pt x="4620" y="723"/>
                    <a:pt x="4335" y="628"/>
                  </a:cubicBezTo>
                  <a:cubicBezTo>
                    <a:pt x="3739" y="438"/>
                    <a:pt x="3144" y="247"/>
                    <a:pt x="2537" y="116"/>
                  </a:cubicBezTo>
                  <a:cubicBezTo>
                    <a:pt x="2270" y="65"/>
                    <a:pt x="1959" y="0"/>
                    <a:pt x="16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8250232" y="455685"/>
              <a:ext cx="365940" cy="358597"/>
            </a:xfrm>
            <a:custGeom>
              <a:avLst/>
              <a:gdLst/>
              <a:ahLst/>
              <a:cxnLst/>
              <a:rect l="l" t="t" r="r" b="b"/>
              <a:pathLst>
                <a:path w="11014" h="10793" extrusionOk="0">
                  <a:moveTo>
                    <a:pt x="5144" y="0"/>
                  </a:moveTo>
                  <a:cubicBezTo>
                    <a:pt x="4155" y="0"/>
                    <a:pt x="3190" y="343"/>
                    <a:pt x="2429" y="971"/>
                  </a:cubicBezTo>
                  <a:cubicBezTo>
                    <a:pt x="1107" y="1936"/>
                    <a:pt x="0" y="3353"/>
                    <a:pt x="107" y="5055"/>
                  </a:cubicBezTo>
                  <a:cubicBezTo>
                    <a:pt x="107" y="6877"/>
                    <a:pt x="893" y="8758"/>
                    <a:pt x="2429" y="9794"/>
                  </a:cubicBezTo>
                  <a:cubicBezTo>
                    <a:pt x="3360" y="10504"/>
                    <a:pt x="4542" y="10793"/>
                    <a:pt x="5708" y="10793"/>
                  </a:cubicBezTo>
                  <a:cubicBezTo>
                    <a:pt x="6047" y="10793"/>
                    <a:pt x="6385" y="10768"/>
                    <a:pt x="6715" y="10723"/>
                  </a:cubicBezTo>
                  <a:cubicBezTo>
                    <a:pt x="8608" y="10508"/>
                    <a:pt x="10168" y="9020"/>
                    <a:pt x="10692" y="7222"/>
                  </a:cubicBezTo>
                  <a:cubicBezTo>
                    <a:pt x="11013" y="5960"/>
                    <a:pt x="10906" y="4639"/>
                    <a:pt x="10382" y="3448"/>
                  </a:cubicBezTo>
                  <a:cubicBezTo>
                    <a:pt x="10156" y="2615"/>
                    <a:pt x="9668" y="1876"/>
                    <a:pt x="8977" y="1341"/>
                  </a:cubicBezTo>
                  <a:cubicBezTo>
                    <a:pt x="8009" y="522"/>
                    <a:pt x="6785" y="5"/>
                    <a:pt x="5509" y="5"/>
                  </a:cubicBezTo>
                  <a:cubicBezTo>
                    <a:pt x="5467" y="5"/>
                    <a:pt x="5424" y="6"/>
                    <a:pt x="5382" y="7"/>
                  </a:cubicBezTo>
                  <a:cubicBezTo>
                    <a:pt x="5302" y="3"/>
                    <a:pt x="5223" y="0"/>
                    <a:pt x="5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8270000" y="489972"/>
              <a:ext cx="319259" cy="296732"/>
            </a:xfrm>
            <a:custGeom>
              <a:avLst/>
              <a:gdLst/>
              <a:ahLst/>
              <a:cxnLst/>
              <a:rect l="l" t="t" r="r" b="b"/>
              <a:pathLst>
                <a:path w="9609" h="8931" extrusionOk="0">
                  <a:moveTo>
                    <a:pt x="4658" y="1"/>
                  </a:moveTo>
                  <a:cubicBezTo>
                    <a:pt x="3684" y="1"/>
                    <a:pt x="2753" y="299"/>
                    <a:pt x="2048" y="1094"/>
                  </a:cubicBezTo>
                  <a:cubicBezTo>
                    <a:pt x="1989" y="1166"/>
                    <a:pt x="1917" y="1249"/>
                    <a:pt x="1858" y="1333"/>
                  </a:cubicBezTo>
                  <a:cubicBezTo>
                    <a:pt x="262" y="2928"/>
                    <a:pt x="0" y="5797"/>
                    <a:pt x="1608" y="7488"/>
                  </a:cubicBezTo>
                  <a:cubicBezTo>
                    <a:pt x="1977" y="7893"/>
                    <a:pt x="2441" y="8191"/>
                    <a:pt x="2965" y="8357"/>
                  </a:cubicBezTo>
                  <a:cubicBezTo>
                    <a:pt x="3421" y="8676"/>
                    <a:pt x="3932" y="8930"/>
                    <a:pt x="4497" y="8930"/>
                  </a:cubicBezTo>
                  <a:cubicBezTo>
                    <a:pt x="4522" y="8930"/>
                    <a:pt x="4547" y="8930"/>
                    <a:pt x="4572" y="8929"/>
                  </a:cubicBezTo>
                  <a:cubicBezTo>
                    <a:pt x="4870" y="8929"/>
                    <a:pt x="5180" y="8893"/>
                    <a:pt x="5489" y="8845"/>
                  </a:cubicBezTo>
                  <a:cubicBezTo>
                    <a:pt x="5621" y="8862"/>
                    <a:pt x="5755" y="8870"/>
                    <a:pt x="5888" y="8870"/>
                  </a:cubicBezTo>
                  <a:cubicBezTo>
                    <a:pt x="6234" y="8870"/>
                    <a:pt x="6579" y="8814"/>
                    <a:pt x="6906" y="8702"/>
                  </a:cubicBezTo>
                  <a:cubicBezTo>
                    <a:pt x="7739" y="8345"/>
                    <a:pt x="8442" y="7738"/>
                    <a:pt x="8906" y="6952"/>
                  </a:cubicBezTo>
                  <a:cubicBezTo>
                    <a:pt x="8978" y="6821"/>
                    <a:pt x="9037" y="6690"/>
                    <a:pt x="9097" y="6559"/>
                  </a:cubicBezTo>
                  <a:cubicBezTo>
                    <a:pt x="9299" y="6178"/>
                    <a:pt x="9442" y="5762"/>
                    <a:pt x="9502" y="5321"/>
                  </a:cubicBezTo>
                  <a:cubicBezTo>
                    <a:pt x="9609" y="4250"/>
                    <a:pt x="9359" y="3166"/>
                    <a:pt x="8799" y="2237"/>
                  </a:cubicBezTo>
                  <a:cubicBezTo>
                    <a:pt x="8668" y="2059"/>
                    <a:pt x="8537" y="1904"/>
                    <a:pt x="8382" y="1749"/>
                  </a:cubicBezTo>
                  <a:cubicBezTo>
                    <a:pt x="8085" y="1392"/>
                    <a:pt x="7739" y="1071"/>
                    <a:pt x="7347" y="821"/>
                  </a:cubicBezTo>
                  <a:cubicBezTo>
                    <a:pt x="6930" y="535"/>
                    <a:pt x="6465" y="309"/>
                    <a:pt x="5989" y="166"/>
                  </a:cubicBezTo>
                  <a:cubicBezTo>
                    <a:pt x="5548" y="62"/>
                    <a:pt x="5098" y="1"/>
                    <a:pt x="4658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8296512" y="513295"/>
              <a:ext cx="268624" cy="250018"/>
            </a:xfrm>
            <a:custGeom>
              <a:avLst/>
              <a:gdLst/>
              <a:ahLst/>
              <a:cxnLst/>
              <a:rect l="l" t="t" r="r" b="b"/>
              <a:pathLst>
                <a:path w="8085" h="7525" extrusionOk="0">
                  <a:moveTo>
                    <a:pt x="3908" y="1"/>
                  </a:moveTo>
                  <a:cubicBezTo>
                    <a:pt x="3090" y="1"/>
                    <a:pt x="2312" y="253"/>
                    <a:pt x="1715" y="916"/>
                  </a:cubicBezTo>
                  <a:cubicBezTo>
                    <a:pt x="1655" y="988"/>
                    <a:pt x="1607" y="1059"/>
                    <a:pt x="1548" y="1131"/>
                  </a:cubicBezTo>
                  <a:cubicBezTo>
                    <a:pt x="214" y="2476"/>
                    <a:pt x="0" y="4881"/>
                    <a:pt x="1345" y="6310"/>
                  </a:cubicBezTo>
                  <a:cubicBezTo>
                    <a:pt x="1667" y="6643"/>
                    <a:pt x="2060" y="6893"/>
                    <a:pt x="2500" y="7036"/>
                  </a:cubicBezTo>
                  <a:cubicBezTo>
                    <a:pt x="2883" y="7314"/>
                    <a:pt x="3322" y="7525"/>
                    <a:pt x="3806" y="7525"/>
                  </a:cubicBezTo>
                  <a:cubicBezTo>
                    <a:pt x="3819" y="7525"/>
                    <a:pt x="3833" y="7525"/>
                    <a:pt x="3846" y="7524"/>
                  </a:cubicBezTo>
                  <a:cubicBezTo>
                    <a:pt x="4108" y="7524"/>
                    <a:pt x="4358" y="7500"/>
                    <a:pt x="4620" y="7453"/>
                  </a:cubicBezTo>
                  <a:cubicBezTo>
                    <a:pt x="4730" y="7466"/>
                    <a:pt x="4842" y="7473"/>
                    <a:pt x="4954" y="7473"/>
                  </a:cubicBezTo>
                  <a:cubicBezTo>
                    <a:pt x="5243" y="7473"/>
                    <a:pt x="5536" y="7428"/>
                    <a:pt x="5810" y="7334"/>
                  </a:cubicBezTo>
                  <a:cubicBezTo>
                    <a:pt x="6513" y="7036"/>
                    <a:pt x="7108" y="6524"/>
                    <a:pt x="7489" y="5857"/>
                  </a:cubicBezTo>
                  <a:cubicBezTo>
                    <a:pt x="7549" y="5750"/>
                    <a:pt x="7608" y="5643"/>
                    <a:pt x="7656" y="5536"/>
                  </a:cubicBezTo>
                  <a:cubicBezTo>
                    <a:pt x="7834" y="5203"/>
                    <a:pt x="7942" y="4857"/>
                    <a:pt x="8001" y="4488"/>
                  </a:cubicBezTo>
                  <a:cubicBezTo>
                    <a:pt x="8084" y="3583"/>
                    <a:pt x="7870" y="2666"/>
                    <a:pt x="7406" y="1881"/>
                  </a:cubicBezTo>
                  <a:cubicBezTo>
                    <a:pt x="7299" y="1738"/>
                    <a:pt x="7180" y="1607"/>
                    <a:pt x="7060" y="1476"/>
                  </a:cubicBezTo>
                  <a:cubicBezTo>
                    <a:pt x="6799" y="1166"/>
                    <a:pt x="6501" y="904"/>
                    <a:pt x="6168" y="690"/>
                  </a:cubicBezTo>
                  <a:cubicBezTo>
                    <a:pt x="5822" y="452"/>
                    <a:pt x="5441" y="261"/>
                    <a:pt x="5036" y="142"/>
                  </a:cubicBezTo>
                  <a:cubicBezTo>
                    <a:pt x="4661" y="53"/>
                    <a:pt x="4280" y="1"/>
                    <a:pt x="3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8114512" y="738121"/>
              <a:ext cx="50768" cy="26979"/>
            </a:xfrm>
            <a:custGeom>
              <a:avLst/>
              <a:gdLst/>
              <a:ahLst/>
              <a:cxnLst/>
              <a:rect l="l" t="t" r="r" b="b"/>
              <a:pathLst>
                <a:path w="1528" h="812" extrusionOk="0">
                  <a:moveTo>
                    <a:pt x="278" y="0"/>
                  </a:moveTo>
                  <a:cubicBezTo>
                    <a:pt x="116" y="0"/>
                    <a:pt x="0" y="180"/>
                    <a:pt x="96" y="341"/>
                  </a:cubicBezTo>
                  <a:cubicBezTo>
                    <a:pt x="204" y="471"/>
                    <a:pt x="156" y="400"/>
                    <a:pt x="275" y="460"/>
                  </a:cubicBezTo>
                  <a:cubicBezTo>
                    <a:pt x="573" y="579"/>
                    <a:pt x="882" y="674"/>
                    <a:pt x="1180" y="805"/>
                  </a:cubicBezTo>
                  <a:cubicBezTo>
                    <a:pt x="1199" y="809"/>
                    <a:pt x="1218" y="812"/>
                    <a:pt x="1237" y="812"/>
                  </a:cubicBezTo>
                  <a:cubicBezTo>
                    <a:pt x="1410" y="812"/>
                    <a:pt x="1528" y="621"/>
                    <a:pt x="1442" y="460"/>
                  </a:cubicBezTo>
                  <a:cubicBezTo>
                    <a:pt x="1394" y="364"/>
                    <a:pt x="1287" y="341"/>
                    <a:pt x="1204" y="305"/>
                  </a:cubicBezTo>
                  <a:cubicBezTo>
                    <a:pt x="918" y="198"/>
                    <a:pt x="632" y="90"/>
                    <a:pt x="335" y="7"/>
                  </a:cubicBezTo>
                  <a:cubicBezTo>
                    <a:pt x="315" y="2"/>
                    <a:pt x="297" y="0"/>
                    <a:pt x="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8014076" y="707256"/>
              <a:ext cx="77614" cy="34521"/>
            </a:xfrm>
            <a:custGeom>
              <a:avLst/>
              <a:gdLst/>
              <a:ahLst/>
              <a:cxnLst/>
              <a:rect l="l" t="t" r="r" b="b"/>
              <a:pathLst>
                <a:path w="2336" h="1039" extrusionOk="0">
                  <a:moveTo>
                    <a:pt x="277" y="0"/>
                  </a:moveTo>
                  <a:cubicBezTo>
                    <a:pt x="257" y="0"/>
                    <a:pt x="236" y="2"/>
                    <a:pt x="214" y="7"/>
                  </a:cubicBezTo>
                  <a:cubicBezTo>
                    <a:pt x="71" y="55"/>
                    <a:pt x="0" y="222"/>
                    <a:pt x="71" y="353"/>
                  </a:cubicBezTo>
                  <a:cubicBezTo>
                    <a:pt x="191" y="519"/>
                    <a:pt x="476" y="531"/>
                    <a:pt x="667" y="615"/>
                  </a:cubicBezTo>
                  <a:cubicBezTo>
                    <a:pt x="1107" y="758"/>
                    <a:pt x="1560" y="889"/>
                    <a:pt x="2000" y="1031"/>
                  </a:cubicBezTo>
                  <a:cubicBezTo>
                    <a:pt x="2020" y="1036"/>
                    <a:pt x="2040" y="1039"/>
                    <a:pt x="2059" y="1039"/>
                  </a:cubicBezTo>
                  <a:cubicBezTo>
                    <a:pt x="2221" y="1039"/>
                    <a:pt x="2335" y="871"/>
                    <a:pt x="2250" y="722"/>
                  </a:cubicBezTo>
                  <a:cubicBezTo>
                    <a:pt x="2226" y="674"/>
                    <a:pt x="2179" y="638"/>
                    <a:pt x="2119" y="615"/>
                  </a:cubicBezTo>
                  <a:cubicBezTo>
                    <a:pt x="1631" y="436"/>
                    <a:pt x="1119" y="281"/>
                    <a:pt x="619" y="115"/>
                  </a:cubicBezTo>
                  <a:cubicBezTo>
                    <a:pt x="506" y="84"/>
                    <a:pt x="403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8037798" y="735929"/>
              <a:ext cx="75986" cy="34787"/>
            </a:xfrm>
            <a:custGeom>
              <a:avLst/>
              <a:gdLst/>
              <a:ahLst/>
              <a:cxnLst/>
              <a:rect l="l" t="t" r="r" b="b"/>
              <a:pathLst>
                <a:path w="2287" h="1047" extrusionOk="0">
                  <a:moveTo>
                    <a:pt x="203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60" y="37"/>
                    <a:pt x="0" y="156"/>
                    <a:pt x="36" y="276"/>
                  </a:cubicBezTo>
                  <a:cubicBezTo>
                    <a:pt x="60" y="383"/>
                    <a:pt x="167" y="418"/>
                    <a:pt x="250" y="466"/>
                  </a:cubicBezTo>
                  <a:cubicBezTo>
                    <a:pt x="774" y="740"/>
                    <a:pt x="1358" y="823"/>
                    <a:pt x="1905" y="1038"/>
                  </a:cubicBezTo>
                  <a:cubicBezTo>
                    <a:pt x="1928" y="1044"/>
                    <a:pt x="1951" y="1047"/>
                    <a:pt x="1972" y="1047"/>
                  </a:cubicBezTo>
                  <a:cubicBezTo>
                    <a:pt x="2155" y="1047"/>
                    <a:pt x="2287" y="839"/>
                    <a:pt x="2191" y="668"/>
                  </a:cubicBezTo>
                  <a:cubicBezTo>
                    <a:pt x="2132" y="561"/>
                    <a:pt x="2013" y="537"/>
                    <a:pt x="1905" y="502"/>
                  </a:cubicBezTo>
                  <a:cubicBezTo>
                    <a:pt x="1596" y="383"/>
                    <a:pt x="1274" y="276"/>
                    <a:pt x="953" y="204"/>
                  </a:cubicBezTo>
                  <a:cubicBezTo>
                    <a:pt x="644" y="135"/>
                    <a:pt x="401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8092617" y="706525"/>
              <a:ext cx="37577" cy="18241"/>
            </a:xfrm>
            <a:custGeom>
              <a:avLst/>
              <a:gdLst/>
              <a:ahLst/>
              <a:cxnLst/>
              <a:rect l="l" t="t" r="r" b="b"/>
              <a:pathLst>
                <a:path w="1131" h="549" extrusionOk="0">
                  <a:moveTo>
                    <a:pt x="205" y="0"/>
                  </a:moveTo>
                  <a:cubicBezTo>
                    <a:pt x="91" y="0"/>
                    <a:pt x="1" y="137"/>
                    <a:pt x="65" y="244"/>
                  </a:cubicBezTo>
                  <a:cubicBezTo>
                    <a:pt x="113" y="327"/>
                    <a:pt x="208" y="327"/>
                    <a:pt x="291" y="363"/>
                  </a:cubicBezTo>
                  <a:cubicBezTo>
                    <a:pt x="470" y="434"/>
                    <a:pt x="648" y="482"/>
                    <a:pt x="827" y="541"/>
                  </a:cubicBezTo>
                  <a:cubicBezTo>
                    <a:pt x="845" y="546"/>
                    <a:pt x="862" y="548"/>
                    <a:pt x="878" y="548"/>
                  </a:cubicBezTo>
                  <a:cubicBezTo>
                    <a:pt x="1066" y="548"/>
                    <a:pt x="1131" y="251"/>
                    <a:pt x="922" y="196"/>
                  </a:cubicBezTo>
                  <a:cubicBezTo>
                    <a:pt x="696" y="137"/>
                    <a:pt x="470" y="65"/>
                    <a:pt x="243" y="6"/>
                  </a:cubicBezTo>
                  <a:cubicBezTo>
                    <a:pt x="230" y="2"/>
                    <a:pt x="217" y="0"/>
                    <a:pt x="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7971749" y="660311"/>
              <a:ext cx="56881" cy="31697"/>
            </a:xfrm>
            <a:custGeom>
              <a:avLst/>
              <a:gdLst/>
              <a:ahLst/>
              <a:cxnLst/>
              <a:rect l="l" t="t" r="r" b="b"/>
              <a:pathLst>
                <a:path w="1712" h="954" extrusionOk="0">
                  <a:moveTo>
                    <a:pt x="235" y="0"/>
                  </a:moveTo>
                  <a:cubicBezTo>
                    <a:pt x="220" y="0"/>
                    <a:pt x="205" y="1"/>
                    <a:pt x="191" y="4"/>
                  </a:cubicBezTo>
                  <a:cubicBezTo>
                    <a:pt x="71" y="39"/>
                    <a:pt x="0" y="158"/>
                    <a:pt x="12" y="277"/>
                  </a:cubicBezTo>
                  <a:cubicBezTo>
                    <a:pt x="71" y="492"/>
                    <a:pt x="143" y="444"/>
                    <a:pt x="250" y="504"/>
                  </a:cubicBezTo>
                  <a:cubicBezTo>
                    <a:pt x="691" y="682"/>
                    <a:pt x="917" y="766"/>
                    <a:pt x="1250" y="920"/>
                  </a:cubicBezTo>
                  <a:cubicBezTo>
                    <a:pt x="1292" y="943"/>
                    <a:pt x="1334" y="953"/>
                    <a:pt x="1374" y="953"/>
                  </a:cubicBezTo>
                  <a:cubicBezTo>
                    <a:pt x="1563" y="953"/>
                    <a:pt x="1711" y="726"/>
                    <a:pt x="1584" y="539"/>
                  </a:cubicBezTo>
                  <a:cubicBezTo>
                    <a:pt x="1369" y="361"/>
                    <a:pt x="964" y="266"/>
                    <a:pt x="691" y="146"/>
                  </a:cubicBezTo>
                  <a:cubicBezTo>
                    <a:pt x="539" y="103"/>
                    <a:pt x="387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8800053" y="275612"/>
              <a:ext cx="120308" cy="129312"/>
            </a:xfrm>
            <a:custGeom>
              <a:avLst/>
              <a:gdLst/>
              <a:ahLst/>
              <a:cxnLst/>
              <a:rect l="l" t="t" r="r" b="b"/>
              <a:pathLst>
                <a:path w="3621" h="3892" extrusionOk="0">
                  <a:moveTo>
                    <a:pt x="3256" y="1"/>
                  </a:moveTo>
                  <a:cubicBezTo>
                    <a:pt x="3207" y="1"/>
                    <a:pt x="3156" y="11"/>
                    <a:pt x="3108" y="34"/>
                  </a:cubicBezTo>
                  <a:cubicBezTo>
                    <a:pt x="2322" y="391"/>
                    <a:pt x="1525" y="1522"/>
                    <a:pt x="1179" y="1986"/>
                  </a:cubicBezTo>
                  <a:cubicBezTo>
                    <a:pt x="822" y="2486"/>
                    <a:pt x="477" y="3046"/>
                    <a:pt x="167" y="3391"/>
                  </a:cubicBezTo>
                  <a:cubicBezTo>
                    <a:pt x="48" y="3463"/>
                    <a:pt x="1" y="3605"/>
                    <a:pt x="48" y="3736"/>
                  </a:cubicBezTo>
                  <a:cubicBezTo>
                    <a:pt x="114" y="3846"/>
                    <a:pt x="188" y="3891"/>
                    <a:pt x="266" y="3891"/>
                  </a:cubicBezTo>
                  <a:cubicBezTo>
                    <a:pt x="399" y="3891"/>
                    <a:pt x="544" y="3759"/>
                    <a:pt x="679" y="3594"/>
                  </a:cubicBezTo>
                  <a:cubicBezTo>
                    <a:pt x="929" y="3391"/>
                    <a:pt x="1191" y="3177"/>
                    <a:pt x="1441" y="2962"/>
                  </a:cubicBezTo>
                  <a:cubicBezTo>
                    <a:pt x="2180" y="2391"/>
                    <a:pt x="2823" y="1700"/>
                    <a:pt x="3370" y="938"/>
                  </a:cubicBezTo>
                  <a:cubicBezTo>
                    <a:pt x="3477" y="724"/>
                    <a:pt x="3620" y="510"/>
                    <a:pt x="3608" y="284"/>
                  </a:cubicBezTo>
                  <a:cubicBezTo>
                    <a:pt x="3572" y="111"/>
                    <a:pt x="3417" y="1"/>
                    <a:pt x="3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8836866" y="390832"/>
              <a:ext cx="213637" cy="79541"/>
            </a:xfrm>
            <a:custGeom>
              <a:avLst/>
              <a:gdLst/>
              <a:ahLst/>
              <a:cxnLst/>
              <a:rect l="l" t="t" r="r" b="b"/>
              <a:pathLst>
                <a:path w="6430" h="2394" extrusionOk="0">
                  <a:moveTo>
                    <a:pt x="5973" y="0"/>
                  </a:moveTo>
                  <a:cubicBezTo>
                    <a:pt x="5594" y="0"/>
                    <a:pt x="5058" y="199"/>
                    <a:pt x="4572" y="340"/>
                  </a:cubicBezTo>
                  <a:cubicBezTo>
                    <a:pt x="4239" y="459"/>
                    <a:pt x="3893" y="578"/>
                    <a:pt x="3560" y="709"/>
                  </a:cubicBezTo>
                  <a:cubicBezTo>
                    <a:pt x="3429" y="721"/>
                    <a:pt x="3310" y="768"/>
                    <a:pt x="3203" y="840"/>
                  </a:cubicBezTo>
                  <a:cubicBezTo>
                    <a:pt x="2596" y="1078"/>
                    <a:pt x="1988" y="1328"/>
                    <a:pt x="1369" y="1542"/>
                  </a:cubicBezTo>
                  <a:cubicBezTo>
                    <a:pt x="1203" y="1578"/>
                    <a:pt x="1036" y="1626"/>
                    <a:pt x="869" y="1673"/>
                  </a:cubicBezTo>
                  <a:cubicBezTo>
                    <a:pt x="619" y="1745"/>
                    <a:pt x="345" y="1757"/>
                    <a:pt x="119" y="1876"/>
                  </a:cubicBezTo>
                  <a:cubicBezTo>
                    <a:pt x="36" y="1935"/>
                    <a:pt x="0" y="2042"/>
                    <a:pt x="48" y="2138"/>
                  </a:cubicBezTo>
                  <a:cubicBezTo>
                    <a:pt x="16" y="2275"/>
                    <a:pt x="125" y="2394"/>
                    <a:pt x="258" y="2394"/>
                  </a:cubicBezTo>
                  <a:cubicBezTo>
                    <a:pt x="275" y="2394"/>
                    <a:pt x="292" y="2392"/>
                    <a:pt x="310" y="2388"/>
                  </a:cubicBezTo>
                  <a:cubicBezTo>
                    <a:pt x="1953" y="2161"/>
                    <a:pt x="3560" y="1780"/>
                    <a:pt x="5120" y="1245"/>
                  </a:cubicBezTo>
                  <a:cubicBezTo>
                    <a:pt x="5489" y="1102"/>
                    <a:pt x="5834" y="923"/>
                    <a:pt x="6144" y="697"/>
                  </a:cubicBezTo>
                  <a:cubicBezTo>
                    <a:pt x="6287" y="578"/>
                    <a:pt x="6382" y="602"/>
                    <a:pt x="6429" y="328"/>
                  </a:cubicBezTo>
                  <a:cubicBezTo>
                    <a:pt x="6417" y="149"/>
                    <a:pt x="6263" y="6"/>
                    <a:pt x="6084" y="6"/>
                  </a:cubicBezTo>
                  <a:cubicBezTo>
                    <a:pt x="6049" y="2"/>
                    <a:pt x="6012" y="0"/>
                    <a:pt x="59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8860587" y="520771"/>
              <a:ext cx="182804" cy="64756"/>
            </a:xfrm>
            <a:custGeom>
              <a:avLst/>
              <a:gdLst/>
              <a:ahLst/>
              <a:cxnLst/>
              <a:rect l="l" t="t" r="r" b="b"/>
              <a:pathLst>
                <a:path w="5502" h="1949" extrusionOk="0">
                  <a:moveTo>
                    <a:pt x="512" y="1"/>
                  </a:moveTo>
                  <a:cubicBezTo>
                    <a:pt x="441" y="1"/>
                    <a:pt x="381" y="25"/>
                    <a:pt x="334" y="84"/>
                  </a:cubicBezTo>
                  <a:cubicBezTo>
                    <a:pt x="131" y="120"/>
                    <a:pt x="0" y="334"/>
                    <a:pt x="84" y="525"/>
                  </a:cubicBezTo>
                  <a:cubicBezTo>
                    <a:pt x="167" y="715"/>
                    <a:pt x="393" y="775"/>
                    <a:pt x="560" y="858"/>
                  </a:cubicBezTo>
                  <a:cubicBezTo>
                    <a:pt x="1084" y="1096"/>
                    <a:pt x="1608" y="1287"/>
                    <a:pt x="2155" y="1453"/>
                  </a:cubicBezTo>
                  <a:cubicBezTo>
                    <a:pt x="2786" y="1644"/>
                    <a:pt x="3441" y="1787"/>
                    <a:pt x="4096" y="1882"/>
                  </a:cubicBezTo>
                  <a:cubicBezTo>
                    <a:pt x="4290" y="1899"/>
                    <a:pt x="4535" y="1949"/>
                    <a:pt x="4769" y="1949"/>
                  </a:cubicBezTo>
                  <a:cubicBezTo>
                    <a:pt x="5009" y="1949"/>
                    <a:pt x="5237" y="1897"/>
                    <a:pt x="5382" y="1703"/>
                  </a:cubicBezTo>
                  <a:cubicBezTo>
                    <a:pt x="5501" y="1477"/>
                    <a:pt x="5430" y="1215"/>
                    <a:pt x="5215" y="1084"/>
                  </a:cubicBezTo>
                  <a:cubicBezTo>
                    <a:pt x="3763" y="370"/>
                    <a:pt x="2108" y="19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39"/>
          <p:cNvGrpSpPr/>
          <p:nvPr/>
        </p:nvGrpSpPr>
        <p:grpSpPr>
          <a:xfrm>
            <a:off x="378475" y="3455308"/>
            <a:ext cx="955800" cy="1211525"/>
            <a:chOff x="7869600" y="202463"/>
            <a:chExt cx="955800" cy="1211525"/>
          </a:xfrm>
        </p:grpSpPr>
        <p:sp>
          <p:nvSpPr>
            <p:cNvPr id="1147" name="Google Shape;1147;p39"/>
            <p:cNvSpPr/>
            <p:nvPr/>
          </p:nvSpPr>
          <p:spPr>
            <a:xfrm>
              <a:off x="7869600" y="202463"/>
              <a:ext cx="888225" cy="1137700"/>
            </a:xfrm>
            <a:custGeom>
              <a:avLst/>
              <a:gdLst/>
              <a:ahLst/>
              <a:cxnLst/>
              <a:rect l="l" t="t" r="r" b="b"/>
              <a:pathLst>
                <a:path w="35529" h="45508" extrusionOk="0">
                  <a:moveTo>
                    <a:pt x="28912" y="0"/>
                  </a:moveTo>
                  <a:cubicBezTo>
                    <a:pt x="28832" y="0"/>
                    <a:pt x="28752" y="5"/>
                    <a:pt x="28670" y="14"/>
                  </a:cubicBezTo>
                  <a:cubicBezTo>
                    <a:pt x="28670" y="14"/>
                    <a:pt x="0" y="5181"/>
                    <a:pt x="203" y="6479"/>
                  </a:cubicBezTo>
                  <a:cubicBezTo>
                    <a:pt x="226" y="6562"/>
                    <a:pt x="4703" y="45507"/>
                    <a:pt x="4703" y="45507"/>
                  </a:cubicBezTo>
                  <a:lnTo>
                    <a:pt x="33552" y="42162"/>
                  </a:lnTo>
                  <a:cubicBezTo>
                    <a:pt x="34707" y="42031"/>
                    <a:pt x="35528" y="40995"/>
                    <a:pt x="35397" y="39840"/>
                  </a:cubicBezTo>
                  <a:lnTo>
                    <a:pt x="30992" y="1859"/>
                  </a:lnTo>
                  <a:cubicBezTo>
                    <a:pt x="30870" y="786"/>
                    <a:pt x="29967" y="0"/>
                    <a:pt x="289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7873825" y="222438"/>
              <a:ext cx="793800" cy="179825"/>
            </a:xfrm>
            <a:custGeom>
              <a:avLst/>
              <a:gdLst/>
              <a:ahLst/>
              <a:cxnLst/>
              <a:rect l="l" t="t" r="r" b="b"/>
              <a:pathLst>
                <a:path w="31752" h="7193" extrusionOk="0">
                  <a:moveTo>
                    <a:pt x="28635" y="1"/>
                  </a:moveTo>
                  <a:cubicBezTo>
                    <a:pt x="28520" y="1"/>
                    <a:pt x="28406" y="16"/>
                    <a:pt x="28287" y="48"/>
                  </a:cubicBezTo>
                  <a:cubicBezTo>
                    <a:pt x="18798" y="1870"/>
                    <a:pt x="510" y="5013"/>
                    <a:pt x="224" y="5656"/>
                  </a:cubicBezTo>
                  <a:cubicBezTo>
                    <a:pt x="0" y="6151"/>
                    <a:pt x="953" y="7192"/>
                    <a:pt x="1883" y="7192"/>
                  </a:cubicBezTo>
                  <a:cubicBezTo>
                    <a:pt x="1894" y="7192"/>
                    <a:pt x="1904" y="7192"/>
                    <a:pt x="1915" y="7192"/>
                  </a:cubicBezTo>
                  <a:cubicBezTo>
                    <a:pt x="11499" y="6990"/>
                    <a:pt x="22453" y="5335"/>
                    <a:pt x="31752" y="3180"/>
                  </a:cubicBezTo>
                  <a:cubicBezTo>
                    <a:pt x="31145" y="2132"/>
                    <a:pt x="30371" y="1191"/>
                    <a:pt x="29454" y="382"/>
                  </a:cubicBezTo>
                  <a:cubicBezTo>
                    <a:pt x="29275" y="203"/>
                    <a:pt x="29061" y="72"/>
                    <a:pt x="28811" y="12"/>
                  </a:cubicBezTo>
                  <a:cubicBezTo>
                    <a:pt x="28751" y="5"/>
                    <a:pt x="28693" y="1"/>
                    <a:pt x="286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7874600" y="271613"/>
              <a:ext cx="950800" cy="1142375"/>
            </a:xfrm>
            <a:custGeom>
              <a:avLst/>
              <a:gdLst/>
              <a:ahLst/>
              <a:cxnLst/>
              <a:rect l="l" t="t" r="r" b="b"/>
              <a:pathLst>
                <a:path w="38032" h="45695" extrusionOk="0">
                  <a:moveTo>
                    <a:pt x="30804" y="1"/>
                  </a:moveTo>
                  <a:cubicBezTo>
                    <a:pt x="30690" y="1"/>
                    <a:pt x="30575" y="8"/>
                    <a:pt x="30459" y="22"/>
                  </a:cubicBezTo>
                  <a:cubicBezTo>
                    <a:pt x="30459" y="22"/>
                    <a:pt x="4051" y="3546"/>
                    <a:pt x="1241" y="3880"/>
                  </a:cubicBezTo>
                  <a:cubicBezTo>
                    <a:pt x="1087" y="3896"/>
                    <a:pt x="952" y="3904"/>
                    <a:pt x="833" y="3904"/>
                  </a:cubicBezTo>
                  <a:cubicBezTo>
                    <a:pt x="173" y="3904"/>
                    <a:pt x="29" y="3680"/>
                    <a:pt x="6" y="3680"/>
                  </a:cubicBezTo>
                  <a:cubicBezTo>
                    <a:pt x="1" y="3680"/>
                    <a:pt x="1" y="3690"/>
                    <a:pt x="3" y="3713"/>
                  </a:cubicBezTo>
                  <a:lnTo>
                    <a:pt x="4848" y="45694"/>
                  </a:lnTo>
                  <a:lnTo>
                    <a:pt x="35317" y="42170"/>
                  </a:lnTo>
                  <a:cubicBezTo>
                    <a:pt x="36900" y="41991"/>
                    <a:pt x="38031" y="40563"/>
                    <a:pt x="37853" y="38979"/>
                  </a:cubicBezTo>
                  <a:lnTo>
                    <a:pt x="33638" y="2546"/>
                  </a:lnTo>
                  <a:cubicBezTo>
                    <a:pt x="33472" y="1079"/>
                    <a:pt x="32235" y="1"/>
                    <a:pt x="30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8152650" y="472813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1"/>
                  </a:moveTo>
                  <a:cubicBezTo>
                    <a:pt x="385" y="1"/>
                    <a:pt x="0" y="357"/>
                    <a:pt x="61" y="832"/>
                  </a:cubicBezTo>
                  <a:cubicBezTo>
                    <a:pt x="94" y="1208"/>
                    <a:pt x="415" y="1492"/>
                    <a:pt x="795" y="1492"/>
                  </a:cubicBezTo>
                  <a:cubicBezTo>
                    <a:pt x="823" y="1492"/>
                    <a:pt x="853" y="1490"/>
                    <a:pt x="882" y="1487"/>
                  </a:cubicBezTo>
                  <a:cubicBezTo>
                    <a:pt x="1537" y="1416"/>
                    <a:pt x="1775" y="582"/>
                    <a:pt x="1251" y="165"/>
                  </a:cubicBezTo>
                  <a:cubicBezTo>
                    <a:pt x="1111" y="51"/>
                    <a:pt x="952" y="1"/>
                    <a:pt x="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8390175" y="419838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0"/>
                  </a:moveTo>
                  <a:cubicBezTo>
                    <a:pt x="385" y="0"/>
                    <a:pt x="0" y="356"/>
                    <a:pt x="61" y="832"/>
                  </a:cubicBezTo>
                  <a:cubicBezTo>
                    <a:pt x="94" y="1208"/>
                    <a:pt x="425" y="1492"/>
                    <a:pt x="797" y="1492"/>
                  </a:cubicBezTo>
                  <a:cubicBezTo>
                    <a:pt x="825" y="1492"/>
                    <a:pt x="854" y="1490"/>
                    <a:pt x="882" y="1487"/>
                  </a:cubicBezTo>
                  <a:cubicBezTo>
                    <a:pt x="1537" y="1403"/>
                    <a:pt x="1775" y="570"/>
                    <a:pt x="1251" y="165"/>
                  </a:cubicBezTo>
                  <a:cubicBezTo>
                    <a:pt x="1111" y="51"/>
                    <a:pt x="952" y="0"/>
                    <a:pt x="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8272825" y="448588"/>
              <a:ext cx="40900" cy="33375"/>
            </a:xfrm>
            <a:custGeom>
              <a:avLst/>
              <a:gdLst/>
              <a:ahLst/>
              <a:cxnLst/>
              <a:rect l="l" t="t" r="r" b="b"/>
              <a:pathLst>
                <a:path w="1636" h="1335" extrusionOk="0">
                  <a:moveTo>
                    <a:pt x="754" y="1"/>
                  </a:moveTo>
                  <a:cubicBezTo>
                    <a:pt x="358" y="1"/>
                    <a:pt x="0" y="363"/>
                    <a:pt x="99" y="813"/>
                  </a:cubicBezTo>
                  <a:cubicBezTo>
                    <a:pt x="153" y="1121"/>
                    <a:pt x="414" y="1334"/>
                    <a:pt x="715" y="1334"/>
                  </a:cubicBezTo>
                  <a:cubicBezTo>
                    <a:pt x="752" y="1334"/>
                    <a:pt x="789" y="1331"/>
                    <a:pt x="826" y="1325"/>
                  </a:cubicBezTo>
                  <a:cubicBezTo>
                    <a:pt x="1433" y="1253"/>
                    <a:pt x="1635" y="480"/>
                    <a:pt x="1135" y="122"/>
                  </a:cubicBezTo>
                  <a:cubicBezTo>
                    <a:pt x="1013" y="38"/>
                    <a:pt x="882" y="1"/>
                    <a:pt x="754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8245825" y="519188"/>
              <a:ext cx="140825" cy="55175"/>
            </a:xfrm>
            <a:custGeom>
              <a:avLst/>
              <a:gdLst/>
              <a:ahLst/>
              <a:cxnLst/>
              <a:rect l="l" t="t" r="r" b="b"/>
              <a:pathLst>
                <a:path w="5633" h="2207" extrusionOk="0">
                  <a:moveTo>
                    <a:pt x="3428" y="0"/>
                  </a:moveTo>
                  <a:cubicBezTo>
                    <a:pt x="2755" y="0"/>
                    <a:pt x="2087" y="172"/>
                    <a:pt x="1489" y="501"/>
                  </a:cubicBezTo>
                  <a:cubicBezTo>
                    <a:pt x="870" y="858"/>
                    <a:pt x="346" y="1382"/>
                    <a:pt x="1" y="2025"/>
                  </a:cubicBezTo>
                  <a:cubicBezTo>
                    <a:pt x="394" y="2145"/>
                    <a:pt x="816" y="2205"/>
                    <a:pt x="1233" y="2205"/>
                  </a:cubicBezTo>
                  <a:cubicBezTo>
                    <a:pt x="1271" y="2205"/>
                    <a:pt x="1308" y="2205"/>
                    <a:pt x="1346" y="2204"/>
                  </a:cubicBezTo>
                  <a:cubicBezTo>
                    <a:pt x="1411" y="2205"/>
                    <a:pt x="1475" y="2206"/>
                    <a:pt x="1539" y="2206"/>
                  </a:cubicBezTo>
                  <a:cubicBezTo>
                    <a:pt x="2378" y="2206"/>
                    <a:pt x="3205" y="2062"/>
                    <a:pt x="4001" y="1763"/>
                  </a:cubicBezTo>
                  <a:cubicBezTo>
                    <a:pt x="4620" y="1513"/>
                    <a:pt x="5180" y="1132"/>
                    <a:pt x="5632" y="632"/>
                  </a:cubicBezTo>
                  <a:cubicBezTo>
                    <a:pt x="5180" y="382"/>
                    <a:pt x="4692" y="192"/>
                    <a:pt x="4180" y="73"/>
                  </a:cubicBezTo>
                  <a:cubicBezTo>
                    <a:pt x="3931" y="24"/>
                    <a:pt x="3679" y="0"/>
                    <a:pt x="34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8211000" y="473313"/>
              <a:ext cx="195875" cy="96225"/>
            </a:xfrm>
            <a:custGeom>
              <a:avLst/>
              <a:gdLst/>
              <a:ahLst/>
              <a:cxnLst/>
              <a:rect l="l" t="t" r="r" b="b"/>
              <a:pathLst>
                <a:path w="7835" h="3849" extrusionOk="0">
                  <a:moveTo>
                    <a:pt x="6403" y="1"/>
                  </a:moveTo>
                  <a:cubicBezTo>
                    <a:pt x="6376" y="1"/>
                    <a:pt x="6349" y="1"/>
                    <a:pt x="6323" y="3"/>
                  </a:cubicBezTo>
                  <a:cubicBezTo>
                    <a:pt x="5835" y="62"/>
                    <a:pt x="5370" y="229"/>
                    <a:pt x="4966" y="503"/>
                  </a:cubicBezTo>
                  <a:cubicBezTo>
                    <a:pt x="4442" y="824"/>
                    <a:pt x="3918" y="1241"/>
                    <a:pt x="3311" y="1324"/>
                  </a:cubicBezTo>
                  <a:cubicBezTo>
                    <a:pt x="3250" y="1329"/>
                    <a:pt x="3190" y="1332"/>
                    <a:pt x="3130" y="1332"/>
                  </a:cubicBezTo>
                  <a:cubicBezTo>
                    <a:pt x="2788" y="1332"/>
                    <a:pt x="2454" y="1254"/>
                    <a:pt x="2120" y="1193"/>
                  </a:cubicBezTo>
                  <a:cubicBezTo>
                    <a:pt x="1916" y="1153"/>
                    <a:pt x="1698" y="1127"/>
                    <a:pt x="1484" y="1127"/>
                  </a:cubicBezTo>
                  <a:cubicBezTo>
                    <a:pt x="1059" y="1127"/>
                    <a:pt x="646" y="1230"/>
                    <a:pt x="370" y="1538"/>
                  </a:cubicBezTo>
                  <a:cubicBezTo>
                    <a:pt x="60" y="1919"/>
                    <a:pt x="1" y="2455"/>
                    <a:pt x="227" y="2908"/>
                  </a:cubicBezTo>
                  <a:cubicBezTo>
                    <a:pt x="453" y="3336"/>
                    <a:pt x="846" y="3670"/>
                    <a:pt x="1310" y="3824"/>
                  </a:cubicBezTo>
                  <a:lnTo>
                    <a:pt x="1394" y="3848"/>
                  </a:lnTo>
                  <a:cubicBezTo>
                    <a:pt x="2086" y="2594"/>
                    <a:pt x="3404" y="1839"/>
                    <a:pt x="4799" y="1839"/>
                  </a:cubicBezTo>
                  <a:cubicBezTo>
                    <a:pt x="5059" y="1839"/>
                    <a:pt x="5322" y="1865"/>
                    <a:pt x="5585" y="1919"/>
                  </a:cubicBezTo>
                  <a:cubicBezTo>
                    <a:pt x="6097" y="2027"/>
                    <a:pt x="6585" y="2217"/>
                    <a:pt x="7037" y="2479"/>
                  </a:cubicBezTo>
                  <a:cubicBezTo>
                    <a:pt x="7192" y="2300"/>
                    <a:pt x="7323" y="2122"/>
                    <a:pt x="7442" y="1919"/>
                  </a:cubicBezTo>
                  <a:cubicBezTo>
                    <a:pt x="7680" y="1515"/>
                    <a:pt x="7835" y="967"/>
                    <a:pt x="7585" y="574"/>
                  </a:cubicBezTo>
                  <a:cubicBezTo>
                    <a:pt x="7338" y="192"/>
                    <a:pt x="6857" y="1"/>
                    <a:pt x="6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8122000" y="1204563"/>
              <a:ext cx="67300" cy="114650"/>
            </a:xfrm>
            <a:custGeom>
              <a:avLst/>
              <a:gdLst/>
              <a:ahLst/>
              <a:cxnLst/>
              <a:rect l="l" t="t" r="r" b="b"/>
              <a:pathLst>
                <a:path w="2692" h="4586" extrusionOk="0">
                  <a:moveTo>
                    <a:pt x="1102" y="759"/>
                  </a:moveTo>
                  <a:cubicBezTo>
                    <a:pt x="1129" y="759"/>
                    <a:pt x="1156" y="762"/>
                    <a:pt x="1179" y="768"/>
                  </a:cubicBezTo>
                  <a:cubicBezTo>
                    <a:pt x="1394" y="780"/>
                    <a:pt x="1382" y="792"/>
                    <a:pt x="1441" y="816"/>
                  </a:cubicBezTo>
                  <a:cubicBezTo>
                    <a:pt x="1501" y="851"/>
                    <a:pt x="1548" y="899"/>
                    <a:pt x="1596" y="947"/>
                  </a:cubicBezTo>
                  <a:cubicBezTo>
                    <a:pt x="1620" y="971"/>
                    <a:pt x="1644" y="1006"/>
                    <a:pt x="1668" y="1042"/>
                  </a:cubicBezTo>
                  <a:lnTo>
                    <a:pt x="1691" y="1078"/>
                  </a:lnTo>
                  <a:cubicBezTo>
                    <a:pt x="1822" y="1375"/>
                    <a:pt x="1822" y="1709"/>
                    <a:pt x="1691" y="2006"/>
                  </a:cubicBezTo>
                  <a:cubicBezTo>
                    <a:pt x="1525" y="2304"/>
                    <a:pt x="1382" y="2459"/>
                    <a:pt x="977" y="2768"/>
                  </a:cubicBezTo>
                  <a:cubicBezTo>
                    <a:pt x="906" y="2828"/>
                    <a:pt x="810" y="2887"/>
                    <a:pt x="727" y="2935"/>
                  </a:cubicBezTo>
                  <a:cubicBezTo>
                    <a:pt x="632" y="2233"/>
                    <a:pt x="572" y="1566"/>
                    <a:pt x="620" y="1316"/>
                  </a:cubicBezTo>
                  <a:cubicBezTo>
                    <a:pt x="632" y="1221"/>
                    <a:pt x="644" y="1137"/>
                    <a:pt x="667" y="1054"/>
                  </a:cubicBezTo>
                  <a:lnTo>
                    <a:pt x="667" y="1042"/>
                  </a:lnTo>
                  <a:lnTo>
                    <a:pt x="679" y="1006"/>
                  </a:lnTo>
                  <a:lnTo>
                    <a:pt x="703" y="982"/>
                  </a:lnTo>
                  <a:cubicBezTo>
                    <a:pt x="715" y="971"/>
                    <a:pt x="727" y="959"/>
                    <a:pt x="739" y="947"/>
                  </a:cubicBezTo>
                  <a:cubicBezTo>
                    <a:pt x="751" y="935"/>
                    <a:pt x="786" y="887"/>
                    <a:pt x="810" y="863"/>
                  </a:cubicBezTo>
                  <a:cubicBezTo>
                    <a:pt x="846" y="840"/>
                    <a:pt x="870" y="816"/>
                    <a:pt x="906" y="804"/>
                  </a:cubicBezTo>
                  <a:cubicBezTo>
                    <a:pt x="941" y="780"/>
                    <a:pt x="977" y="768"/>
                    <a:pt x="1013" y="768"/>
                  </a:cubicBezTo>
                  <a:lnTo>
                    <a:pt x="1025" y="768"/>
                  </a:lnTo>
                  <a:cubicBezTo>
                    <a:pt x="1048" y="762"/>
                    <a:pt x="1075" y="759"/>
                    <a:pt x="1102" y="759"/>
                  </a:cubicBezTo>
                  <a:close/>
                  <a:moveTo>
                    <a:pt x="1140" y="0"/>
                  </a:moveTo>
                  <a:cubicBezTo>
                    <a:pt x="419" y="0"/>
                    <a:pt x="102" y="483"/>
                    <a:pt x="60" y="828"/>
                  </a:cubicBezTo>
                  <a:lnTo>
                    <a:pt x="60" y="840"/>
                  </a:lnTo>
                  <a:cubicBezTo>
                    <a:pt x="1" y="1244"/>
                    <a:pt x="36" y="1280"/>
                    <a:pt x="84" y="1673"/>
                  </a:cubicBezTo>
                  <a:cubicBezTo>
                    <a:pt x="144" y="2352"/>
                    <a:pt x="239" y="3030"/>
                    <a:pt x="382" y="3697"/>
                  </a:cubicBezTo>
                  <a:cubicBezTo>
                    <a:pt x="417" y="3923"/>
                    <a:pt x="453" y="4149"/>
                    <a:pt x="501" y="4376"/>
                  </a:cubicBezTo>
                  <a:cubicBezTo>
                    <a:pt x="501" y="4435"/>
                    <a:pt x="536" y="4483"/>
                    <a:pt x="584" y="4530"/>
                  </a:cubicBezTo>
                  <a:cubicBezTo>
                    <a:pt x="629" y="4568"/>
                    <a:pt x="680" y="4585"/>
                    <a:pt x="729" y="4585"/>
                  </a:cubicBezTo>
                  <a:cubicBezTo>
                    <a:pt x="851" y="4585"/>
                    <a:pt x="965" y="4484"/>
                    <a:pt x="965" y="4340"/>
                  </a:cubicBezTo>
                  <a:cubicBezTo>
                    <a:pt x="929" y="4149"/>
                    <a:pt x="882" y="3935"/>
                    <a:pt x="846" y="3709"/>
                  </a:cubicBezTo>
                  <a:lnTo>
                    <a:pt x="870" y="3709"/>
                  </a:lnTo>
                  <a:cubicBezTo>
                    <a:pt x="917" y="3697"/>
                    <a:pt x="953" y="3697"/>
                    <a:pt x="1001" y="3673"/>
                  </a:cubicBezTo>
                  <a:cubicBezTo>
                    <a:pt x="1120" y="3626"/>
                    <a:pt x="1239" y="3554"/>
                    <a:pt x="1346" y="3471"/>
                  </a:cubicBezTo>
                  <a:cubicBezTo>
                    <a:pt x="1584" y="3292"/>
                    <a:pt x="1822" y="3090"/>
                    <a:pt x="2037" y="2876"/>
                  </a:cubicBezTo>
                  <a:cubicBezTo>
                    <a:pt x="2251" y="2637"/>
                    <a:pt x="2406" y="2352"/>
                    <a:pt x="2489" y="2054"/>
                  </a:cubicBezTo>
                  <a:cubicBezTo>
                    <a:pt x="2691" y="1256"/>
                    <a:pt x="2334" y="197"/>
                    <a:pt x="1465" y="30"/>
                  </a:cubicBezTo>
                  <a:cubicBezTo>
                    <a:pt x="1349" y="10"/>
                    <a:pt x="1241" y="0"/>
                    <a:pt x="1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8197300" y="1209563"/>
              <a:ext cx="61050" cy="101850"/>
            </a:xfrm>
            <a:custGeom>
              <a:avLst/>
              <a:gdLst/>
              <a:ahLst/>
              <a:cxnLst/>
              <a:rect l="l" t="t" r="r" b="b"/>
              <a:pathLst>
                <a:path w="2442" h="4074" extrusionOk="0">
                  <a:moveTo>
                    <a:pt x="763" y="675"/>
                  </a:moveTo>
                  <a:cubicBezTo>
                    <a:pt x="906" y="806"/>
                    <a:pt x="1013" y="973"/>
                    <a:pt x="1084" y="1152"/>
                  </a:cubicBezTo>
                  <a:cubicBezTo>
                    <a:pt x="1239" y="1580"/>
                    <a:pt x="1370" y="2021"/>
                    <a:pt x="1477" y="2461"/>
                  </a:cubicBezTo>
                  <a:lnTo>
                    <a:pt x="1370" y="2461"/>
                  </a:lnTo>
                  <a:cubicBezTo>
                    <a:pt x="1215" y="2461"/>
                    <a:pt x="1084" y="2485"/>
                    <a:pt x="942" y="2533"/>
                  </a:cubicBezTo>
                  <a:cubicBezTo>
                    <a:pt x="870" y="2568"/>
                    <a:pt x="799" y="2604"/>
                    <a:pt x="703" y="2640"/>
                  </a:cubicBezTo>
                  <a:cubicBezTo>
                    <a:pt x="668" y="2056"/>
                    <a:pt x="644" y="1485"/>
                    <a:pt x="668" y="1259"/>
                  </a:cubicBezTo>
                  <a:cubicBezTo>
                    <a:pt x="692" y="830"/>
                    <a:pt x="632" y="961"/>
                    <a:pt x="763" y="675"/>
                  </a:cubicBezTo>
                  <a:close/>
                  <a:moveTo>
                    <a:pt x="1689" y="3289"/>
                  </a:moveTo>
                  <a:lnTo>
                    <a:pt x="1689" y="3289"/>
                  </a:lnTo>
                  <a:cubicBezTo>
                    <a:pt x="1689" y="3291"/>
                    <a:pt x="1689" y="3292"/>
                    <a:pt x="1689" y="3292"/>
                  </a:cubicBezTo>
                  <a:cubicBezTo>
                    <a:pt x="1689" y="3292"/>
                    <a:pt x="1689" y="3291"/>
                    <a:pt x="1689" y="3289"/>
                  </a:cubicBezTo>
                  <a:close/>
                  <a:moveTo>
                    <a:pt x="717" y="0"/>
                  </a:moveTo>
                  <a:cubicBezTo>
                    <a:pt x="455" y="0"/>
                    <a:pt x="222" y="206"/>
                    <a:pt x="120" y="520"/>
                  </a:cubicBezTo>
                  <a:cubicBezTo>
                    <a:pt x="25" y="806"/>
                    <a:pt x="1" y="1116"/>
                    <a:pt x="25" y="1425"/>
                  </a:cubicBezTo>
                  <a:cubicBezTo>
                    <a:pt x="49" y="1985"/>
                    <a:pt x="108" y="2533"/>
                    <a:pt x="180" y="3092"/>
                  </a:cubicBezTo>
                  <a:cubicBezTo>
                    <a:pt x="168" y="3164"/>
                    <a:pt x="168" y="3235"/>
                    <a:pt x="203" y="3307"/>
                  </a:cubicBezTo>
                  <a:cubicBezTo>
                    <a:pt x="215" y="3414"/>
                    <a:pt x="227" y="3521"/>
                    <a:pt x="239" y="3640"/>
                  </a:cubicBezTo>
                  <a:cubicBezTo>
                    <a:pt x="251" y="3747"/>
                    <a:pt x="239" y="3914"/>
                    <a:pt x="346" y="4009"/>
                  </a:cubicBezTo>
                  <a:cubicBezTo>
                    <a:pt x="398" y="4054"/>
                    <a:pt x="457" y="4074"/>
                    <a:pt x="515" y="4074"/>
                  </a:cubicBezTo>
                  <a:cubicBezTo>
                    <a:pt x="659" y="4074"/>
                    <a:pt x="795" y="3952"/>
                    <a:pt x="787" y="3783"/>
                  </a:cubicBezTo>
                  <a:cubicBezTo>
                    <a:pt x="787" y="3699"/>
                    <a:pt x="775" y="3616"/>
                    <a:pt x="775" y="3521"/>
                  </a:cubicBezTo>
                  <a:lnTo>
                    <a:pt x="811" y="3497"/>
                  </a:lnTo>
                  <a:cubicBezTo>
                    <a:pt x="977" y="3390"/>
                    <a:pt x="1156" y="3307"/>
                    <a:pt x="1346" y="3235"/>
                  </a:cubicBezTo>
                  <a:cubicBezTo>
                    <a:pt x="1430" y="3199"/>
                    <a:pt x="1525" y="3152"/>
                    <a:pt x="1608" y="3092"/>
                  </a:cubicBezTo>
                  <a:lnTo>
                    <a:pt x="1644" y="3068"/>
                  </a:lnTo>
                  <a:cubicBezTo>
                    <a:pt x="1660" y="3136"/>
                    <a:pt x="1673" y="3204"/>
                    <a:pt x="1681" y="3247"/>
                  </a:cubicBezTo>
                  <a:lnTo>
                    <a:pt x="1681" y="3247"/>
                  </a:lnTo>
                  <a:cubicBezTo>
                    <a:pt x="1693" y="3350"/>
                    <a:pt x="1716" y="3453"/>
                    <a:pt x="1739" y="3545"/>
                  </a:cubicBezTo>
                  <a:cubicBezTo>
                    <a:pt x="1751" y="3580"/>
                    <a:pt x="1763" y="3616"/>
                    <a:pt x="1787" y="3652"/>
                  </a:cubicBezTo>
                  <a:lnTo>
                    <a:pt x="1799" y="3688"/>
                  </a:lnTo>
                  <a:lnTo>
                    <a:pt x="1823" y="3723"/>
                  </a:lnTo>
                  <a:lnTo>
                    <a:pt x="1835" y="3759"/>
                  </a:lnTo>
                  <a:cubicBezTo>
                    <a:pt x="1900" y="3850"/>
                    <a:pt x="2004" y="3898"/>
                    <a:pt x="2108" y="3898"/>
                  </a:cubicBezTo>
                  <a:cubicBezTo>
                    <a:pt x="2195" y="3898"/>
                    <a:pt x="2282" y="3865"/>
                    <a:pt x="2346" y="3795"/>
                  </a:cubicBezTo>
                  <a:cubicBezTo>
                    <a:pt x="2358" y="3771"/>
                    <a:pt x="2370" y="3747"/>
                    <a:pt x="2382" y="3723"/>
                  </a:cubicBezTo>
                  <a:lnTo>
                    <a:pt x="2382" y="3711"/>
                  </a:lnTo>
                  <a:cubicBezTo>
                    <a:pt x="2418" y="3667"/>
                    <a:pt x="2433" y="3497"/>
                    <a:pt x="2429" y="3497"/>
                  </a:cubicBezTo>
                  <a:lnTo>
                    <a:pt x="2429" y="3497"/>
                  </a:lnTo>
                  <a:cubicBezTo>
                    <a:pt x="2428" y="3497"/>
                    <a:pt x="2424" y="3517"/>
                    <a:pt x="2418" y="3568"/>
                  </a:cubicBezTo>
                  <a:cubicBezTo>
                    <a:pt x="2442" y="3045"/>
                    <a:pt x="2263" y="2521"/>
                    <a:pt x="2108" y="2033"/>
                  </a:cubicBezTo>
                  <a:cubicBezTo>
                    <a:pt x="1906" y="1366"/>
                    <a:pt x="1680" y="640"/>
                    <a:pt x="1132" y="175"/>
                  </a:cubicBezTo>
                  <a:cubicBezTo>
                    <a:pt x="995" y="54"/>
                    <a:pt x="852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8263100" y="1199313"/>
              <a:ext cx="60750" cy="104175"/>
            </a:xfrm>
            <a:custGeom>
              <a:avLst/>
              <a:gdLst/>
              <a:ahLst/>
              <a:cxnLst/>
              <a:rect l="l" t="t" r="r" b="b"/>
              <a:pathLst>
                <a:path w="2430" h="4167" extrusionOk="0">
                  <a:moveTo>
                    <a:pt x="1090" y="1"/>
                  </a:moveTo>
                  <a:cubicBezTo>
                    <a:pt x="879" y="1"/>
                    <a:pt x="671" y="37"/>
                    <a:pt x="488" y="157"/>
                  </a:cubicBezTo>
                  <a:cubicBezTo>
                    <a:pt x="0" y="490"/>
                    <a:pt x="0" y="1204"/>
                    <a:pt x="369" y="1633"/>
                  </a:cubicBezTo>
                  <a:cubicBezTo>
                    <a:pt x="560" y="1859"/>
                    <a:pt x="786" y="2038"/>
                    <a:pt x="1060" y="2169"/>
                  </a:cubicBezTo>
                  <a:lnTo>
                    <a:pt x="1072" y="2181"/>
                  </a:lnTo>
                  <a:cubicBezTo>
                    <a:pt x="1369" y="2395"/>
                    <a:pt x="1405" y="2419"/>
                    <a:pt x="1548" y="2645"/>
                  </a:cubicBezTo>
                  <a:cubicBezTo>
                    <a:pt x="1596" y="2728"/>
                    <a:pt x="1619" y="2812"/>
                    <a:pt x="1619" y="2907"/>
                  </a:cubicBezTo>
                  <a:cubicBezTo>
                    <a:pt x="1631" y="3014"/>
                    <a:pt x="1619" y="3121"/>
                    <a:pt x="1584" y="3228"/>
                  </a:cubicBezTo>
                  <a:cubicBezTo>
                    <a:pt x="1584" y="3240"/>
                    <a:pt x="1584" y="3240"/>
                    <a:pt x="1584" y="3240"/>
                  </a:cubicBezTo>
                  <a:cubicBezTo>
                    <a:pt x="1572" y="3264"/>
                    <a:pt x="1560" y="3276"/>
                    <a:pt x="1548" y="3288"/>
                  </a:cubicBezTo>
                  <a:lnTo>
                    <a:pt x="1524" y="3312"/>
                  </a:lnTo>
                  <a:cubicBezTo>
                    <a:pt x="1500" y="3324"/>
                    <a:pt x="1489" y="3336"/>
                    <a:pt x="1465" y="3347"/>
                  </a:cubicBezTo>
                  <a:lnTo>
                    <a:pt x="1417" y="3359"/>
                  </a:lnTo>
                  <a:cubicBezTo>
                    <a:pt x="1405" y="3371"/>
                    <a:pt x="1393" y="3371"/>
                    <a:pt x="1369" y="3371"/>
                  </a:cubicBezTo>
                  <a:lnTo>
                    <a:pt x="1298" y="3371"/>
                  </a:lnTo>
                  <a:cubicBezTo>
                    <a:pt x="1262" y="3371"/>
                    <a:pt x="1227" y="3371"/>
                    <a:pt x="1191" y="3359"/>
                  </a:cubicBezTo>
                  <a:lnTo>
                    <a:pt x="1131" y="3324"/>
                  </a:lnTo>
                  <a:cubicBezTo>
                    <a:pt x="1072" y="3276"/>
                    <a:pt x="1012" y="3240"/>
                    <a:pt x="953" y="3181"/>
                  </a:cubicBezTo>
                  <a:lnTo>
                    <a:pt x="929" y="3157"/>
                  </a:lnTo>
                  <a:cubicBezTo>
                    <a:pt x="917" y="3145"/>
                    <a:pt x="905" y="3133"/>
                    <a:pt x="881" y="3109"/>
                  </a:cubicBezTo>
                  <a:cubicBezTo>
                    <a:pt x="881" y="3109"/>
                    <a:pt x="869" y="3109"/>
                    <a:pt x="857" y="3097"/>
                  </a:cubicBezTo>
                  <a:lnTo>
                    <a:pt x="834" y="3074"/>
                  </a:lnTo>
                  <a:cubicBezTo>
                    <a:pt x="767" y="2997"/>
                    <a:pt x="670" y="2959"/>
                    <a:pt x="573" y="2959"/>
                  </a:cubicBezTo>
                  <a:cubicBezTo>
                    <a:pt x="548" y="2959"/>
                    <a:pt x="524" y="2962"/>
                    <a:pt x="500" y="2966"/>
                  </a:cubicBezTo>
                  <a:cubicBezTo>
                    <a:pt x="274" y="3014"/>
                    <a:pt x="155" y="3252"/>
                    <a:pt x="238" y="3467"/>
                  </a:cubicBezTo>
                  <a:cubicBezTo>
                    <a:pt x="238" y="3478"/>
                    <a:pt x="250" y="3490"/>
                    <a:pt x="250" y="3502"/>
                  </a:cubicBezTo>
                  <a:lnTo>
                    <a:pt x="250" y="3514"/>
                  </a:lnTo>
                  <a:cubicBezTo>
                    <a:pt x="262" y="3538"/>
                    <a:pt x="274" y="3562"/>
                    <a:pt x="286" y="3574"/>
                  </a:cubicBezTo>
                  <a:cubicBezTo>
                    <a:pt x="298" y="3597"/>
                    <a:pt x="286" y="3586"/>
                    <a:pt x="298" y="3597"/>
                  </a:cubicBezTo>
                  <a:cubicBezTo>
                    <a:pt x="501" y="3951"/>
                    <a:pt x="913" y="4167"/>
                    <a:pt x="1318" y="4167"/>
                  </a:cubicBezTo>
                  <a:cubicBezTo>
                    <a:pt x="1554" y="4167"/>
                    <a:pt x="1788" y="4093"/>
                    <a:pt x="1977" y="3931"/>
                  </a:cubicBezTo>
                  <a:cubicBezTo>
                    <a:pt x="2417" y="3597"/>
                    <a:pt x="2429" y="2966"/>
                    <a:pt x="2274" y="2478"/>
                  </a:cubicBezTo>
                  <a:cubicBezTo>
                    <a:pt x="2155" y="2204"/>
                    <a:pt x="1965" y="1954"/>
                    <a:pt x="1727" y="1776"/>
                  </a:cubicBezTo>
                  <a:cubicBezTo>
                    <a:pt x="1429" y="1550"/>
                    <a:pt x="1108" y="1395"/>
                    <a:pt x="1000" y="1288"/>
                  </a:cubicBezTo>
                  <a:cubicBezTo>
                    <a:pt x="738" y="1026"/>
                    <a:pt x="727" y="788"/>
                    <a:pt x="881" y="692"/>
                  </a:cubicBezTo>
                  <a:cubicBezTo>
                    <a:pt x="917" y="680"/>
                    <a:pt x="953" y="669"/>
                    <a:pt x="988" y="657"/>
                  </a:cubicBezTo>
                  <a:lnTo>
                    <a:pt x="1215" y="657"/>
                  </a:lnTo>
                  <a:cubicBezTo>
                    <a:pt x="1290" y="663"/>
                    <a:pt x="1368" y="679"/>
                    <a:pt x="1445" y="679"/>
                  </a:cubicBezTo>
                  <a:cubicBezTo>
                    <a:pt x="1514" y="679"/>
                    <a:pt x="1581" y="666"/>
                    <a:pt x="1643" y="621"/>
                  </a:cubicBezTo>
                  <a:cubicBezTo>
                    <a:pt x="1870" y="454"/>
                    <a:pt x="1798" y="97"/>
                    <a:pt x="1524" y="38"/>
                  </a:cubicBezTo>
                  <a:cubicBezTo>
                    <a:pt x="1383" y="18"/>
                    <a:pt x="1236" y="1"/>
                    <a:pt x="10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8352100" y="1271688"/>
              <a:ext cx="1150" cy="700"/>
            </a:xfrm>
            <a:custGeom>
              <a:avLst/>
              <a:gdLst/>
              <a:ahLst/>
              <a:cxnLst/>
              <a:rect l="l" t="t" r="r" b="b"/>
              <a:pathLst>
                <a:path w="46" h="28" extrusionOk="0">
                  <a:moveTo>
                    <a:pt x="0" y="0"/>
                  </a:moveTo>
                  <a:cubicBezTo>
                    <a:pt x="21" y="14"/>
                    <a:pt x="41" y="28"/>
                    <a:pt x="44" y="28"/>
                  </a:cubicBezTo>
                  <a:cubicBezTo>
                    <a:pt x="45" y="28"/>
                    <a:pt x="37" y="2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8323825" y="1191113"/>
              <a:ext cx="73525" cy="103125"/>
            </a:xfrm>
            <a:custGeom>
              <a:avLst/>
              <a:gdLst/>
              <a:ahLst/>
              <a:cxnLst/>
              <a:rect l="l" t="t" r="r" b="b"/>
              <a:pathLst>
                <a:path w="2941" h="4125" extrusionOk="0">
                  <a:moveTo>
                    <a:pt x="1048" y="0"/>
                  </a:moveTo>
                  <a:cubicBezTo>
                    <a:pt x="745" y="0"/>
                    <a:pt x="437" y="137"/>
                    <a:pt x="191" y="556"/>
                  </a:cubicBezTo>
                  <a:cubicBezTo>
                    <a:pt x="0" y="997"/>
                    <a:pt x="226" y="1544"/>
                    <a:pt x="631" y="1782"/>
                  </a:cubicBezTo>
                  <a:cubicBezTo>
                    <a:pt x="881" y="1925"/>
                    <a:pt x="1167" y="2009"/>
                    <a:pt x="1429" y="2151"/>
                  </a:cubicBezTo>
                  <a:cubicBezTo>
                    <a:pt x="1548" y="2199"/>
                    <a:pt x="1655" y="2271"/>
                    <a:pt x="1750" y="2366"/>
                  </a:cubicBezTo>
                  <a:cubicBezTo>
                    <a:pt x="1774" y="2390"/>
                    <a:pt x="1786" y="2401"/>
                    <a:pt x="1798" y="2413"/>
                  </a:cubicBezTo>
                  <a:cubicBezTo>
                    <a:pt x="1822" y="2437"/>
                    <a:pt x="1822" y="2449"/>
                    <a:pt x="1834" y="2473"/>
                  </a:cubicBezTo>
                  <a:lnTo>
                    <a:pt x="1834" y="2449"/>
                  </a:lnTo>
                  <a:cubicBezTo>
                    <a:pt x="1834" y="2461"/>
                    <a:pt x="1857" y="2509"/>
                    <a:pt x="1881" y="2568"/>
                  </a:cubicBezTo>
                  <a:cubicBezTo>
                    <a:pt x="1893" y="2592"/>
                    <a:pt x="1905" y="2628"/>
                    <a:pt x="1905" y="2663"/>
                  </a:cubicBezTo>
                  <a:cubicBezTo>
                    <a:pt x="1917" y="2687"/>
                    <a:pt x="1917" y="2723"/>
                    <a:pt x="1929" y="2759"/>
                  </a:cubicBezTo>
                  <a:cubicBezTo>
                    <a:pt x="1929" y="2830"/>
                    <a:pt x="1929" y="2890"/>
                    <a:pt x="1929" y="2949"/>
                  </a:cubicBezTo>
                  <a:cubicBezTo>
                    <a:pt x="1917" y="3009"/>
                    <a:pt x="1917" y="3068"/>
                    <a:pt x="1905" y="3128"/>
                  </a:cubicBezTo>
                  <a:cubicBezTo>
                    <a:pt x="1893" y="3140"/>
                    <a:pt x="1881" y="3163"/>
                    <a:pt x="1881" y="3175"/>
                  </a:cubicBezTo>
                  <a:cubicBezTo>
                    <a:pt x="1846" y="3211"/>
                    <a:pt x="1810" y="3259"/>
                    <a:pt x="1774" y="3294"/>
                  </a:cubicBezTo>
                  <a:cubicBezTo>
                    <a:pt x="1762" y="3306"/>
                    <a:pt x="1750" y="3318"/>
                    <a:pt x="1727" y="3330"/>
                  </a:cubicBezTo>
                  <a:cubicBezTo>
                    <a:pt x="1703" y="3342"/>
                    <a:pt x="1679" y="3342"/>
                    <a:pt x="1643" y="3354"/>
                  </a:cubicBezTo>
                  <a:lnTo>
                    <a:pt x="1631" y="3354"/>
                  </a:lnTo>
                  <a:cubicBezTo>
                    <a:pt x="1572" y="3354"/>
                    <a:pt x="1524" y="3366"/>
                    <a:pt x="1465" y="3366"/>
                  </a:cubicBezTo>
                  <a:cubicBezTo>
                    <a:pt x="1441" y="3354"/>
                    <a:pt x="1405" y="3354"/>
                    <a:pt x="1369" y="3342"/>
                  </a:cubicBezTo>
                  <a:lnTo>
                    <a:pt x="1322" y="3330"/>
                  </a:lnTo>
                  <a:lnTo>
                    <a:pt x="1286" y="3306"/>
                  </a:lnTo>
                  <a:cubicBezTo>
                    <a:pt x="1262" y="3294"/>
                    <a:pt x="1238" y="3283"/>
                    <a:pt x="1215" y="3271"/>
                  </a:cubicBezTo>
                  <a:lnTo>
                    <a:pt x="1215" y="3271"/>
                  </a:lnTo>
                  <a:lnTo>
                    <a:pt x="1179" y="3247"/>
                  </a:lnTo>
                  <a:lnTo>
                    <a:pt x="1119" y="3211"/>
                  </a:lnTo>
                  <a:cubicBezTo>
                    <a:pt x="1095" y="3199"/>
                    <a:pt x="1084" y="3187"/>
                    <a:pt x="1048" y="3175"/>
                  </a:cubicBezTo>
                  <a:cubicBezTo>
                    <a:pt x="993" y="3147"/>
                    <a:pt x="938" y="3134"/>
                    <a:pt x="885" y="3134"/>
                  </a:cubicBezTo>
                  <a:cubicBezTo>
                    <a:pt x="648" y="3134"/>
                    <a:pt x="455" y="3387"/>
                    <a:pt x="572" y="3640"/>
                  </a:cubicBezTo>
                  <a:cubicBezTo>
                    <a:pt x="572" y="3664"/>
                    <a:pt x="584" y="3675"/>
                    <a:pt x="595" y="3699"/>
                  </a:cubicBezTo>
                  <a:cubicBezTo>
                    <a:pt x="738" y="3914"/>
                    <a:pt x="965" y="4056"/>
                    <a:pt x="1215" y="4092"/>
                  </a:cubicBezTo>
                  <a:cubicBezTo>
                    <a:pt x="1316" y="4114"/>
                    <a:pt x="1414" y="4124"/>
                    <a:pt x="1507" y="4124"/>
                  </a:cubicBezTo>
                  <a:cubicBezTo>
                    <a:pt x="2488" y="4124"/>
                    <a:pt x="2940" y="2982"/>
                    <a:pt x="2429" y="2068"/>
                  </a:cubicBezTo>
                  <a:cubicBezTo>
                    <a:pt x="2250" y="1806"/>
                    <a:pt x="2000" y="1592"/>
                    <a:pt x="1703" y="1461"/>
                  </a:cubicBezTo>
                  <a:cubicBezTo>
                    <a:pt x="1488" y="1330"/>
                    <a:pt x="1262" y="1247"/>
                    <a:pt x="1048" y="1128"/>
                  </a:cubicBezTo>
                  <a:lnTo>
                    <a:pt x="1012" y="1104"/>
                  </a:lnTo>
                  <a:cubicBezTo>
                    <a:pt x="988" y="1080"/>
                    <a:pt x="965" y="1044"/>
                    <a:pt x="941" y="1020"/>
                  </a:cubicBezTo>
                  <a:cubicBezTo>
                    <a:pt x="941" y="997"/>
                    <a:pt x="929" y="985"/>
                    <a:pt x="929" y="973"/>
                  </a:cubicBezTo>
                  <a:cubicBezTo>
                    <a:pt x="917" y="949"/>
                    <a:pt x="917" y="925"/>
                    <a:pt x="905" y="913"/>
                  </a:cubicBezTo>
                  <a:cubicBezTo>
                    <a:pt x="905" y="901"/>
                    <a:pt x="905" y="901"/>
                    <a:pt x="905" y="889"/>
                  </a:cubicBezTo>
                  <a:lnTo>
                    <a:pt x="929" y="866"/>
                  </a:lnTo>
                  <a:cubicBezTo>
                    <a:pt x="941" y="842"/>
                    <a:pt x="953" y="830"/>
                    <a:pt x="965" y="818"/>
                  </a:cubicBezTo>
                  <a:cubicBezTo>
                    <a:pt x="976" y="806"/>
                    <a:pt x="1000" y="794"/>
                    <a:pt x="1012" y="782"/>
                  </a:cubicBezTo>
                  <a:lnTo>
                    <a:pt x="1024" y="782"/>
                  </a:lnTo>
                  <a:lnTo>
                    <a:pt x="1060" y="770"/>
                  </a:lnTo>
                  <a:lnTo>
                    <a:pt x="1191" y="770"/>
                  </a:lnTo>
                  <a:cubicBezTo>
                    <a:pt x="1226" y="770"/>
                    <a:pt x="1274" y="782"/>
                    <a:pt x="1322" y="794"/>
                  </a:cubicBezTo>
                  <a:lnTo>
                    <a:pt x="1357" y="806"/>
                  </a:lnTo>
                  <a:cubicBezTo>
                    <a:pt x="1488" y="877"/>
                    <a:pt x="1619" y="925"/>
                    <a:pt x="1750" y="949"/>
                  </a:cubicBezTo>
                  <a:cubicBezTo>
                    <a:pt x="1766" y="951"/>
                    <a:pt x="1781" y="952"/>
                    <a:pt x="1796" y="952"/>
                  </a:cubicBezTo>
                  <a:cubicBezTo>
                    <a:pt x="2142" y="952"/>
                    <a:pt x="2260" y="442"/>
                    <a:pt x="1929" y="294"/>
                  </a:cubicBezTo>
                  <a:cubicBezTo>
                    <a:pt x="1695" y="158"/>
                    <a:pt x="1374" y="0"/>
                    <a:pt x="10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8351800" y="127138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8404175" y="1268988"/>
              <a:ext cx="375" cy="1275"/>
            </a:xfrm>
            <a:custGeom>
              <a:avLst/>
              <a:gdLst/>
              <a:ahLst/>
              <a:cxnLst/>
              <a:rect l="l" t="t" r="r" b="b"/>
              <a:pathLst>
                <a:path w="15" h="51" extrusionOk="0">
                  <a:moveTo>
                    <a:pt x="1" y="1"/>
                  </a:moveTo>
                  <a:cubicBezTo>
                    <a:pt x="8" y="28"/>
                    <a:pt x="14" y="51"/>
                    <a:pt x="15" y="51"/>
                  </a:cubicBezTo>
                  <a:cubicBezTo>
                    <a:pt x="15" y="51"/>
                    <a:pt x="11" y="3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8389600" y="1172563"/>
              <a:ext cx="70275" cy="109900"/>
            </a:xfrm>
            <a:custGeom>
              <a:avLst/>
              <a:gdLst/>
              <a:ahLst/>
              <a:cxnLst/>
              <a:rect l="l" t="t" r="r" b="b"/>
              <a:pathLst>
                <a:path w="2811" h="4396" extrusionOk="0">
                  <a:moveTo>
                    <a:pt x="1170" y="802"/>
                  </a:moveTo>
                  <a:cubicBezTo>
                    <a:pt x="1252" y="802"/>
                    <a:pt x="1336" y="820"/>
                    <a:pt x="1417" y="857"/>
                  </a:cubicBezTo>
                  <a:cubicBezTo>
                    <a:pt x="1893" y="1215"/>
                    <a:pt x="1858" y="1786"/>
                    <a:pt x="1548" y="2251"/>
                  </a:cubicBezTo>
                  <a:cubicBezTo>
                    <a:pt x="1512" y="2286"/>
                    <a:pt x="1489" y="2310"/>
                    <a:pt x="1477" y="2322"/>
                  </a:cubicBezTo>
                  <a:cubicBezTo>
                    <a:pt x="1441" y="2358"/>
                    <a:pt x="1405" y="2381"/>
                    <a:pt x="1370" y="2405"/>
                  </a:cubicBezTo>
                  <a:cubicBezTo>
                    <a:pt x="1251" y="2489"/>
                    <a:pt x="1131" y="2572"/>
                    <a:pt x="1001" y="2643"/>
                  </a:cubicBezTo>
                  <a:cubicBezTo>
                    <a:pt x="917" y="2215"/>
                    <a:pt x="858" y="1774"/>
                    <a:pt x="834" y="1334"/>
                  </a:cubicBezTo>
                  <a:lnTo>
                    <a:pt x="834" y="1250"/>
                  </a:lnTo>
                  <a:cubicBezTo>
                    <a:pt x="846" y="1143"/>
                    <a:pt x="870" y="1036"/>
                    <a:pt x="893" y="929"/>
                  </a:cubicBezTo>
                  <a:cubicBezTo>
                    <a:pt x="905" y="917"/>
                    <a:pt x="917" y="893"/>
                    <a:pt x="929" y="869"/>
                  </a:cubicBezTo>
                  <a:cubicBezTo>
                    <a:pt x="941" y="857"/>
                    <a:pt x="941" y="857"/>
                    <a:pt x="953" y="846"/>
                  </a:cubicBezTo>
                  <a:cubicBezTo>
                    <a:pt x="1021" y="817"/>
                    <a:pt x="1095" y="802"/>
                    <a:pt x="1170" y="802"/>
                  </a:cubicBezTo>
                  <a:close/>
                  <a:moveTo>
                    <a:pt x="1144" y="0"/>
                  </a:moveTo>
                  <a:cubicBezTo>
                    <a:pt x="674" y="0"/>
                    <a:pt x="248" y="253"/>
                    <a:pt x="131" y="750"/>
                  </a:cubicBezTo>
                  <a:cubicBezTo>
                    <a:pt x="0" y="1322"/>
                    <a:pt x="143" y="1929"/>
                    <a:pt x="274" y="2489"/>
                  </a:cubicBezTo>
                  <a:cubicBezTo>
                    <a:pt x="393" y="2977"/>
                    <a:pt x="453" y="3239"/>
                    <a:pt x="584" y="3858"/>
                  </a:cubicBezTo>
                  <a:lnTo>
                    <a:pt x="584" y="3834"/>
                  </a:lnTo>
                  <a:cubicBezTo>
                    <a:pt x="631" y="4001"/>
                    <a:pt x="608" y="4203"/>
                    <a:pt x="750" y="4322"/>
                  </a:cubicBezTo>
                  <a:cubicBezTo>
                    <a:pt x="812" y="4373"/>
                    <a:pt x="882" y="4396"/>
                    <a:pt x="952" y="4396"/>
                  </a:cubicBezTo>
                  <a:cubicBezTo>
                    <a:pt x="1127" y="4396"/>
                    <a:pt x="1295" y="4253"/>
                    <a:pt x="1286" y="4048"/>
                  </a:cubicBezTo>
                  <a:cubicBezTo>
                    <a:pt x="1251" y="3834"/>
                    <a:pt x="1203" y="3608"/>
                    <a:pt x="1167" y="3394"/>
                  </a:cubicBezTo>
                  <a:cubicBezTo>
                    <a:pt x="1382" y="3310"/>
                    <a:pt x="1584" y="3203"/>
                    <a:pt x="1774" y="3072"/>
                  </a:cubicBezTo>
                  <a:cubicBezTo>
                    <a:pt x="2560" y="2536"/>
                    <a:pt x="2810" y="1500"/>
                    <a:pt x="2334" y="679"/>
                  </a:cubicBezTo>
                  <a:cubicBezTo>
                    <a:pt x="2132" y="310"/>
                    <a:pt x="1751" y="60"/>
                    <a:pt x="1322" y="12"/>
                  </a:cubicBezTo>
                  <a:cubicBezTo>
                    <a:pt x="1262" y="4"/>
                    <a:pt x="1203" y="0"/>
                    <a:pt x="1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8458350" y="1174213"/>
              <a:ext cx="73850" cy="91900"/>
            </a:xfrm>
            <a:custGeom>
              <a:avLst/>
              <a:gdLst/>
              <a:ahLst/>
              <a:cxnLst/>
              <a:rect l="l" t="t" r="r" b="b"/>
              <a:pathLst>
                <a:path w="2954" h="3676" extrusionOk="0">
                  <a:moveTo>
                    <a:pt x="1382" y="803"/>
                  </a:moveTo>
                  <a:lnTo>
                    <a:pt x="1406" y="815"/>
                  </a:lnTo>
                  <a:cubicBezTo>
                    <a:pt x="1560" y="899"/>
                    <a:pt x="1691" y="1030"/>
                    <a:pt x="1799" y="1184"/>
                  </a:cubicBezTo>
                  <a:cubicBezTo>
                    <a:pt x="1941" y="1399"/>
                    <a:pt x="2037" y="1863"/>
                    <a:pt x="1930" y="2327"/>
                  </a:cubicBezTo>
                  <a:cubicBezTo>
                    <a:pt x="1834" y="2732"/>
                    <a:pt x="1703" y="2827"/>
                    <a:pt x="1584" y="2887"/>
                  </a:cubicBezTo>
                  <a:lnTo>
                    <a:pt x="1560" y="2887"/>
                  </a:lnTo>
                  <a:cubicBezTo>
                    <a:pt x="1525" y="2875"/>
                    <a:pt x="1489" y="2875"/>
                    <a:pt x="1465" y="2863"/>
                  </a:cubicBezTo>
                  <a:cubicBezTo>
                    <a:pt x="1394" y="2839"/>
                    <a:pt x="1334" y="2804"/>
                    <a:pt x="1275" y="2780"/>
                  </a:cubicBezTo>
                  <a:cubicBezTo>
                    <a:pt x="1156" y="2637"/>
                    <a:pt x="1060" y="2482"/>
                    <a:pt x="1001" y="2304"/>
                  </a:cubicBezTo>
                  <a:cubicBezTo>
                    <a:pt x="870" y="1899"/>
                    <a:pt x="858" y="1899"/>
                    <a:pt x="858" y="1434"/>
                  </a:cubicBezTo>
                  <a:cubicBezTo>
                    <a:pt x="858" y="1399"/>
                    <a:pt x="882" y="1280"/>
                    <a:pt x="894" y="1196"/>
                  </a:cubicBezTo>
                  <a:cubicBezTo>
                    <a:pt x="941" y="1172"/>
                    <a:pt x="989" y="1149"/>
                    <a:pt x="1025" y="1113"/>
                  </a:cubicBezTo>
                  <a:cubicBezTo>
                    <a:pt x="1108" y="1053"/>
                    <a:pt x="1120" y="1030"/>
                    <a:pt x="1144" y="994"/>
                  </a:cubicBezTo>
                  <a:cubicBezTo>
                    <a:pt x="1191" y="946"/>
                    <a:pt x="1227" y="911"/>
                    <a:pt x="1263" y="863"/>
                  </a:cubicBezTo>
                  <a:lnTo>
                    <a:pt x="1334" y="827"/>
                  </a:lnTo>
                  <a:lnTo>
                    <a:pt x="1382" y="803"/>
                  </a:lnTo>
                  <a:close/>
                  <a:moveTo>
                    <a:pt x="1382" y="1"/>
                  </a:moveTo>
                  <a:cubicBezTo>
                    <a:pt x="1251" y="1"/>
                    <a:pt x="1115" y="32"/>
                    <a:pt x="977" y="101"/>
                  </a:cubicBezTo>
                  <a:cubicBezTo>
                    <a:pt x="251" y="315"/>
                    <a:pt x="1" y="1208"/>
                    <a:pt x="84" y="1958"/>
                  </a:cubicBezTo>
                  <a:cubicBezTo>
                    <a:pt x="179" y="2530"/>
                    <a:pt x="406" y="3197"/>
                    <a:pt x="941" y="3494"/>
                  </a:cubicBezTo>
                  <a:cubicBezTo>
                    <a:pt x="1160" y="3609"/>
                    <a:pt x="1371" y="3676"/>
                    <a:pt x="1574" y="3676"/>
                  </a:cubicBezTo>
                  <a:cubicBezTo>
                    <a:pt x="1814" y="3676"/>
                    <a:pt x="2044" y="3582"/>
                    <a:pt x="2263" y="3363"/>
                  </a:cubicBezTo>
                  <a:cubicBezTo>
                    <a:pt x="2918" y="2720"/>
                    <a:pt x="2953" y="1172"/>
                    <a:pt x="2299" y="506"/>
                  </a:cubicBezTo>
                  <a:cubicBezTo>
                    <a:pt x="2040" y="213"/>
                    <a:pt x="1726" y="1"/>
                    <a:pt x="13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8532175" y="1151188"/>
              <a:ext cx="67675" cy="109075"/>
            </a:xfrm>
            <a:custGeom>
              <a:avLst/>
              <a:gdLst/>
              <a:ahLst/>
              <a:cxnLst/>
              <a:rect l="l" t="t" r="r" b="b"/>
              <a:pathLst>
                <a:path w="2707" h="4363" extrusionOk="0">
                  <a:moveTo>
                    <a:pt x="1274" y="808"/>
                  </a:moveTo>
                  <a:lnTo>
                    <a:pt x="1298" y="820"/>
                  </a:lnTo>
                  <a:lnTo>
                    <a:pt x="1298" y="831"/>
                  </a:lnTo>
                  <a:cubicBezTo>
                    <a:pt x="1310" y="843"/>
                    <a:pt x="1310" y="855"/>
                    <a:pt x="1322" y="867"/>
                  </a:cubicBezTo>
                  <a:cubicBezTo>
                    <a:pt x="1405" y="1022"/>
                    <a:pt x="1453" y="1212"/>
                    <a:pt x="1441" y="1391"/>
                  </a:cubicBezTo>
                  <a:cubicBezTo>
                    <a:pt x="1417" y="1712"/>
                    <a:pt x="1394" y="1974"/>
                    <a:pt x="905" y="2260"/>
                  </a:cubicBezTo>
                  <a:cubicBezTo>
                    <a:pt x="905" y="2141"/>
                    <a:pt x="893" y="2034"/>
                    <a:pt x="882" y="1927"/>
                  </a:cubicBezTo>
                  <a:cubicBezTo>
                    <a:pt x="846" y="1355"/>
                    <a:pt x="834" y="1320"/>
                    <a:pt x="977" y="974"/>
                  </a:cubicBezTo>
                  <a:cubicBezTo>
                    <a:pt x="989" y="939"/>
                    <a:pt x="1001" y="927"/>
                    <a:pt x="1024" y="903"/>
                  </a:cubicBezTo>
                  <a:lnTo>
                    <a:pt x="1036" y="867"/>
                  </a:lnTo>
                  <a:lnTo>
                    <a:pt x="1072" y="843"/>
                  </a:lnTo>
                  <a:lnTo>
                    <a:pt x="1096" y="820"/>
                  </a:lnTo>
                  <a:lnTo>
                    <a:pt x="1143" y="808"/>
                  </a:lnTo>
                  <a:close/>
                  <a:moveTo>
                    <a:pt x="1191" y="0"/>
                  </a:moveTo>
                  <a:cubicBezTo>
                    <a:pt x="1067" y="0"/>
                    <a:pt x="943" y="23"/>
                    <a:pt x="822" y="69"/>
                  </a:cubicBezTo>
                  <a:cubicBezTo>
                    <a:pt x="524" y="200"/>
                    <a:pt x="298" y="462"/>
                    <a:pt x="203" y="772"/>
                  </a:cubicBezTo>
                  <a:cubicBezTo>
                    <a:pt x="0" y="1260"/>
                    <a:pt x="96" y="1784"/>
                    <a:pt x="155" y="2296"/>
                  </a:cubicBezTo>
                  <a:cubicBezTo>
                    <a:pt x="203" y="2760"/>
                    <a:pt x="251" y="3236"/>
                    <a:pt x="310" y="3701"/>
                  </a:cubicBezTo>
                  <a:cubicBezTo>
                    <a:pt x="358" y="3903"/>
                    <a:pt x="322" y="4141"/>
                    <a:pt x="489" y="4284"/>
                  </a:cubicBezTo>
                  <a:cubicBezTo>
                    <a:pt x="556" y="4338"/>
                    <a:pt x="635" y="4363"/>
                    <a:pt x="712" y="4363"/>
                  </a:cubicBezTo>
                  <a:cubicBezTo>
                    <a:pt x="906" y="4363"/>
                    <a:pt x="1092" y="4208"/>
                    <a:pt x="1084" y="3987"/>
                  </a:cubicBezTo>
                  <a:cubicBezTo>
                    <a:pt x="1048" y="3760"/>
                    <a:pt x="1013" y="3534"/>
                    <a:pt x="989" y="3308"/>
                  </a:cubicBezTo>
                  <a:lnTo>
                    <a:pt x="989" y="3308"/>
                  </a:lnTo>
                  <a:lnTo>
                    <a:pt x="1036" y="3344"/>
                  </a:lnTo>
                  <a:cubicBezTo>
                    <a:pt x="1265" y="3524"/>
                    <a:pt x="1590" y="3667"/>
                    <a:pt x="1894" y="3667"/>
                  </a:cubicBezTo>
                  <a:cubicBezTo>
                    <a:pt x="2114" y="3667"/>
                    <a:pt x="2322" y="3593"/>
                    <a:pt x="2477" y="3403"/>
                  </a:cubicBezTo>
                  <a:cubicBezTo>
                    <a:pt x="2489" y="3391"/>
                    <a:pt x="2489" y="3379"/>
                    <a:pt x="2501" y="3367"/>
                  </a:cubicBezTo>
                  <a:cubicBezTo>
                    <a:pt x="2525" y="3344"/>
                    <a:pt x="2537" y="3308"/>
                    <a:pt x="2560" y="3284"/>
                  </a:cubicBezTo>
                  <a:cubicBezTo>
                    <a:pt x="2707" y="3054"/>
                    <a:pt x="2532" y="2779"/>
                    <a:pt x="2286" y="2779"/>
                  </a:cubicBezTo>
                  <a:cubicBezTo>
                    <a:pt x="2252" y="2779"/>
                    <a:pt x="2216" y="2784"/>
                    <a:pt x="2179" y="2796"/>
                  </a:cubicBezTo>
                  <a:lnTo>
                    <a:pt x="2144" y="2820"/>
                  </a:lnTo>
                  <a:lnTo>
                    <a:pt x="2108" y="2820"/>
                  </a:lnTo>
                  <a:cubicBezTo>
                    <a:pt x="2048" y="2832"/>
                    <a:pt x="1989" y="2855"/>
                    <a:pt x="1929" y="2867"/>
                  </a:cubicBezTo>
                  <a:lnTo>
                    <a:pt x="1894" y="2867"/>
                  </a:lnTo>
                  <a:cubicBezTo>
                    <a:pt x="1786" y="2855"/>
                    <a:pt x="1691" y="2808"/>
                    <a:pt x="1596" y="2760"/>
                  </a:cubicBezTo>
                  <a:cubicBezTo>
                    <a:pt x="1822" y="2582"/>
                    <a:pt x="2001" y="2355"/>
                    <a:pt x="2120" y="2093"/>
                  </a:cubicBezTo>
                  <a:cubicBezTo>
                    <a:pt x="2346" y="1462"/>
                    <a:pt x="2298" y="617"/>
                    <a:pt x="1739" y="165"/>
                  </a:cubicBezTo>
                  <a:cubicBezTo>
                    <a:pt x="1572" y="56"/>
                    <a:pt x="1383" y="0"/>
                    <a:pt x="1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8580700" y="122286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8579850" y="1135913"/>
              <a:ext cx="70625" cy="107325"/>
            </a:xfrm>
            <a:custGeom>
              <a:avLst/>
              <a:gdLst/>
              <a:ahLst/>
              <a:cxnLst/>
              <a:rect l="l" t="t" r="r" b="b"/>
              <a:pathLst>
                <a:path w="2825" h="4293" extrusionOk="0">
                  <a:moveTo>
                    <a:pt x="2247" y="1"/>
                  </a:moveTo>
                  <a:cubicBezTo>
                    <a:pt x="2236" y="1"/>
                    <a:pt x="2225" y="1"/>
                    <a:pt x="2213" y="2"/>
                  </a:cubicBezTo>
                  <a:cubicBezTo>
                    <a:pt x="1975" y="49"/>
                    <a:pt x="1665" y="109"/>
                    <a:pt x="1189" y="192"/>
                  </a:cubicBezTo>
                  <a:cubicBezTo>
                    <a:pt x="975" y="228"/>
                    <a:pt x="760" y="252"/>
                    <a:pt x="558" y="299"/>
                  </a:cubicBezTo>
                  <a:cubicBezTo>
                    <a:pt x="463" y="311"/>
                    <a:pt x="368" y="347"/>
                    <a:pt x="296" y="418"/>
                  </a:cubicBezTo>
                  <a:cubicBezTo>
                    <a:pt x="0" y="662"/>
                    <a:pt x="230" y="1121"/>
                    <a:pt x="568" y="1121"/>
                  </a:cubicBezTo>
                  <a:cubicBezTo>
                    <a:pt x="611" y="1121"/>
                    <a:pt x="656" y="1113"/>
                    <a:pt x="701" y="1097"/>
                  </a:cubicBezTo>
                  <a:cubicBezTo>
                    <a:pt x="808" y="1073"/>
                    <a:pt x="963" y="1038"/>
                    <a:pt x="1141" y="1014"/>
                  </a:cubicBezTo>
                  <a:cubicBezTo>
                    <a:pt x="1320" y="1585"/>
                    <a:pt x="1475" y="2157"/>
                    <a:pt x="1594" y="2752"/>
                  </a:cubicBezTo>
                  <a:cubicBezTo>
                    <a:pt x="1630" y="2859"/>
                    <a:pt x="1737" y="3586"/>
                    <a:pt x="1880" y="4014"/>
                  </a:cubicBezTo>
                  <a:cubicBezTo>
                    <a:pt x="1880" y="4026"/>
                    <a:pt x="1892" y="4038"/>
                    <a:pt x="1903" y="4050"/>
                  </a:cubicBezTo>
                  <a:cubicBezTo>
                    <a:pt x="1892" y="4038"/>
                    <a:pt x="1892" y="4038"/>
                    <a:pt x="1880" y="4026"/>
                  </a:cubicBezTo>
                  <a:lnTo>
                    <a:pt x="1880" y="4026"/>
                  </a:lnTo>
                  <a:cubicBezTo>
                    <a:pt x="1903" y="4074"/>
                    <a:pt x="1927" y="4121"/>
                    <a:pt x="1963" y="4157"/>
                  </a:cubicBezTo>
                  <a:cubicBezTo>
                    <a:pt x="2045" y="4249"/>
                    <a:pt x="2153" y="4293"/>
                    <a:pt x="2261" y="4293"/>
                  </a:cubicBezTo>
                  <a:cubicBezTo>
                    <a:pt x="2403" y="4293"/>
                    <a:pt x="2543" y="4216"/>
                    <a:pt x="2618" y="4074"/>
                  </a:cubicBezTo>
                  <a:cubicBezTo>
                    <a:pt x="2642" y="4002"/>
                    <a:pt x="2665" y="3931"/>
                    <a:pt x="2654" y="3859"/>
                  </a:cubicBezTo>
                  <a:lnTo>
                    <a:pt x="2665" y="3836"/>
                  </a:lnTo>
                  <a:cubicBezTo>
                    <a:pt x="2665" y="3824"/>
                    <a:pt x="2654" y="3800"/>
                    <a:pt x="2654" y="3788"/>
                  </a:cubicBezTo>
                  <a:cubicBezTo>
                    <a:pt x="2618" y="3633"/>
                    <a:pt x="2570" y="3502"/>
                    <a:pt x="2546" y="3359"/>
                  </a:cubicBezTo>
                  <a:cubicBezTo>
                    <a:pt x="2475" y="3050"/>
                    <a:pt x="2261" y="1871"/>
                    <a:pt x="2058" y="1216"/>
                  </a:cubicBezTo>
                  <a:cubicBezTo>
                    <a:pt x="2011" y="1097"/>
                    <a:pt x="1975" y="978"/>
                    <a:pt x="1951" y="859"/>
                  </a:cubicBezTo>
                  <a:lnTo>
                    <a:pt x="1999" y="859"/>
                  </a:lnTo>
                  <a:cubicBezTo>
                    <a:pt x="2154" y="811"/>
                    <a:pt x="2344" y="823"/>
                    <a:pt x="2487" y="716"/>
                  </a:cubicBezTo>
                  <a:cubicBezTo>
                    <a:pt x="2825" y="507"/>
                    <a:pt x="2741" y="1"/>
                    <a:pt x="2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8119925" y="615463"/>
              <a:ext cx="497700" cy="493250"/>
            </a:xfrm>
            <a:custGeom>
              <a:avLst/>
              <a:gdLst/>
              <a:ahLst/>
              <a:cxnLst/>
              <a:rect l="l" t="t" r="r" b="b"/>
              <a:pathLst>
                <a:path w="19908" h="19730" extrusionOk="0">
                  <a:moveTo>
                    <a:pt x="11037" y="913"/>
                  </a:moveTo>
                  <a:lnTo>
                    <a:pt x="11037" y="913"/>
                  </a:lnTo>
                  <a:cubicBezTo>
                    <a:pt x="11299" y="948"/>
                    <a:pt x="11573" y="996"/>
                    <a:pt x="11835" y="1044"/>
                  </a:cubicBezTo>
                  <a:lnTo>
                    <a:pt x="11847" y="1044"/>
                  </a:lnTo>
                  <a:cubicBezTo>
                    <a:pt x="11811" y="1067"/>
                    <a:pt x="11776" y="1103"/>
                    <a:pt x="11728" y="1127"/>
                  </a:cubicBezTo>
                  <a:lnTo>
                    <a:pt x="11621" y="1210"/>
                  </a:lnTo>
                  <a:cubicBezTo>
                    <a:pt x="11430" y="1103"/>
                    <a:pt x="11240" y="996"/>
                    <a:pt x="11037" y="913"/>
                  </a:cubicBezTo>
                  <a:close/>
                  <a:moveTo>
                    <a:pt x="9025" y="1067"/>
                  </a:moveTo>
                  <a:lnTo>
                    <a:pt x="9025" y="1067"/>
                  </a:lnTo>
                  <a:cubicBezTo>
                    <a:pt x="9716" y="1317"/>
                    <a:pt x="10204" y="1413"/>
                    <a:pt x="10799" y="1686"/>
                  </a:cubicBezTo>
                  <a:lnTo>
                    <a:pt x="10680" y="1746"/>
                  </a:lnTo>
                  <a:cubicBezTo>
                    <a:pt x="10192" y="1972"/>
                    <a:pt x="9680" y="2151"/>
                    <a:pt x="9156" y="2282"/>
                  </a:cubicBezTo>
                  <a:cubicBezTo>
                    <a:pt x="9121" y="2020"/>
                    <a:pt x="9085" y="1758"/>
                    <a:pt x="9061" y="1496"/>
                  </a:cubicBezTo>
                  <a:cubicBezTo>
                    <a:pt x="9049" y="1353"/>
                    <a:pt x="9037" y="1210"/>
                    <a:pt x="9025" y="1067"/>
                  </a:cubicBezTo>
                  <a:close/>
                  <a:moveTo>
                    <a:pt x="4763" y="1675"/>
                  </a:moveTo>
                  <a:cubicBezTo>
                    <a:pt x="4513" y="1901"/>
                    <a:pt x="4287" y="2151"/>
                    <a:pt x="4048" y="2389"/>
                  </a:cubicBezTo>
                  <a:lnTo>
                    <a:pt x="3965" y="2484"/>
                  </a:lnTo>
                  <a:lnTo>
                    <a:pt x="3691" y="2448"/>
                  </a:lnTo>
                  <a:cubicBezTo>
                    <a:pt x="4037" y="2163"/>
                    <a:pt x="4394" y="1913"/>
                    <a:pt x="4763" y="1675"/>
                  </a:cubicBezTo>
                  <a:close/>
                  <a:moveTo>
                    <a:pt x="5906" y="1806"/>
                  </a:moveTo>
                  <a:lnTo>
                    <a:pt x="5906" y="1806"/>
                  </a:lnTo>
                  <a:cubicBezTo>
                    <a:pt x="5811" y="1925"/>
                    <a:pt x="5727" y="2044"/>
                    <a:pt x="5644" y="2175"/>
                  </a:cubicBezTo>
                  <a:cubicBezTo>
                    <a:pt x="5537" y="2318"/>
                    <a:pt x="5441" y="2484"/>
                    <a:pt x="5358" y="2639"/>
                  </a:cubicBezTo>
                  <a:cubicBezTo>
                    <a:pt x="5203" y="2627"/>
                    <a:pt x="5060" y="2615"/>
                    <a:pt x="4906" y="2591"/>
                  </a:cubicBezTo>
                  <a:cubicBezTo>
                    <a:pt x="5215" y="2306"/>
                    <a:pt x="5549" y="2044"/>
                    <a:pt x="5906" y="1806"/>
                  </a:cubicBezTo>
                  <a:close/>
                  <a:moveTo>
                    <a:pt x="8323" y="960"/>
                  </a:moveTo>
                  <a:cubicBezTo>
                    <a:pt x="8335" y="1448"/>
                    <a:pt x="8382" y="1948"/>
                    <a:pt x="8442" y="2448"/>
                  </a:cubicBezTo>
                  <a:cubicBezTo>
                    <a:pt x="7775" y="2615"/>
                    <a:pt x="7096" y="2710"/>
                    <a:pt x="6406" y="2722"/>
                  </a:cubicBezTo>
                  <a:cubicBezTo>
                    <a:pt x="6358" y="2722"/>
                    <a:pt x="6299" y="2722"/>
                    <a:pt x="6239" y="2710"/>
                  </a:cubicBezTo>
                  <a:cubicBezTo>
                    <a:pt x="6549" y="2234"/>
                    <a:pt x="6930" y="1794"/>
                    <a:pt x="7382" y="1425"/>
                  </a:cubicBezTo>
                  <a:cubicBezTo>
                    <a:pt x="7466" y="1341"/>
                    <a:pt x="7561" y="1282"/>
                    <a:pt x="7656" y="1210"/>
                  </a:cubicBezTo>
                  <a:cubicBezTo>
                    <a:pt x="7763" y="1151"/>
                    <a:pt x="7882" y="1103"/>
                    <a:pt x="8001" y="1055"/>
                  </a:cubicBezTo>
                  <a:cubicBezTo>
                    <a:pt x="8120" y="1020"/>
                    <a:pt x="8228" y="984"/>
                    <a:pt x="8323" y="960"/>
                  </a:cubicBezTo>
                  <a:close/>
                  <a:moveTo>
                    <a:pt x="12907" y="1270"/>
                  </a:moveTo>
                  <a:cubicBezTo>
                    <a:pt x="13109" y="1317"/>
                    <a:pt x="13300" y="1365"/>
                    <a:pt x="13442" y="1401"/>
                  </a:cubicBezTo>
                  <a:cubicBezTo>
                    <a:pt x="14681" y="1853"/>
                    <a:pt x="15800" y="2579"/>
                    <a:pt x="16729" y="3520"/>
                  </a:cubicBezTo>
                  <a:cubicBezTo>
                    <a:pt x="17038" y="3853"/>
                    <a:pt x="17312" y="4234"/>
                    <a:pt x="17538" y="4627"/>
                  </a:cubicBezTo>
                  <a:cubicBezTo>
                    <a:pt x="17943" y="5223"/>
                    <a:pt x="18181" y="5818"/>
                    <a:pt x="18479" y="6699"/>
                  </a:cubicBezTo>
                  <a:cubicBezTo>
                    <a:pt x="18622" y="7104"/>
                    <a:pt x="18741" y="7521"/>
                    <a:pt x="18836" y="7937"/>
                  </a:cubicBezTo>
                  <a:cubicBezTo>
                    <a:pt x="18765" y="7961"/>
                    <a:pt x="18705" y="7985"/>
                    <a:pt x="18634" y="8009"/>
                  </a:cubicBezTo>
                  <a:lnTo>
                    <a:pt x="18598" y="8021"/>
                  </a:lnTo>
                  <a:cubicBezTo>
                    <a:pt x="18443" y="8056"/>
                    <a:pt x="18288" y="8092"/>
                    <a:pt x="18134" y="8140"/>
                  </a:cubicBezTo>
                  <a:cubicBezTo>
                    <a:pt x="17514" y="8283"/>
                    <a:pt x="16848" y="8425"/>
                    <a:pt x="16157" y="8556"/>
                  </a:cubicBezTo>
                  <a:cubicBezTo>
                    <a:pt x="15979" y="7437"/>
                    <a:pt x="15645" y="6354"/>
                    <a:pt x="15169" y="5318"/>
                  </a:cubicBezTo>
                  <a:cubicBezTo>
                    <a:pt x="14526" y="3913"/>
                    <a:pt x="13562" y="2687"/>
                    <a:pt x="12359" y="1722"/>
                  </a:cubicBezTo>
                  <a:lnTo>
                    <a:pt x="12371" y="1710"/>
                  </a:lnTo>
                  <a:cubicBezTo>
                    <a:pt x="12538" y="1579"/>
                    <a:pt x="12704" y="1448"/>
                    <a:pt x="12871" y="1294"/>
                  </a:cubicBezTo>
                  <a:lnTo>
                    <a:pt x="12907" y="1270"/>
                  </a:lnTo>
                  <a:close/>
                  <a:moveTo>
                    <a:pt x="11609" y="2175"/>
                  </a:moveTo>
                  <a:cubicBezTo>
                    <a:pt x="13502" y="3520"/>
                    <a:pt x="14859" y="5877"/>
                    <a:pt x="15288" y="8354"/>
                  </a:cubicBezTo>
                  <a:lnTo>
                    <a:pt x="15300" y="8354"/>
                  </a:lnTo>
                  <a:cubicBezTo>
                    <a:pt x="15324" y="8473"/>
                    <a:pt x="15347" y="8592"/>
                    <a:pt x="15359" y="8711"/>
                  </a:cubicBezTo>
                  <a:cubicBezTo>
                    <a:pt x="13728" y="9009"/>
                    <a:pt x="11942" y="9295"/>
                    <a:pt x="10192" y="9556"/>
                  </a:cubicBezTo>
                  <a:cubicBezTo>
                    <a:pt x="10097" y="8937"/>
                    <a:pt x="10025" y="8330"/>
                    <a:pt x="9942" y="7711"/>
                  </a:cubicBezTo>
                  <a:cubicBezTo>
                    <a:pt x="9823" y="6723"/>
                    <a:pt x="9716" y="5735"/>
                    <a:pt x="9561" y="4758"/>
                  </a:cubicBezTo>
                  <a:cubicBezTo>
                    <a:pt x="9478" y="4199"/>
                    <a:pt x="9371" y="3627"/>
                    <a:pt x="9275" y="3068"/>
                  </a:cubicBezTo>
                  <a:cubicBezTo>
                    <a:pt x="10097" y="2877"/>
                    <a:pt x="10883" y="2579"/>
                    <a:pt x="11609" y="2175"/>
                  </a:cubicBezTo>
                  <a:close/>
                  <a:moveTo>
                    <a:pt x="8537" y="3222"/>
                  </a:moveTo>
                  <a:cubicBezTo>
                    <a:pt x="8668" y="4151"/>
                    <a:pt x="8835" y="5056"/>
                    <a:pt x="8930" y="5985"/>
                  </a:cubicBezTo>
                  <a:lnTo>
                    <a:pt x="8930" y="5973"/>
                  </a:lnTo>
                  <a:cubicBezTo>
                    <a:pt x="9061" y="7211"/>
                    <a:pt x="9228" y="8437"/>
                    <a:pt x="9394" y="9676"/>
                  </a:cubicBezTo>
                  <a:cubicBezTo>
                    <a:pt x="8442" y="9818"/>
                    <a:pt x="7513" y="9949"/>
                    <a:pt x="6620" y="10092"/>
                  </a:cubicBezTo>
                  <a:cubicBezTo>
                    <a:pt x="5822" y="10199"/>
                    <a:pt x="5037" y="10354"/>
                    <a:pt x="4239" y="10497"/>
                  </a:cubicBezTo>
                  <a:cubicBezTo>
                    <a:pt x="4203" y="10068"/>
                    <a:pt x="4179" y="9652"/>
                    <a:pt x="4191" y="9223"/>
                  </a:cubicBezTo>
                  <a:cubicBezTo>
                    <a:pt x="4227" y="7985"/>
                    <a:pt x="4608" y="6413"/>
                    <a:pt x="4882" y="5556"/>
                  </a:cubicBezTo>
                  <a:cubicBezTo>
                    <a:pt x="5144" y="4830"/>
                    <a:pt x="5441" y="4127"/>
                    <a:pt x="5799" y="3437"/>
                  </a:cubicBezTo>
                  <a:cubicBezTo>
                    <a:pt x="6117" y="3473"/>
                    <a:pt x="6435" y="3489"/>
                    <a:pt x="6754" y="3489"/>
                  </a:cubicBezTo>
                  <a:cubicBezTo>
                    <a:pt x="6852" y="3489"/>
                    <a:pt x="6950" y="3487"/>
                    <a:pt x="7049" y="3484"/>
                  </a:cubicBezTo>
                  <a:cubicBezTo>
                    <a:pt x="7549" y="3437"/>
                    <a:pt x="8049" y="3353"/>
                    <a:pt x="8537" y="3222"/>
                  </a:cubicBezTo>
                  <a:close/>
                  <a:moveTo>
                    <a:pt x="3108" y="3008"/>
                  </a:moveTo>
                  <a:cubicBezTo>
                    <a:pt x="3155" y="3044"/>
                    <a:pt x="3215" y="3068"/>
                    <a:pt x="3275" y="3080"/>
                  </a:cubicBezTo>
                  <a:lnTo>
                    <a:pt x="3477" y="3103"/>
                  </a:lnTo>
                  <a:cubicBezTo>
                    <a:pt x="3441" y="3175"/>
                    <a:pt x="3394" y="3246"/>
                    <a:pt x="3346" y="3306"/>
                  </a:cubicBezTo>
                  <a:cubicBezTo>
                    <a:pt x="3366" y="3273"/>
                    <a:pt x="3373" y="3260"/>
                    <a:pt x="3372" y="3260"/>
                  </a:cubicBezTo>
                  <a:lnTo>
                    <a:pt x="3372" y="3260"/>
                  </a:lnTo>
                  <a:cubicBezTo>
                    <a:pt x="3368" y="3260"/>
                    <a:pt x="3241" y="3447"/>
                    <a:pt x="3203" y="3484"/>
                  </a:cubicBezTo>
                  <a:cubicBezTo>
                    <a:pt x="3036" y="3734"/>
                    <a:pt x="2965" y="3770"/>
                    <a:pt x="2905" y="3937"/>
                  </a:cubicBezTo>
                  <a:cubicBezTo>
                    <a:pt x="2848" y="4121"/>
                    <a:pt x="2991" y="4294"/>
                    <a:pt x="3184" y="4294"/>
                  </a:cubicBezTo>
                  <a:cubicBezTo>
                    <a:pt x="3190" y="4294"/>
                    <a:pt x="3197" y="4294"/>
                    <a:pt x="3203" y="4294"/>
                  </a:cubicBezTo>
                  <a:cubicBezTo>
                    <a:pt x="3298" y="4270"/>
                    <a:pt x="3382" y="4222"/>
                    <a:pt x="3429" y="4139"/>
                  </a:cubicBezTo>
                  <a:lnTo>
                    <a:pt x="3429" y="4139"/>
                  </a:lnTo>
                  <a:lnTo>
                    <a:pt x="3394" y="4175"/>
                  </a:lnTo>
                  <a:cubicBezTo>
                    <a:pt x="3441" y="4127"/>
                    <a:pt x="3489" y="4080"/>
                    <a:pt x="3525" y="4020"/>
                  </a:cubicBezTo>
                  <a:cubicBezTo>
                    <a:pt x="3894" y="3603"/>
                    <a:pt x="4037" y="3461"/>
                    <a:pt x="4251" y="3246"/>
                  </a:cubicBezTo>
                  <a:cubicBezTo>
                    <a:pt x="4489" y="3282"/>
                    <a:pt x="4727" y="3318"/>
                    <a:pt x="4965" y="3353"/>
                  </a:cubicBezTo>
                  <a:cubicBezTo>
                    <a:pt x="4644" y="3972"/>
                    <a:pt x="4358" y="4615"/>
                    <a:pt x="4132" y="5282"/>
                  </a:cubicBezTo>
                  <a:cubicBezTo>
                    <a:pt x="3727" y="6616"/>
                    <a:pt x="3406" y="7997"/>
                    <a:pt x="3394" y="9390"/>
                  </a:cubicBezTo>
                  <a:cubicBezTo>
                    <a:pt x="3394" y="9807"/>
                    <a:pt x="3406" y="10223"/>
                    <a:pt x="3441" y="10640"/>
                  </a:cubicBezTo>
                  <a:cubicBezTo>
                    <a:pt x="2644" y="10783"/>
                    <a:pt x="1834" y="10902"/>
                    <a:pt x="1024" y="10961"/>
                  </a:cubicBezTo>
                  <a:lnTo>
                    <a:pt x="989" y="10973"/>
                  </a:lnTo>
                  <a:cubicBezTo>
                    <a:pt x="834" y="9818"/>
                    <a:pt x="858" y="8664"/>
                    <a:pt x="1048" y="7509"/>
                  </a:cubicBezTo>
                  <a:cubicBezTo>
                    <a:pt x="1250" y="6413"/>
                    <a:pt x="1381" y="5806"/>
                    <a:pt x="1858" y="4806"/>
                  </a:cubicBezTo>
                  <a:cubicBezTo>
                    <a:pt x="2191" y="4151"/>
                    <a:pt x="2608" y="3544"/>
                    <a:pt x="3108" y="3008"/>
                  </a:cubicBezTo>
                  <a:close/>
                  <a:moveTo>
                    <a:pt x="15478" y="9509"/>
                  </a:moveTo>
                  <a:cubicBezTo>
                    <a:pt x="15550" y="10080"/>
                    <a:pt x="15586" y="10664"/>
                    <a:pt x="15609" y="11247"/>
                  </a:cubicBezTo>
                  <a:cubicBezTo>
                    <a:pt x="15645" y="12295"/>
                    <a:pt x="15550" y="13355"/>
                    <a:pt x="15312" y="14379"/>
                  </a:cubicBezTo>
                  <a:cubicBezTo>
                    <a:pt x="15288" y="14474"/>
                    <a:pt x="15252" y="14581"/>
                    <a:pt x="15217" y="14676"/>
                  </a:cubicBezTo>
                  <a:cubicBezTo>
                    <a:pt x="14612" y="14607"/>
                    <a:pt x="14002" y="14573"/>
                    <a:pt x="13394" y="14573"/>
                  </a:cubicBezTo>
                  <a:cubicBezTo>
                    <a:pt x="13056" y="14573"/>
                    <a:pt x="12719" y="14583"/>
                    <a:pt x="12383" y="14605"/>
                  </a:cubicBezTo>
                  <a:cubicBezTo>
                    <a:pt x="11907" y="14676"/>
                    <a:pt x="11430" y="14771"/>
                    <a:pt x="10966" y="14902"/>
                  </a:cubicBezTo>
                  <a:cubicBezTo>
                    <a:pt x="10918" y="14581"/>
                    <a:pt x="10883" y="14259"/>
                    <a:pt x="10847" y="13938"/>
                  </a:cubicBezTo>
                  <a:lnTo>
                    <a:pt x="10859" y="13938"/>
                  </a:lnTo>
                  <a:cubicBezTo>
                    <a:pt x="10668" y="12747"/>
                    <a:pt x="10478" y="11557"/>
                    <a:pt x="10311" y="10354"/>
                  </a:cubicBezTo>
                  <a:cubicBezTo>
                    <a:pt x="12038" y="10104"/>
                    <a:pt x="13764" y="9830"/>
                    <a:pt x="15478" y="9509"/>
                  </a:cubicBezTo>
                  <a:close/>
                  <a:moveTo>
                    <a:pt x="18931" y="8759"/>
                  </a:moveTo>
                  <a:lnTo>
                    <a:pt x="18931" y="8759"/>
                  </a:lnTo>
                  <a:cubicBezTo>
                    <a:pt x="18943" y="8985"/>
                    <a:pt x="18943" y="9211"/>
                    <a:pt x="18919" y="9437"/>
                  </a:cubicBezTo>
                  <a:lnTo>
                    <a:pt x="18931" y="9437"/>
                  </a:lnTo>
                  <a:cubicBezTo>
                    <a:pt x="18729" y="11569"/>
                    <a:pt x="18384" y="13378"/>
                    <a:pt x="17372" y="14962"/>
                  </a:cubicBezTo>
                  <a:cubicBezTo>
                    <a:pt x="17252" y="14938"/>
                    <a:pt x="17133" y="14926"/>
                    <a:pt x="17002" y="14914"/>
                  </a:cubicBezTo>
                  <a:lnTo>
                    <a:pt x="16955" y="14902"/>
                  </a:lnTo>
                  <a:cubicBezTo>
                    <a:pt x="16800" y="14819"/>
                    <a:pt x="16586" y="14843"/>
                    <a:pt x="16407" y="14807"/>
                  </a:cubicBezTo>
                  <a:cubicBezTo>
                    <a:pt x="16288" y="14795"/>
                    <a:pt x="16157" y="14783"/>
                    <a:pt x="16026" y="14771"/>
                  </a:cubicBezTo>
                  <a:cubicBezTo>
                    <a:pt x="16086" y="14593"/>
                    <a:pt x="16121" y="14414"/>
                    <a:pt x="16169" y="14224"/>
                  </a:cubicBezTo>
                  <a:cubicBezTo>
                    <a:pt x="16371" y="13164"/>
                    <a:pt x="16455" y="12081"/>
                    <a:pt x="16395" y="11009"/>
                  </a:cubicBezTo>
                  <a:cubicBezTo>
                    <a:pt x="16383" y="10449"/>
                    <a:pt x="16336" y="9902"/>
                    <a:pt x="16276" y="9354"/>
                  </a:cubicBezTo>
                  <a:cubicBezTo>
                    <a:pt x="16693" y="9271"/>
                    <a:pt x="17110" y="9187"/>
                    <a:pt x="17526" y="9104"/>
                  </a:cubicBezTo>
                  <a:cubicBezTo>
                    <a:pt x="17884" y="9021"/>
                    <a:pt x="18241" y="8937"/>
                    <a:pt x="18586" y="8842"/>
                  </a:cubicBezTo>
                  <a:cubicBezTo>
                    <a:pt x="18693" y="8818"/>
                    <a:pt x="18812" y="8794"/>
                    <a:pt x="18931" y="8759"/>
                  </a:cubicBezTo>
                  <a:close/>
                  <a:moveTo>
                    <a:pt x="9513" y="10473"/>
                  </a:moveTo>
                  <a:cubicBezTo>
                    <a:pt x="9680" y="11640"/>
                    <a:pt x="9859" y="12807"/>
                    <a:pt x="10049" y="13974"/>
                  </a:cubicBezTo>
                  <a:cubicBezTo>
                    <a:pt x="10097" y="14367"/>
                    <a:pt x="10144" y="14771"/>
                    <a:pt x="10192" y="15176"/>
                  </a:cubicBezTo>
                  <a:cubicBezTo>
                    <a:pt x="9966" y="15260"/>
                    <a:pt x="9752" y="15355"/>
                    <a:pt x="9537" y="15462"/>
                  </a:cubicBezTo>
                  <a:cubicBezTo>
                    <a:pt x="8573" y="15903"/>
                    <a:pt x="7692" y="16510"/>
                    <a:pt x="6954" y="17272"/>
                  </a:cubicBezTo>
                  <a:cubicBezTo>
                    <a:pt x="6835" y="17141"/>
                    <a:pt x="6727" y="17010"/>
                    <a:pt x="6608" y="16855"/>
                  </a:cubicBezTo>
                  <a:cubicBezTo>
                    <a:pt x="5346" y="15295"/>
                    <a:pt x="4608" y="13224"/>
                    <a:pt x="4322" y="11247"/>
                  </a:cubicBezTo>
                  <a:lnTo>
                    <a:pt x="4334" y="11247"/>
                  </a:lnTo>
                  <a:cubicBezTo>
                    <a:pt x="5394" y="11104"/>
                    <a:pt x="6465" y="10914"/>
                    <a:pt x="7525" y="10759"/>
                  </a:cubicBezTo>
                  <a:lnTo>
                    <a:pt x="9513" y="10473"/>
                  </a:lnTo>
                  <a:close/>
                  <a:moveTo>
                    <a:pt x="15776" y="15557"/>
                  </a:moveTo>
                  <a:cubicBezTo>
                    <a:pt x="15943" y="15569"/>
                    <a:pt x="16109" y="15593"/>
                    <a:pt x="16276" y="15605"/>
                  </a:cubicBezTo>
                  <a:cubicBezTo>
                    <a:pt x="16395" y="15605"/>
                    <a:pt x="16526" y="15641"/>
                    <a:pt x="16657" y="15652"/>
                  </a:cubicBezTo>
                  <a:lnTo>
                    <a:pt x="16824" y="15724"/>
                  </a:lnTo>
                  <a:cubicBezTo>
                    <a:pt x="16812" y="15748"/>
                    <a:pt x="16800" y="15760"/>
                    <a:pt x="16776" y="15772"/>
                  </a:cubicBezTo>
                  <a:lnTo>
                    <a:pt x="16788" y="15772"/>
                  </a:lnTo>
                  <a:cubicBezTo>
                    <a:pt x="16288" y="16391"/>
                    <a:pt x="16038" y="16736"/>
                    <a:pt x="15526" y="17129"/>
                  </a:cubicBezTo>
                  <a:cubicBezTo>
                    <a:pt x="15300" y="17307"/>
                    <a:pt x="15062" y="17474"/>
                    <a:pt x="14812" y="17617"/>
                  </a:cubicBezTo>
                  <a:cubicBezTo>
                    <a:pt x="15002" y="17307"/>
                    <a:pt x="15169" y="16974"/>
                    <a:pt x="15336" y="16641"/>
                  </a:cubicBezTo>
                  <a:cubicBezTo>
                    <a:pt x="15490" y="16284"/>
                    <a:pt x="15633" y="15914"/>
                    <a:pt x="15776" y="15557"/>
                  </a:cubicBezTo>
                  <a:close/>
                  <a:moveTo>
                    <a:pt x="3525" y="11354"/>
                  </a:moveTo>
                  <a:cubicBezTo>
                    <a:pt x="3834" y="13581"/>
                    <a:pt x="4668" y="15772"/>
                    <a:pt x="6096" y="17522"/>
                  </a:cubicBezTo>
                  <a:cubicBezTo>
                    <a:pt x="6203" y="17641"/>
                    <a:pt x="6299" y="17748"/>
                    <a:pt x="6394" y="17867"/>
                  </a:cubicBezTo>
                  <a:cubicBezTo>
                    <a:pt x="6287" y="17998"/>
                    <a:pt x="6180" y="18141"/>
                    <a:pt x="6084" y="18272"/>
                  </a:cubicBezTo>
                  <a:cubicBezTo>
                    <a:pt x="5180" y="17903"/>
                    <a:pt x="4334" y="17355"/>
                    <a:pt x="3620" y="16676"/>
                  </a:cubicBezTo>
                  <a:cubicBezTo>
                    <a:pt x="2691" y="15855"/>
                    <a:pt x="1512" y="13700"/>
                    <a:pt x="1239" y="12450"/>
                  </a:cubicBezTo>
                  <a:cubicBezTo>
                    <a:pt x="1179" y="12152"/>
                    <a:pt x="1120" y="11878"/>
                    <a:pt x="1072" y="11616"/>
                  </a:cubicBezTo>
                  <a:cubicBezTo>
                    <a:pt x="1751" y="11581"/>
                    <a:pt x="2417" y="11485"/>
                    <a:pt x="3096" y="11402"/>
                  </a:cubicBezTo>
                  <a:cubicBezTo>
                    <a:pt x="3239" y="11390"/>
                    <a:pt x="3382" y="11366"/>
                    <a:pt x="3525" y="11354"/>
                  </a:cubicBezTo>
                  <a:close/>
                  <a:moveTo>
                    <a:pt x="6846" y="18331"/>
                  </a:moveTo>
                  <a:cubicBezTo>
                    <a:pt x="6942" y="18427"/>
                    <a:pt x="7037" y="18510"/>
                    <a:pt x="7144" y="18605"/>
                  </a:cubicBezTo>
                  <a:cubicBezTo>
                    <a:pt x="6989" y="18570"/>
                    <a:pt x="6846" y="18534"/>
                    <a:pt x="6704" y="18498"/>
                  </a:cubicBezTo>
                  <a:lnTo>
                    <a:pt x="6715" y="18498"/>
                  </a:lnTo>
                  <a:cubicBezTo>
                    <a:pt x="6763" y="18439"/>
                    <a:pt x="6811" y="18379"/>
                    <a:pt x="6846" y="18331"/>
                  </a:cubicBezTo>
                  <a:close/>
                  <a:moveTo>
                    <a:pt x="13312" y="15367"/>
                  </a:moveTo>
                  <a:cubicBezTo>
                    <a:pt x="13716" y="15367"/>
                    <a:pt x="14121" y="15383"/>
                    <a:pt x="14526" y="15414"/>
                  </a:cubicBezTo>
                  <a:cubicBezTo>
                    <a:pt x="14669" y="15426"/>
                    <a:pt x="14812" y="15450"/>
                    <a:pt x="14955" y="15462"/>
                  </a:cubicBezTo>
                  <a:cubicBezTo>
                    <a:pt x="14645" y="16284"/>
                    <a:pt x="14204" y="17188"/>
                    <a:pt x="13764" y="17736"/>
                  </a:cubicBezTo>
                  <a:cubicBezTo>
                    <a:pt x="13657" y="17879"/>
                    <a:pt x="13502" y="17998"/>
                    <a:pt x="13395" y="18141"/>
                  </a:cubicBezTo>
                  <a:lnTo>
                    <a:pt x="13407" y="18141"/>
                  </a:lnTo>
                  <a:cubicBezTo>
                    <a:pt x="13359" y="18189"/>
                    <a:pt x="13323" y="18236"/>
                    <a:pt x="13276" y="18284"/>
                  </a:cubicBezTo>
                  <a:cubicBezTo>
                    <a:pt x="13228" y="18319"/>
                    <a:pt x="13192" y="18367"/>
                    <a:pt x="13157" y="18391"/>
                  </a:cubicBezTo>
                  <a:cubicBezTo>
                    <a:pt x="12764" y="18534"/>
                    <a:pt x="12371" y="18653"/>
                    <a:pt x="11966" y="18736"/>
                  </a:cubicBezTo>
                  <a:cubicBezTo>
                    <a:pt x="11788" y="18784"/>
                    <a:pt x="11609" y="18820"/>
                    <a:pt x="11430" y="18843"/>
                  </a:cubicBezTo>
                  <a:lnTo>
                    <a:pt x="11430" y="18808"/>
                  </a:lnTo>
                  <a:cubicBezTo>
                    <a:pt x="11430" y="18546"/>
                    <a:pt x="11418" y="18272"/>
                    <a:pt x="11383" y="17998"/>
                  </a:cubicBezTo>
                  <a:cubicBezTo>
                    <a:pt x="11264" y="17236"/>
                    <a:pt x="11156" y="16474"/>
                    <a:pt x="11061" y="15712"/>
                  </a:cubicBezTo>
                  <a:cubicBezTo>
                    <a:pt x="11192" y="15676"/>
                    <a:pt x="11323" y="15641"/>
                    <a:pt x="11466" y="15593"/>
                  </a:cubicBezTo>
                  <a:cubicBezTo>
                    <a:pt x="11871" y="15498"/>
                    <a:pt x="12288" y="15426"/>
                    <a:pt x="12704" y="15379"/>
                  </a:cubicBezTo>
                  <a:cubicBezTo>
                    <a:pt x="12907" y="15371"/>
                    <a:pt x="13109" y="15367"/>
                    <a:pt x="13312" y="15367"/>
                  </a:cubicBezTo>
                  <a:close/>
                  <a:moveTo>
                    <a:pt x="10287" y="15974"/>
                  </a:moveTo>
                  <a:cubicBezTo>
                    <a:pt x="10347" y="16462"/>
                    <a:pt x="10406" y="16962"/>
                    <a:pt x="10490" y="17450"/>
                  </a:cubicBezTo>
                  <a:cubicBezTo>
                    <a:pt x="10549" y="17796"/>
                    <a:pt x="10645" y="18153"/>
                    <a:pt x="10680" y="18510"/>
                  </a:cubicBezTo>
                  <a:cubicBezTo>
                    <a:pt x="10704" y="18629"/>
                    <a:pt x="10704" y="18784"/>
                    <a:pt x="10740" y="18915"/>
                  </a:cubicBezTo>
                  <a:cubicBezTo>
                    <a:pt x="10609" y="18927"/>
                    <a:pt x="10502" y="18927"/>
                    <a:pt x="10383" y="18927"/>
                  </a:cubicBezTo>
                  <a:lnTo>
                    <a:pt x="10394" y="18927"/>
                  </a:lnTo>
                  <a:cubicBezTo>
                    <a:pt x="10307" y="18929"/>
                    <a:pt x="10220" y="18930"/>
                    <a:pt x="10133" y="18930"/>
                  </a:cubicBezTo>
                  <a:cubicBezTo>
                    <a:pt x="9700" y="18930"/>
                    <a:pt x="9273" y="18905"/>
                    <a:pt x="8847" y="18855"/>
                  </a:cubicBezTo>
                  <a:cubicBezTo>
                    <a:pt x="8787" y="18831"/>
                    <a:pt x="8728" y="18796"/>
                    <a:pt x="8668" y="18772"/>
                  </a:cubicBezTo>
                  <a:cubicBezTo>
                    <a:pt x="8525" y="18700"/>
                    <a:pt x="8382" y="18605"/>
                    <a:pt x="8251" y="18498"/>
                  </a:cubicBezTo>
                  <a:cubicBezTo>
                    <a:pt x="7906" y="18200"/>
                    <a:pt x="7632" y="17974"/>
                    <a:pt x="7394" y="17748"/>
                  </a:cubicBezTo>
                  <a:cubicBezTo>
                    <a:pt x="8228" y="16962"/>
                    <a:pt x="9216" y="16355"/>
                    <a:pt x="10287" y="15974"/>
                  </a:cubicBezTo>
                  <a:close/>
                  <a:moveTo>
                    <a:pt x="9701" y="1"/>
                  </a:moveTo>
                  <a:cubicBezTo>
                    <a:pt x="8833" y="1"/>
                    <a:pt x="7965" y="114"/>
                    <a:pt x="7120" y="341"/>
                  </a:cubicBezTo>
                  <a:cubicBezTo>
                    <a:pt x="6894" y="401"/>
                    <a:pt x="6692" y="484"/>
                    <a:pt x="6477" y="579"/>
                  </a:cubicBezTo>
                  <a:cubicBezTo>
                    <a:pt x="6239" y="627"/>
                    <a:pt x="6001" y="686"/>
                    <a:pt x="5751" y="746"/>
                  </a:cubicBezTo>
                  <a:cubicBezTo>
                    <a:pt x="3036" y="1567"/>
                    <a:pt x="929" y="3794"/>
                    <a:pt x="369" y="6806"/>
                  </a:cubicBezTo>
                  <a:cubicBezTo>
                    <a:pt x="12" y="8473"/>
                    <a:pt x="0" y="10188"/>
                    <a:pt x="310" y="11866"/>
                  </a:cubicBezTo>
                  <a:cubicBezTo>
                    <a:pt x="465" y="12866"/>
                    <a:pt x="786" y="13819"/>
                    <a:pt x="1262" y="14712"/>
                  </a:cubicBezTo>
                  <a:cubicBezTo>
                    <a:pt x="2167" y="16665"/>
                    <a:pt x="3787" y="18212"/>
                    <a:pt x="5787" y="19022"/>
                  </a:cubicBezTo>
                  <a:cubicBezTo>
                    <a:pt x="5854" y="19108"/>
                    <a:pt x="5951" y="19163"/>
                    <a:pt x="6055" y="19163"/>
                  </a:cubicBezTo>
                  <a:cubicBezTo>
                    <a:pt x="6080" y="19163"/>
                    <a:pt x="6106" y="19160"/>
                    <a:pt x="6132" y="19153"/>
                  </a:cubicBezTo>
                  <a:cubicBezTo>
                    <a:pt x="6192" y="19177"/>
                    <a:pt x="6239" y="19189"/>
                    <a:pt x="6299" y="19212"/>
                  </a:cubicBezTo>
                  <a:cubicBezTo>
                    <a:pt x="6858" y="19391"/>
                    <a:pt x="7430" y="19510"/>
                    <a:pt x="8013" y="19570"/>
                  </a:cubicBezTo>
                  <a:cubicBezTo>
                    <a:pt x="8725" y="19671"/>
                    <a:pt x="9446" y="19730"/>
                    <a:pt x="10167" y="19730"/>
                  </a:cubicBezTo>
                  <a:cubicBezTo>
                    <a:pt x="10291" y="19730"/>
                    <a:pt x="10414" y="19728"/>
                    <a:pt x="10537" y="19724"/>
                  </a:cubicBezTo>
                  <a:cubicBezTo>
                    <a:pt x="10585" y="19726"/>
                    <a:pt x="10632" y="19727"/>
                    <a:pt x="10680" y="19727"/>
                  </a:cubicBezTo>
                  <a:cubicBezTo>
                    <a:pt x="11321" y="19727"/>
                    <a:pt x="11953" y="19581"/>
                    <a:pt x="12585" y="19415"/>
                  </a:cubicBezTo>
                  <a:cubicBezTo>
                    <a:pt x="13835" y="19105"/>
                    <a:pt x="15026" y="18534"/>
                    <a:pt x="16050" y="17736"/>
                  </a:cubicBezTo>
                  <a:cubicBezTo>
                    <a:pt x="16550" y="17319"/>
                    <a:pt x="16991" y="16855"/>
                    <a:pt x="17372" y="16331"/>
                  </a:cubicBezTo>
                  <a:cubicBezTo>
                    <a:pt x="17764" y="15843"/>
                    <a:pt x="18110" y="15319"/>
                    <a:pt x="18419" y="14760"/>
                  </a:cubicBezTo>
                  <a:cubicBezTo>
                    <a:pt x="18860" y="13938"/>
                    <a:pt x="19098" y="13033"/>
                    <a:pt x="19336" y="12128"/>
                  </a:cubicBezTo>
                  <a:cubicBezTo>
                    <a:pt x="19634" y="10676"/>
                    <a:pt x="19908" y="9140"/>
                    <a:pt x="19598" y="7663"/>
                  </a:cubicBezTo>
                  <a:cubicBezTo>
                    <a:pt x="19384" y="6806"/>
                    <a:pt x="19098" y="5961"/>
                    <a:pt x="18741" y="5139"/>
                  </a:cubicBezTo>
                  <a:cubicBezTo>
                    <a:pt x="18455" y="4580"/>
                    <a:pt x="18134" y="4044"/>
                    <a:pt x="17776" y="3532"/>
                  </a:cubicBezTo>
                  <a:cubicBezTo>
                    <a:pt x="16919" y="2389"/>
                    <a:pt x="15693" y="1556"/>
                    <a:pt x="14431" y="936"/>
                  </a:cubicBezTo>
                  <a:cubicBezTo>
                    <a:pt x="13657" y="579"/>
                    <a:pt x="12823" y="413"/>
                    <a:pt x="12002" y="270"/>
                  </a:cubicBezTo>
                  <a:cubicBezTo>
                    <a:pt x="11245" y="90"/>
                    <a:pt x="10473" y="1"/>
                    <a:pt x="9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7989475" y="777013"/>
              <a:ext cx="83750" cy="141525"/>
            </a:xfrm>
            <a:custGeom>
              <a:avLst/>
              <a:gdLst/>
              <a:ahLst/>
              <a:cxnLst/>
              <a:rect l="l" t="t" r="r" b="b"/>
              <a:pathLst>
                <a:path w="3350" h="5661" extrusionOk="0">
                  <a:moveTo>
                    <a:pt x="2122" y="1"/>
                  </a:moveTo>
                  <a:cubicBezTo>
                    <a:pt x="1925" y="1"/>
                    <a:pt x="1745" y="193"/>
                    <a:pt x="1658" y="392"/>
                  </a:cubicBezTo>
                  <a:cubicBezTo>
                    <a:pt x="1539" y="737"/>
                    <a:pt x="1480" y="1106"/>
                    <a:pt x="1515" y="1463"/>
                  </a:cubicBezTo>
                  <a:cubicBezTo>
                    <a:pt x="1432" y="1344"/>
                    <a:pt x="1349" y="1213"/>
                    <a:pt x="1265" y="1082"/>
                  </a:cubicBezTo>
                  <a:cubicBezTo>
                    <a:pt x="1134" y="856"/>
                    <a:pt x="956" y="642"/>
                    <a:pt x="753" y="475"/>
                  </a:cubicBezTo>
                  <a:cubicBezTo>
                    <a:pt x="687" y="417"/>
                    <a:pt x="608" y="390"/>
                    <a:pt x="530" y="390"/>
                  </a:cubicBezTo>
                  <a:cubicBezTo>
                    <a:pt x="371" y="390"/>
                    <a:pt x="218" y="501"/>
                    <a:pt x="194" y="678"/>
                  </a:cubicBezTo>
                  <a:cubicBezTo>
                    <a:pt x="170" y="797"/>
                    <a:pt x="182" y="928"/>
                    <a:pt x="218" y="1035"/>
                  </a:cubicBezTo>
                  <a:cubicBezTo>
                    <a:pt x="218" y="1070"/>
                    <a:pt x="230" y="1094"/>
                    <a:pt x="242" y="1130"/>
                  </a:cubicBezTo>
                  <a:cubicBezTo>
                    <a:pt x="265" y="1201"/>
                    <a:pt x="289" y="1273"/>
                    <a:pt x="325" y="1344"/>
                  </a:cubicBezTo>
                  <a:cubicBezTo>
                    <a:pt x="408" y="1559"/>
                    <a:pt x="515" y="1761"/>
                    <a:pt x="658" y="1940"/>
                  </a:cubicBezTo>
                  <a:cubicBezTo>
                    <a:pt x="873" y="2273"/>
                    <a:pt x="1111" y="2571"/>
                    <a:pt x="1349" y="2880"/>
                  </a:cubicBezTo>
                  <a:cubicBezTo>
                    <a:pt x="1408" y="2975"/>
                    <a:pt x="1468" y="3047"/>
                    <a:pt x="1551" y="3130"/>
                  </a:cubicBezTo>
                  <a:cubicBezTo>
                    <a:pt x="1551" y="3130"/>
                    <a:pt x="1563" y="3142"/>
                    <a:pt x="1563" y="3154"/>
                  </a:cubicBezTo>
                  <a:cubicBezTo>
                    <a:pt x="1639" y="3284"/>
                    <a:pt x="1774" y="3355"/>
                    <a:pt x="1911" y="3355"/>
                  </a:cubicBezTo>
                  <a:cubicBezTo>
                    <a:pt x="1988" y="3355"/>
                    <a:pt x="2066" y="3332"/>
                    <a:pt x="2135" y="3285"/>
                  </a:cubicBezTo>
                  <a:cubicBezTo>
                    <a:pt x="2147" y="3273"/>
                    <a:pt x="2170" y="3261"/>
                    <a:pt x="2182" y="3249"/>
                  </a:cubicBezTo>
                  <a:lnTo>
                    <a:pt x="2182" y="3249"/>
                  </a:lnTo>
                  <a:cubicBezTo>
                    <a:pt x="2182" y="3273"/>
                    <a:pt x="2170" y="3285"/>
                    <a:pt x="2158" y="3309"/>
                  </a:cubicBezTo>
                  <a:cubicBezTo>
                    <a:pt x="2063" y="3618"/>
                    <a:pt x="1992" y="3940"/>
                    <a:pt x="1956" y="4261"/>
                  </a:cubicBezTo>
                  <a:cubicBezTo>
                    <a:pt x="1766" y="4035"/>
                    <a:pt x="1563" y="3833"/>
                    <a:pt x="1337" y="3654"/>
                  </a:cubicBezTo>
                  <a:cubicBezTo>
                    <a:pt x="1305" y="3629"/>
                    <a:pt x="1287" y="3614"/>
                    <a:pt x="1286" y="3614"/>
                  </a:cubicBezTo>
                  <a:lnTo>
                    <a:pt x="1286" y="3614"/>
                  </a:lnTo>
                  <a:cubicBezTo>
                    <a:pt x="1285" y="3614"/>
                    <a:pt x="1297" y="3626"/>
                    <a:pt x="1325" y="3654"/>
                  </a:cubicBezTo>
                  <a:cubicBezTo>
                    <a:pt x="1146" y="3487"/>
                    <a:pt x="944" y="3356"/>
                    <a:pt x="718" y="3261"/>
                  </a:cubicBezTo>
                  <a:cubicBezTo>
                    <a:pt x="639" y="3230"/>
                    <a:pt x="565" y="3216"/>
                    <a:pt x="498" y="3216"/>
                  </a:cubicBezTo>
                  <a:cubicBezTo>
                    <a:pt x="155" y="3216"/>
                    <a:pt x="0" y="3589"/>
                    <a:pt x="230" y="3928"/>
                  </a:cubicBezTo>
                  <a:cubicBezTo>
                    <a:pt x="444" y="4297"/>
                    <a:pt x="813" y="4547"/>
                    <a:pt x="1134" y="4809"/>
                  </a:cubicBezTo>
                  <a:cubicBezTo>
                    <a:pt x="1444" y="5083"/>
                    <a:pt x="1777" y="5333"/>
                    <a:pt x="2123" y="5559"/>
                  </a:cubicBezTo>
                  <a:cubicBezTo>
                    <a:pt x="2240" y="5630"/>
                    <a:pt x="2340" y="5660"/>
                    <a:pt x="2426" y="5660"/>
                  </a:cubicBezTo>
                  <a:cubicBezTo>
                    <a:pt x="2730" y="5660"/>
                    <a:pt x="2854" y="5277"/>
                    <a:pt x="2956" y="4952"/>
                  </a:cubicBezTo>
                  <a:cubicBezTo>
                    <a:pt x="3170" y="4368"/>
                    <a:pt x="3349" y="3761"/>
                    <a:pt x="3301" y="3154"/>
                  </a:cubicBezTo>
                  <a:cubicBezTo>
                    <a:pt x="3292" y="2859"/>
                    <a:pt x="3087" y="2564"/>
                    <a:pt x="2801" y="2564"/>
                  </a:cubicBezTo>
                  <a:cubicBezTo>
                    <a:pt x="2741" y="2564"/>
                    <a:pt x="2677" y="2577"/>
                    <a:pt x="2611" y="2606"/>
                  </a:cubicBezTo>
                  <a:cubicBezTo>
                    <a:pt x="2480" y="2678"/>
                    <a:pt x="2373" y="2797"/>
                    <a:pt x="2301" y="2940"/>
                  </a:cubicBezTo>
                  <a:cubicBezTo>
                    <a:pt x="2325" y="2892"/>
                    <a:pt x="2337" y="2844"/>
                    <a:pt x="2349" y="2797"/>
                  </a:cubicBezTo>
                  <a:cubicBezTo>
                    <a:pt x="2385" y="2713"/>
                    <a:pt x="2408" y="2630"/>
                    <a:pt x="2432" y="2547"/>
                  </a:cubicBezTo>
                  <a:lnTo>
                    <a:pt x="2432" y="2547"/>
                  </a:lnTo>
                  <a:cubicBezTo>
                    <a:pt x="2425" y="2577"/>
                    <a:pt x="2423" y="2591"/>
                    <a:pt x="2426" y="2591"/>
                  </a:cubicBezTo>
                  <a:cubicBezTo>
                    <a:pt x="2438" y="2591"/>
                    <a:pt x="2577" y="2175"/>
                    <a:pt x="2587" y="2094"/>
                  </a:cubicBezTo>
                  <a:cubicBezTo>
                    <a:pt x="2647" y="1725"/>
                    <a:pt x="2658" y="1368"/>
                    <a:pt x="2635" y="999"/>
                  </a:cubicBezTo>
                  <a:cubicBezTo>
                    <a:pt x="2587" y="689"/>
                    <a:pt x="2575" y="332"/>
                    <a:pt x="2349" y="94"/>
                  </a:cubicBezTo>
                  <a:cubicBezTo>
                    <a:pt x="2274" y="29"/>
                    <a:pt x="2196" y="1"/>
                    <a:pt x="2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8004300" y="926688"/>
              <a:ext cx="86775" cy="80550"/>
            </a:xfrm>
            <a:custGeom>
              <a:avLst/>
              <a:gdLst/>
              <a:ahLst/>
              <a:cxnLst/>
              <a:rect l="l" t="t" r="r" b="b"/>
              <a:pathLst>
                <a:path w="3471" h="3222" extrusionOk="0">
                  <a:moveTo>
                    <a:pt x="2804" y="1"/>
                  </a:moveTo>
                  <a:cubicBezTo>
                    <a:pt x="2494" y="48"/>
                    <a:pt x="2316" y="334"/>
                    <a:pt x="2208" y="608"/>
                  </a:cubicBezTo>
                  <a:cubicBezTo>
                    <a:pt x="2101" y="906"/>
                    <a:pt x="2042" y="1227"/>
                    <a:pt x="2030" y="1537"/>
                  </a:cubicBezTo>
                  <a:cubicBezTo>
                    <a:pt x="1661" y="1132"/>
                    <a:pt x="1292" y="703"/>
                    <a:pt x="780" y="501"/>
                  </a:cubicBezTo>
                  <a:cubicBezTo>
                    <a:pt x="694" y="458"/>
                    <a:pt x="609" y="438"/>
                    <a:pt x="530" y="438"/>
                  </a:cubicBezTo>
                  <a:cubicBezTo>
                    <a:pt x="214" y="438"/>
                    <a:pt x="1" y="758"/>
                    <a:pt x="268" y="1215"/>
                  </a:cubicBezTo>
                  <a:cubicBezTo>
                    <a:pt x="482" y="1632"/>
                    <a:pt x="875" y="1930"/>
                    <a:pt x="1244" y="2227"/>
                  </a:cubicBezTo>
                  <a:cubicBezTo>
                    <a:pt x="1542" y="2477"/>
                    <a:pt x="1851" y="2727"/>
                    <a:pt x="2173" y="2942"/>
                  </a:cubicBezTo>
                  <a:cubicBezTo>
                    <a:pt x="2196" y="2989"/>
                    <a:pt x="2220" y="3025"/>
                    <a:pt x="2268" y="3049"/>
                  </a:cubicBezTo>
                  <a:cubicBezTo>
                    <a:pt x="2327" y="3096"/>
                    <a:pt x="2399" y="3132"/>
                    <a:pt x="2470" y="3132"/>
                  </a:cubicBezTo>
                  <a:lnTo>
                    <a:pt x="2566" y="3192"/>
                  </a:lnTo>
                  <a:cubicBezTo>
                    <a:pt x="2623" y="3212"/>
                    <a:pt x="2675" y="3221"/>
                    <a:pt x="2723" y="3221"/>
                  </a:cubicBezTo>
                  <a:cubicBezTo>
                    <a:pt x="3066" y="3221"/>
                    <a:pt x="3191" y="2744"/>
                    <a:pt x="3232" y="2441"/>
                  </a:cubicBezTo>
                  <a:cubicBezTo>
                    <a:pt x="3328" y="1965"/>
                    <a:pt x="3375" y="1477"/>
                    <a:pt x="3375" y="989"/>
                  </a:cubicBezTo>
                  <a:cubicBezTo>
                    <a:pt x="3387" y="715"/>
                    <a:pt x="3470" y="1"/>
                    <a:pt x="2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8047300" y="1007538"/>
              <a:ext cx="83350" cy="71425"/>
            </a:xfrm>
            <a:custGeom>
              <a:avLst/>
              <a:gdLst/>
              <a:ahLst/>
              <a:cxnLst/>
              <a:rect l="l" t="t" r="r" b="b"/>
              <a:pathLst>
                <a:path w="3334" h="2857" extrusionOk="0">
                  <a:moveTo>
                    <a:pt x="2275" y="1"/>
                  </a:moveTo>
                  <a:cubicBezTo>
                    <a:pt x="2040" y="1"/>
                    <a:pt x="1842" y="184"/>
                    <a:pt x="1786" y="481"/>
                  </a:cubicBezTo>
                  <a:cubicBezTo>
                    <a:pt x="1715" y="803"/>
                    <a:pt x="1703" y="1136"/>
                    <a:pt x="1762" y="1458"/>
                  </a:cubicBezTo>
                  <a:cubicBezTo>
                    <a:pt x="1512" y="1398"/>
                    <a:pt x="1250" y="1339"/>
                    <a:pt x="1000" y="1291"/>
                  </a:cubicBezTo>
                  <a:cubicBezTo>
                    <a:pt x="887" y="1267"/>
                    <a:pt x="771" y="1255"/>
                    <a:pt x="655" y="1255"/>
                  </a:cubicBezTo>
                  <a:cubicBezTo>
                    <a:pt x="539" y="1255"/>
                    <a:pt x="423" y="1267"/>
                    <a:pt x="310" y="1291"/>
                  </a:cubicBezTo>
                  <a:cubicBezTo>
                    <a:pt x="107" y="1374"/>
                    <a:pt x="0" y="1613"/>
                    <a:pt x="84" y="1815"/>
                  </a:cubicBezTo>
                  <a:cubicBezTo>
                    <a:pt x="226" y="2053"/>
                    <a:pt x="155" y="1934"/>
                    <a:pt x="357" y="2125"/>
                  </a:cubicBezTo>
                  <a:cubicBezTo>
                    <a:pt x="857" y="2506"/>
                    <a:pt x="1441" y="2636"/>
                    <a:pt x="2048" y="2720"/>
                  </a:cubicBezTo>
                  <a:cubicBezTo>
                    <a:pt x="2274" y="2767"/>
                    <a:pt x="2501" y="2815"/>
                    <a:pt x="2727" y="2839"/>
                  </a:cubicBezTo>
                  <a:cubicBezTo>
                    <a:pt x="2786" y="2851"/>
                    <a:pt x="2846" y="2857"/>
                    <a:pt x="2905" y="2857"/>
                  </a:cubicBezTo>
                  <a:cubicBezTo>
                    <a:pt x="2965" y="2857"/>
                    <a:pt x="3024" y="2851"/>
                    <a:pt x="3084" y="2839"/>
                  </a:cubicBezTo>
                  <a:cubicBezTo>
                    <a:pt x="3334" y="2732"/>
                    <a:pt x="3322" y="2434"/>
                    <a:pt x="3310" y="2208"/>
                  </a:cubicBezTo>
                  <a:cubicBezTo>
                    <a:pt x="3274" y="1791"/>
                    <a:pt x="3191" y="1386"/>
                    <a:pt x="3072" y="982"/>
                  </a:cubicBezTo>
                  <a:cubicBezTo>
                    <a:pt x="3001" y="660"/>
                    <a:pt x="2846" y="374"/>
                    <a:pt x="2631" y="136"/>
                  </a:cubicBezTo>
                  <a:cubicBezTo>
                    <a:pt x="2511" y="43"/>
                    <a:pt x="2389" y="1"/>
                    <a:pt x="2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8116950" y="1052888"/>
              <a:ext cx="70575" cy="74350"/>
            </a:xfrm>
            <a:custGeom>
              <a:avLst/>
              <a:gdLst/>
              <a:ahLst/>
              <a:cxnLst/>
              <a:rect l="l" t="t" r="r" b="b"/>
              <a:pathLst>
                <a:path w="2823" h="2974" extrusionOk="0">
                  <a:moveTo>
                    <a:pt x="1513" y="0"/>
                  </a:moveTo>
                  <a:cubicBezTo>
                    <a:pt x="1189" y="0"/>
                    <a:pt x="963" y="385"/>
                    <a:pt x="953" y="703"/>
                  </a:cubicBezTo>
                  <a:cubicBezTo>
                    <a:pt x="893" y="1168"/>
                    <a:pt x="1000" y="1644"/>
                    <a:pt x="1262" y="2037"/>
                  </a:cubicBezTo>
                  <a:cubicBezTo>
                    <a:pt x="1202" y="2032"/>
                    <a:pt x="1140" y="2030"/>
                    <a:pt x="1079" y="2030"/>
                  </a:cubicBezTo>
                  <a:cubicBezTo>
                    <a:pt x="839" y="2030"/>
                    <a:pt x="597" y="2066"/>
                    <a:pt x="369" y="2132"/>
                  </a:cubicBezTo>
                  <a:cubicBezTo>
                    <a:pt x="12" y="2263"/>
                    <a:pt x="0" y="2763"/>
                    <a:pt x="357" y="2906"/>
                  </a:cubicBezTo>
                  <a:cubicBezTo>
                    <a:pt x="510" y="2957"/>
                    <a:pt x="670" y="2974"/>
                    <a:pt x="833" y="2974"/>
                  </a:cubicBezTo>
                  <a:cubicBezTo>
                    <a:pt x="1088" y="2974"/>
                    <a:pt x="1348" y="2933"/>
                    <a:pt x="1596" y="2918"/>
                  </a:cubicBezTo>
                  <a:cubicBezTo>
                    <a:pt x="1798" y="2894"/>
                    <a:pt x="1989" y="2870"/>
                    <a:pt x="2179" y="2823"/>
                  </a:cubicBezTo>
                  <a:cubicBezTo>
                    <a:pt x="2346" y="2799"/>
                    <a:pt x="2501" y="2716"/>
                    <a:pt x="2620" y="2596"/>
                  </a:cubicBezTo>
                  <a:cubicBezTo>
                    <a:pt x="2822" y="2335"/>
                    <a:pt x="2715" y="2013"/>
                    <a:pt x="2632" y="1739"/>
                  </a:cubicBezTo>
                  <a:cubicBezTo>
                    <a:pt x="2512" y="1382"/>
                    <a:pt x="2370" y="1037"/>
                    <a:pt x="2203" y="703"/>
                  </a:cubicBezTo>
                  <a:cubicBezTo>
                    <a:pt x="2143" y="572"/>
                    <a:pt x="2060" y="441"/>
                    <a:pt x="1989" y="322"/>
                  </a:cubicBezTo>
                  <a:cubicBezTo>
                    <a:pt x="1917" y="203"/>
                    <a:pt x="1822" y="108"/>
                    <a:pt x="1715" y="49"/>
                  </a:cubicBezTo>
                  <a:cubicBezTo>
                    <a:pt x="1644" y="15"/>
                    <a:pt x="1577" y="0"/>
                    <a:pt x="1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8561050" y="988563"/>
              <a:ext cx="79500" cy="81025"/>
            </a:xfrm>
            <a:custGeom>
              <a:avLst/>
              <a:gdLst/>
              <a:ahLst/>
              <a:cxnLst/>
              <a:rect l="l" t="t" r="r" b="b"/>
              <a:pathLst>
                <a:path w="3180" h="3241" extrusionOk="0">
                  <a:moveTo>
                    <a:pt x="1561" y="1"/>
                  </a:moveTo>
                  <a:cubicBezTo>
                    <a:pt x="1436" y="1"/>
                    <a:pt x="1305" y="55"/>
                    <a:pt x="1215" y="145"/>
                  </a:cubicBezTo>
                  <a:cubicBezTo>
                    <a:pt x="1036" y="336"/>
                    <a:pt x="917" y="562"/>
                    <a:pt x="858" y="812"/>
                  </a:cubicBezTo>
                  <a:cubicBezTo>
                    <a:pt x="703" y="1252"/>
                    <a:pt x="560" y="1693"/>
                    <a:pt x="381" y="2122"/>
                  </a:cubicBezTo>
                  <a:cubicBezTo>
                    <a:pt x="334" y="2276"/>
                    <a:pt x="227" y="2419"/>
                    <a:pt x="191" y="2574"/>
                  </a:cubicBezTo>
                  <a:cubicBezTo>
                    <a:pt x="0" y="2776"/>
                    <a:pt x="60" y="3098"/>
                    <a:pt x="310" y="3205"/>
                  </a:cubicBezTo>
                  <a:cubicBezTo>
                    <a:pt x="369" y="3229"/>
                    <a:pt x="435" y="3241"/>
                    <a:pt x="500" y="3241"/>
                  </a:cubicBezTo>
                  <a:cubicBezTo>
                    <a:pt x="566" y="3241"/>
                    <a:pt x="631" y="3229"/>
                    <a:pt x="691" y="3205"/>
                  </a:cubicBezTo>
                  <a:cubicBezTo>
                    <a:pt x="1179" y="3169"/>
                    <a:pt x="1667" y="3038"/>
                    <a:pt x="2096" y="2800"/>
                  </a:cubicBezTo>
                  <a:cubicBezTo>
                    <a:pt x="2536" y="2574"/>
                    <a:pt x="2977" y="2217"/>
                    <a:pt x="3072" y="1705"/>
                  </a:cubicBezTo>
                  <a:cubicBezTo>
                    <a:pt x="3179" y="1419"/>
                    <a:pt x="3001" y="1109"/>
                    <a:pt x="2703" y="1050"/>
                  </a:cubicBezTo>
                  <a:cubicBezTo>
                    <a:pt x="2686" y="1049"/>
                    <a:pt x="2670" y="1049"/>
                    <a:pt x="2653" y="1049"/>
                  </a:cubicBezTo>
                  <a:cubicBezTo>
                    <a:pt x="2374" y="1049"/>
                    <a:pt x="2106" y="1143"/>
                    <a:pt x="1882" y="1300"/>
                  </a:cubicBezTo>
                  <a:cubicBezTo>
                    <a:pt x="1953" y="1074"/>
                    <a:pt x="1989" y="848"/>
                    <a:pt x="2001" y="609"/>
                  </a:cubicBezTo>
                  <a:cubicBezTo>
                    <a:pt x="1989" y="455"/>
                    <a:pt x="1953" y="300"/>
                    <a:pt x="1870" y="169"/>
                  </a:cubicBezTo>
                  <a:cubicBezTo>
                    <a:pt x="1799" y="52"/>
                    <a:pt x="1683" y="1"/>
                    <a:pt x="1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8611650" y="908513"/>
              <a:ext cx="69675" cy="79450"/>
            </a:xfrm>
            <a:custGeom>
              <a:avLst/>
              <a:gdLst/>
              <a:ahLst/>
              <a:cxnLst/>
              <a:rect l="l" t="t" r="r" b="b"/>
              <a:pathLst>
                <a:path w="2787" h="3178" extrusionOk="0">
                  <a:moveTo>
                    <a:pt x="925" y="0"/>
                  </a:moveTo>
                  <a:cubicBezTo>
                    <a:pt x="882" y="0"/>
                    <a:pt x="838" y="8"/>
                    <a:pt x="798" y="25"/>
                  </a:cubicBezTo>
                  <a:cubicBezTo>
                    <a:pt x="643" y="109"/>
                    <a:pt x="536" y="251"/>
                    <a:pt x="501" y="418"/>
                  </a:cubicBezTo>
                  <a:cubicBezTo>
                    <a:pt x="405" y="692"/>
                    <a:pt x="334" y="966"/>
                    <a:pt x="286" y="1252"/>
                  </a:cubicBezTo>
                  <a:cubicBezTo>
                    <a:pt x="215" y="1561"/>
                    <a:pt x="155" y="1883"/>
                    <a:pt x="96" y="2204"/>
                  </a:cubicBezTo>
                  <a:cubicBezTo>
                    <a:pt x="84" y="2359"/>
                    <a:pt x="0" y="2514"/>
                    <a:pt x="96" y="2645"/>
                  </a:cubicBezTo>
                  <a:cubicBezTo>
                    <a:pt x="108" y="2657"/>
                    <a:pt x="120" y="2657"/>
                    <a:pt x="131" y="2668"/>
                  </a:cubicBezTo>
                  <a:cubicBezTo>
                    <a:pt x="143" y="2728"/>
                    <a:pt x="155" y="2776"/>
                    <a:pt x="191" y="2823"/>
                  </a:cubicBezTo>
                  <a:cubicBezTo>
                    <a:pt x="203" y="2930"/>
                    <a:pt x="250" y="3026"/>
                    <a:pt x="334" y="3097"/>
                  </a:cubicBezTo>
                  <a:cubicBezTo>
                    <a:pt x="396" y="3151"/>
                    <a:pt x="472" y="3177"/>
                    <a:pt x="551" y="3177"/>
                  </a:cubicBezTo>
                  <a:cubicBezTo>
                    <a:pt x="578" y="3177"/>
                    <a:pt x="605" y="3174"/>
                    <a:pt x="631" y="3168"/>
                  </a:cubicBezTo>
                  <a:cubicBezTo>
                    <a:pt x="655" y="3168"/>
                    <a:pt x="679" y="3157"/>
                    <a:pt x="703" y="3145"/>
                  </a:cubicBezTo>
                  <a:cubicBezTo>
                    <a:pt x="727" y="3133"/>
                    <a:pt x="751" y="3133"/>
                    <a:pt x="774" y="3121"/>
                  </a:cubicBezTo>
                  <a:lnTo>
                    <a:pt x="870" y="3085"/>
                  </a:lnTo>
                  <a:cubicBezTo>
                    <a:pt x="1085" y="2960"/>
                    <a:pt x="1322" y="2857"/>
                    <a:pt x="1540" y="2734"/>
                  </a:cubicBezTo>
                  <a:lnTo>
                    <a:pt x="1540" y="2734"/>
                  </a:lnTo>
                  <a:lnTo>
                    <a:pt x="1489" y="2764"/>
                  </a:lnTo>
                  <a:cubicBezTo>
                    <a:pt x="1786" y="2597"/>
                    <a:pt x="2120" y="2466"/>
                    <a:pt x="2358" y="2216"/>
                  </a:cubicBezTo>
                  <a:cubicBezTo>
                    <a:pt x="2548" y="2037"/>
                    <a:pt x="2691" y="1823"/>
                    <a:pt x="2751" y="1573"/>
                  </a:cubicBezTo>
                  <a:cubicBezTo>
                    <a:pt x="2787" y="1287"/>
                    <a:pt x="2632" y="1025"/>
                    <a:pt x="2370" y="930"/>
                  </a:cubicBezTo>
                  <a:cubicBezTo>
                    <a:pt x="2334" y="918"/>
                    <a:pt x="2298" y="906"/>
                    <a:pt x="2263" y="894"/>
                  </a:cubicBezTo>
                  <a:cubicBezTo>
                    <a:pt x="2179" y="894"/>
                    <a:pt x="2096" y="894"/>
                    <a:pt x="2025" y="906"/>
                  </a:cubicBezTo>
                  <a:cubicBezTo>
                    <a:pt x="1763" y="966"/>
                    <a:pt x="1513" y="1073"/>
                    <a:pt x="1298" y="1228"/>
                  </a:cubicBezTo>
                  <a:cubicBezTo>
                    <a:pt x="1393" y="871"/>
                    <a:pt x="1358" y="490"/>
                    <a:pt x="1215" y="156"/>
                  </a:cubicBezTo>
                  <a:cubicBezTo>
                    <a:pt x="1147" y="54"/>
                    <a:pt x="1035" y="0"/>
                    <a:pt x="9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8633075" y="814813"/>
              <a:ext cx="65525" cy="76675"/>
            </a:xfrm>
            <a:custGeom>
              <a:avLst/>
              <a:gdLst/>
              <a:ahLst/>
              <a:cxnLst/>
              <a:rect l="l" t="t" r="r" b="b"/>
              <a:pathLst>
                <a:path w="2621" h="3067" extrusionOk="0">
                  <a:moveTo>
                    <a:pt x="531" y="1"/>
                  </a:moveTo>
                  <a:cubicBezTo>
                    <a:pt x="418" y="1"/>
                    <a:pt x="304" y="56"/>
                    <a:pt x="215" y="178"/>
                  </a:cubicBezTo>
                  <a:cubicBezTo>
                    <a:pt x="1" y="487"/>
                    <a:pt x="48" y="892"/>
                    <a:pt x="84" y="1237"/>
                  </a:cubicBezTo>
                  <a:cubicBezTo>
                    <a:pt x="144" y="1725"/>
                    <a:pt x="239" y="2202"/>
                    <a:pt x="358" y="2666"/>
                  </a:cubicBezTo>
                  <a:lnTo>
                    <a:pt x="358" y="2678"/>
                  </a:lnTo>
                  <a:cubicBezTo>
                    <a:pt x="337" y="2891"/>
                    <a:pt x="516" y="3066"/>
                    <a:pt x="725" y="3066"/>
                  </a:cubicBezTo>
                  <a:cubicBezTo>
                    <a:pt x="749" y="3066"/>
                    <a:pt x="774" y="3064"/>
                    <a:pt x="798" y="3059"/>
                  </a:cubicBezTo>
                  <a:cubicBezTo>
                    <a:pt x="906" y="3035"/>
                    <a:pt x="1013" y="2999"/>
                    <a:pt x="1108" y="2952"/>
                  </a:cubicBezTo>
                  <a:cubicBezTo>
                    <a:pt x="1858" y="2595"/>
                    <a:pt x="2215" y="2273"/>
                    <a:pt x="2453" y="1630"/>
                  </a:cubicBezTo>
                  <a:cubicBezTo>
                    <a:pt x="2525" y="1428"/>
                    <a:pt x="2572" y="1225"/>
                    <a:pt x="2596" y="1011"/>
                  </a:cubicBezTo>
                  <a:cubicBezTo>
                    <a:pt x="2620" y="856"/>
                    <a:pt x="2608" y="690"/>
                    <a:pt x="2549" y="535"/>
                  </a:cubicBezTo>
                  <a:cubicBezTo>
                    <a:pt x="2420" y="324"/>
                    <a:pt x="2263" y="258"/>
                    <a:pt x="2113" y="258"/>
                  </a:cubicBezTo>
                  <a:cubicBezTo>
                    <a:pt x="1916" y="258"/>
                    <a:pt x="1732" y="373"/>
                    <a:pt x="1644" y="428"/>
                  </a:cubicBezTo>
                  <a:cubicBezTo>
                    <a:pt x="1441" y="570"/>
                    <a:pt x="1263" y="737"/>
                    <a:pt x="1132" y="951"/>
                  </a:cubicBezTo>
                  <a:cubicBezTo>
                    <a:pt x="1096" y="690"/>
                    <a:pt x="1013" y="428"/>
                    <a:pt x="882" y="201"/>
                  </a:cubicBezTo>
                  <a:cubicBezTo>
                    <a:pt x="793" y="74"/>
                    <a:pt x="662" y="1"/>
                    <a:pt x="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8633675" y="730113"/>
              <a:ext cx="66100" cy="68325"/>
            </a:xfrm>
            <a:custGeom>
              <a:avLst/>
              <a:gdLst/>
              <a:ahLst/>
              <a:cxnLst/>
              <a:rect l="l" t="t" r="r" b="b"/>
              <a:pathLst>
                <a:path w="2644" h="2733" extrusionOk="0">
                  <a:moveTo>
                    <a:pt x="1847" y="0"/>
                  </a:moveTo>
                  <a:cubicBezTo>
                    <a:pt x="1583" y="0"/>
                    <a:pt x="1331" y="276"/>
                    <a:pt x="1215" y="518"/>
                  </a:cubicBezTo>
                  <a:cubicBezTo>
                    <a:pt x="1179" y="613"/>
                    <a:pt x="1144" y="696"/>
                    <a:pt x="1108" y="791"/>
                  </a:cubicBezTo>
                  <a:cubicBezTo>
                    <a:pt x="1072" y="684"/>
                    <a:pt x="1024" y="589"/>
                    <a:pt x="965" y="494"/>
                  </a:cubicBezTo>
                  <a:cubicBezTo>
                    <a:pt x="863" y="299"/>
                    <a:pt x="645" y="111"/>
                    <a:pt x="419" y="111"/>
                  </a:cubicBezTo>
                  <a:cubicBezTo>
                    <a:pt x="355" y="111"/>
                    <a:pt x="290" y="126"/>
                    <a:pt x="227" y="160"/>
                  </a:cubicBezTo>
                  <a:cubicBezTo>
                    <a:pt x="1" y="279"/>
                    <a:pt x="24" y="565"/>
                    <a:pt x="84" y="791"/>
                  </a:cubicBezTo>
                  <a:cubicBezTo>
                    <a:pt x="131" y="1041"/>
                    <a:pt x="203" y="1291"/>
                    <a:pt x="310" y="1530"/>
                  </a:cubicBezTo>
                  <a:cubicBezTo>
                    <a:pt x="429" y="1827"/>
                    <a:pt x="572" y="2113"/>
                    <a:pt x="727" y="2387"/>
                  </a:cubicBezTo>
                  <a:cubicBezTo>
                    <a:pt x="822" y="2518"/>
                    <a:pt x="870" y="2708"/>
                    <a:pt x="1048" y="2732"/>
                  </a:cubicBezTo>
                  <a:cubicBezTo>
                    <a:pt x="1108" y="2732"/>
                    <a:pt x="1167" y="2720"/>
                    <a:pt x="1215" y="2696"/>
                  </a:cubicBezTo>
                  <a:cubicBezTo>
                    <a:pt x="1254" y="2711"/>
                    <a:pt x="1295" y="2717"/>
                    <a:pt x="1336" y="2717"/>
                  </a:cubicBezTo>
                  <a:cubicBezTo>
                    <a:pt x="1433" y="2717"/>
                    <a:pt x="1529" y="2680"/>
                    <a:pt x="1596" y="2613"/>
                  </a:cubicBezTo>
                  <a:lnTo>
                    <a:pt x="1608" y="2601"/>
                  </a:lnTo>
                  <a:cubicBezTo>
                    <a:pt x="2298" y="1934"/>
                    <a:pt x="2644" y="660"/>
                    <a:pt x="2108" y="101"/>
                  </a:cubicBezTo>
                  <a:cubicBezTo>
                    <a:pt x="2022" y="30"/>
                    <a:pt x="1934" y="0"/>
                    <a:pt x="1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8630700" y="655738"/>
              <a:ext cx="33950" cy="69025"/>
            </a:xfrm>
            <a:custGeom>
              <a:avLst/>
              <a:gdLst/>
              <a:ahLst/>
              <a:cxnLst/>
              <a:rect l="l" t="t" r="r" b="b"/>
              <a:pathLst>
                <a:path w="1358" h="2761" extrusionOk="0">
                  <a:moveTo>
                    <a:pt x="639" y="0"/>
                  </a:moveTo>
                  <a:cubicBezTo>
                    <a:pt x="501" y="0"/>
                    <a:pt x="362" y="69"/>
                    <a:pt x="274" y="183"/>
                  </a:cubicBezTo>
                  <a:cubicBezTo>
                    <a:pt x="36" y="480"/>
                    <a:pt x="0" y="909"/>
                    <a:pt x="72" y="1278"/>
                  </a:cubicBezTo>
                  <a:cubicBezTo>
                    <a:pt x="155" y="1599"/>
                    <a:pt x="274" y="1909"/>
                    <a:pt x="453" y="2195"/>
                  </a:cubicBezTo>
                  <a:cubicBezTo>
                    <a:pt x="477" y="2254"/>
                    <a:pt x="512" y="2326"/>
                    <a:pt x="560" y="2385"/>
                  </a:cubicBezTo>
                  <a:lnTo>
                    <a:pt x="560" y="2469"/>
                  </a:lnTo>
                  <a:cubicBezTo>
                    <a:pt x="572" y="2564"/>
                    <a:pt x="620" y="2659"/>
                    <a:pt x="715" y="2719"/>
                  </a:cubicBezTo>
                  <a:cubicBezTo>
                    <a:pt x="765" y="2747"/>
                    <a:pt x="821" y="2761"/>
                    <a:pt x="876" y="2761"/>
                  </a:cubicBezTo>
                  <a:cubicBezTo>
                    <a:pt x="1004" y="2761"/>
                    <a:pt x="1129" y="2689"/>
                    <a:pt x="1179" y="2564"/>
                  </a:cubicBezTo>
                  <a:cubicBezTo>
                    <a:pt x="1298" y="2207"/>
                    <a:pt x="1358" y="1838"/>
                    <a:pt x="1346" y="1469"/>
                  </a:cubicBezTo>
                  <a:cubicBezTo>
                    <a:pt x="1334" y="1004"/>
                    <a:pt x="1263" y="230"/>
                    <a:pt x="786" y="28"/>
                  </a:cubicBezTo>
                  <a:cubicBezTo>
                    <a:pt x="739" y="9"/>
                    <a:pt x="689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7988650" y="703213"/>
              <a:ext cx="34250" cy="69400"/>
            </a:xfrm>
            <a:custGeom>
              <a:avLst/>
              <a:gdLst/>
              <a:ahLst/>
              <a:cxnLst/>
              <a:rect l="l" t="t" r="r" b="b"/>
              <a:pathLst>
                <a:path w="1370" h="2776" extrusionOk="0">
                  <a:moveTo>
                    <a:pt x="328" y="126"/>
                  </a:moveTo>
                  <a:cubicBezTo>
                    <a:pt x="325" y="128"/>
                    <a:pt x="321" y="130"/>
                    <a:pt x="318" y="133"/>
                  </a:cubicBezTo>
                  <a:lnTo>
                    <a:pt x="318" y="133"/>
                  </a:lnTo>
                  <a:cubicBezTo>
                    <a:pt x="319" y="132"/>
                    <a:pt x="321" y="130"/>
                    <a:pt x="322" y="129"/>
                  </a:cubicBezTo>
                  <a:lnTo>
                    <a:pt x="328" y="126"/>
                  </a:lnTo>
                  <a:close/>
                  <a:moveTo>
                    <a:pt x="604" y="0"/>
                  </a:moveTo>
                  <a:cubicBezTo>
                    <a:pt x="526" y="0"/>
                    <a:pt x="447" y="26"/>
                    <a:pt x="382" y="70"/>
                  </a:cubicBezTo>
                  <a:cubicBezTo>
                    <a:pt x="346" y="105"/>
                    <a:pt x="310" y="129"/>
                    <a:pt x="275" y="165"/>
                  </a:cubicBezTo>
                  <a:cubicBezTo>
                    <a:pt x="283" y="156"/>
                    <a:pt x="298" y="147"/>
                    <a:pt x="310" y="139"/>
                  </a:cubicBezTo>
                  <a:lnTo>
                    <a:pt x="310" y="139"/>
                  </a:lnTo>
                  <a:cubicBezTo>
                    <a:pt x="251" y="186"/>
                    <a:pt x="205" y="247"/>
                    <a:pt x="179" y="308"/>
                  </a:cubicBezTo>
                  <a:cubicBezTo>
                    <a:pt x="1" y="653"/>
                    <a:pt x="72" y="1058"/>
                    <a:pt x="179" y="1415"/>
                  </a:cubicBezTo>
                  <a:cubicBezTo>
                    <a:pt x="251" y="1725"/>
                    <a:pt x="382" y="2034"/>
                    <a:pt x="536" y="2320"/>
                  </a:cubicBezTo>
                  <a:cubicBezTo>
                    <a:pt x="584" y="2379"/>
                    <a:pt x="620" y="2463"/>
                    <a:pt x="667" y="2522"/>
                  </a:cubicBezTo>
                  <a:cubicBezTo>
                    <a:pt x="691" y="2653"/>
                    <a:pt x="786" y="2748"/>
                    <a:pt x="917" y="2772"/>
                  </a:cubicBezTo>
                  <a:cubicBezTo>
                    <a:pt x="934" y="2775"/>
                    <a:pt x="951" y="2776"/>
                    <a:pt x="966" y="2776"/>
                  </a:cubicBezTo>
                  <a:cubicBezTo>
                    <a:pt x="1180" y="2776"/>
                    <a:pt x="1266" y="2556"/>
                    <a:pt x="1310" y="2367"/>
                  </a:cubicBezTo>
                  <a:cubicBezTo>
                    <a:pt x="1346" y="2201"/>
                    <a:pt x="1370" y="2034"/>
                    <a:pt x="1370" y="1855"/>
                  </a:cubicBezTo>
                  <a:cubicBezTo>
                    <a:pt x="1346" y="1534"/>
                    <a:pt x="1298" y="1201"/>
                    <a:pt x="1215" y="879"/>
                  </a:cubicBezTo>
                  <a:cubicBezTo>
                    <a:pt x="1144" y="570"/>
                    <a:pt x="1037" y="201"/>
                    <a:pt x="751" y="34"/>
                  </a:cubicBezTo>
                  <a:cubicBezTo>
                    <a:pt x="704" y="11"/>
                    <a:pt x="654" y="0"/>
                    <a:pt x="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8071400" y="524763"/>
              <a:ext cx="102425" cy="93075"/>
            </a:xfrm>
            <a:custGeom>
              <a:avLst/>
              <a:gdLst/>
              <a:ahLst/>
              <a:cxnLst/>
              <a:rect l="l" t="t" r="r" b="b"/>
              <a:pathLst>
                <a:path w="4097" h="3723" extrusionOk="0">
                  <a:moveTo>
                    <a:pt x="2052" y="1"/>
                  </a:moveTo>
                  <a:cubicBezTo>
                    <a:pt x="1909" y="1"/>
                    <a:pt x="1765" y="17"/>
                    <a:pt x="1620" y="52"/>
                  </a:cubicBezTo>
                  <a:cubicBezTo>
                    <a:pt x="620" y="290"/>
                    <a:pt x="1" y="1290"/>
                    <a:pt x="239" y="2290"/>
                  </a:cubicBezTo>
                  <a:cubicBezTo>
                    <a:pt x="442" y="3146"/>
                    <a:pt x="1203" y="3722"/>
                    <a:pt x="2045" y="3722"/>
                  </a:cubicBezTo>
                  <a:cubicBezTo>
                    <a:pt x="2188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5" y="578"/>
                    <a:pt x="2893" y="1"/>
                    <a:pt x="2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8428600" y="456013"/>
              <a:ext cx="102400" cy="93075"/>
            </a:xfrm>
            <a:custGeom>
              <a:avLst/>
              <a:gdLst/>
              <a:ahLst/>
              <a:cxnLst/>
              <a:rect l="l" t="t" r="r" b="b"/>
              <a:pathLst>
                <a:path w="4096" h="3723" extrusionOk="0">
                  <a:moveTo>
                    <a:pt x="2051" y="1"/>
                  </a:moveTo>
                  <a:cubicBezTo>
                    <a:pt x="1909" y="1"/>
                    <a:pt x="1764" y="17"/>
                    <a:pt x="1619" y="52"/>
                  </a:cubicBezTo>
                  <a:cubicBezTo>
                    <a:pt x="619" y="290"/>
                    <a:pt x="0" y="1290"/>
                    <a:pt x="238" y="2290"/>
                  </a:cubicBezTo>
                  <a:cubicBezTo>
                    <a:pt x="442" y="3145"/>
                    <a:pt x="1203" y="3722"/>
                    <a:pt x="2045" y="3722"/>
                  </a:cubicBezTo>
                  <a:cubicBezTo>
                    <a:pt x="2187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4" y="577"/>
                    <a:pt x="2893" y="1"/>
                    <a:pt x="20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725" y="702587"/>
            <a:ext cx="6019270" cy="312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03856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39"/>
          <p:cNvSpPr txBox="1">
            <a:spLocks noGrp="1"/>
          </p:cNvSpPr>
          <p:nvPr>
            <p:ph type="title"/>
          </p:nvPr>
        </p:nvSpPr>
        <p:spPr>
          <a:xfrm>
            <a:off x="1470510" y="3981758"/>
            <a:ext cx="62277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Kanjon Matka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131" name="Google Shape;1131;p39"/>
          <p:cNvGrpSpPr/>
          <p:nvPr/>
        </p:nvGrpSpPr>
        <p:grpSpPr>
          <a:xfrm>
            <a:off x="7862800" y="428225"/>
            <a:ext cx="1132177" cy="680447"/>
            <a:chOff x="7918325" y="228600"/>
            <a:chExt cx="1132177" cy="680447"/>
          </a:xfrm>
        </p:grpSpPr>
        <p:sp>
          <p:nvSpPr>
            <p:cNvPr id="1132" name="Google Shape;1132;p39"/>
            <p:cNvSpPr/>
            <p:nvPr/>
          </p:nvSpPr>
          <p:spPr>
            <a:xfrm>
              <a:off x="8114147" y="228600"/>
              <a:ext cx="185562" cy="102034"/>
            </a:xfrm>
            <a:custGeom>
              <a:avLst/>
              <a:gdLst/>
              <a:ahLst/>
              <a:cxnLst/>
              <a:rect l="l" t="t" r="r" b="b"/>
              <a:pathLst>
                <a:path w="5585" h="3071" extrusionOk="0">
                  <a:moveTo>
                    <a:pt x="2480" y="0"/>
                  </a:moveTo>
                  <a:cubicBezTo>
                    <a:pt x="2244" y="0"/>
                    <a:pt x="2007" y="30"/>
                    <a:pt x="1774" y="91"/>
                  </a:cubicBezTo>
                  <a:cubicBezTo>
                    <a:pt x="1203" y="198"/>
                    <a:pt x="750" y="663"/>
                    <a:pt x="322" y="1091"/>
                  </a:cubicBezTo>
                  <a:cubicBezTo>
                    <a:pt x="0" y="1603"/>
                    <a:pt x="524" y="1865"/>
                    <a:pt x="727" y="1901"/>
                  </a:cubicBezTo>
                  <a:cubicBezTo>
                    <a:pt x="1143" y="2020"/>
                    <a:pt x="1560" y="2127"/>
                    <a:pt x="1977" y="2258"/>
                  </a:cubicBezTo>
                  <a:cubicBezTo>
                    <a:pt x="2870" y="2532"/>
                    <a:pt x="3786" y="2758"/>
                    <a:pt x="4703" y="2937"/>
                  </a:cubicBezTo>
                  <a:cubicBezTo>
                    <a:pt x="4852" y="2967"/>
                    <a:pt x="5000" y="3070"/>
                    <a:pt x="5149" y="3070"/>
                  </a:cubicBezTo>
                  <a:cubicBezTo>
                    <a:pt x="5179" y="3070"/>
                    <a:pt x="5209" y="3066"/>
                    <a:pt x="5239" y="3056"/>
                  </a:cubicBezTo>
                  <a:cubicBezTo>
                    <a:pt x="5465" y="2961"/>
                    <a:pt x="5584" y="2711"/>
                    <a:pt x="5513" y="2484"/>
                  </a:cubicBezTo>
                  <a:lnTo>
                    <a:pt x="5513" y="2461"/>
                  </a:lnTo>
                  <a:cubicBezTo>
                    <a:pt x="5489" y="2294"/>
                    <a:pt x="5441" y="2127"/>
                    <a:pt x="5370" y="1984"/>
                  </a:cubicBezTo>
                  <a:cubicBezTo>
                    <a:pt x="5239" y="1651"/>
                    <a:pt x="5060" y="1341"/>
                    <a:pt x="4834" y="1068"/>
                  </a:cubicBezTo>
                  <a:cubicBezTo>
                    <a:pt x="4199" y="395"/>
                    <a:pt x="3343" y="0"/>
                    <a:pt x="2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7918325" y="262953"/>
              <a:ext cx="849364" cy="646093"/>
            </a:xfrm>
            <a:custGeom>
              <a:avLst/>
              <a:gdLst/>
              <a:ahLst/>
              <a:cxnLst/>
              <a:rect l="l" t="t" r="r" b="b"/>
              <a:pathLst>
                <a:path w="25564" h="19446" extrusionOk="0">
                  <a:moveTo>
                    <a:pt x="4908" y="1"/>
                  </a:moveTo>
                  <a:cubicBezTo>
                    <a:pt x="4733" y="1"/>
                    <a:pt x="4564" y="28"/>
                    <a:pt x="4394" y="81"/>
                  </a:cubicBezTo>
                  <a:cubicBezTo>
                    <a:pt x="4073" y="165"/>
                    <a:pt x="3787" y="319"/>
                    <a:pt x="3525" y="534"/>
                  </a:cubicBezTo>
                  <a:cubicBezTo>
                    <a:pt x="2870" y="1188"/>
                    <a:pt x="2477" y="2022"/>
                    <a:pt x="2203" y="2903"/>
                  </a:cubicBezTo>
                  <a:cubicBezTo>
                    <a:pt x="2144" y="3046"/>
                    <a:pt x="2084" y="3189"/>
                    <a:pt x="2037" y="3332"/>
                  </a:cubicBezTo>
                  <a:cubicBezTo>
                    <a:pt x="1513" y="4832"/>
                    <a:pt x="989" y="6332"/>
                    <a:pt x="656" y="7892"/>
                  </a:cubicBezTo>
                  <a:cubicBezTo>
                    <a:pt x="394" y="8880"/>
                    <a:pt x="215" y="9880"/>
                    <a:pt x="120" y="10904"/>
                  </a:cubicBezTo>
                  <a:cubicBezTo>
                    <a:pt x="84" y="11464"/>
                    <a:pt x="25" y="11487"/>
                    <a:pt x="1" y="12095"/>
                  </a:cubicBezTo>
                  <a:cubicBezTo>
                    <a:pt x="25" y="12714"/>
                    <a:pt x="286" y="13285"/>
                    <a:pt x="739" y="13702"/>
                  </a:cubicBezTo>
                  <a:cubicBezTo>
                    <a:pt x="1310" y="14345"/>
                    <a:pt x="2060" y="14726"/>
                    <a:pt x="2822" y="15083"/>
                  </a:cubicBezTo>
                  <a:cubicBezTo>
                    <a:pt x="3323" y="15333"/>
                    <a:pt x="3811" y="15619"/>
                    <a:pt x="4335" y="15833"/>
                  </a:cubicBezTo>
                  <a:cubicBezTo>
                    <a:pt x="4930" y="16083"/>
                    <a:pt x="5561" y="16286"/>
                    <a:pt x="6180" y="16476"/>
                  </a:cubicBezTo>
                  <a:cubicBezTo>
                    <a:pt x="6371" y="16547"/>
                    <a:pt x="6561" y="16595"/>
                    <a:pt x="6763" y="16631"/>
                  </a:cubicBezTo>
                  <a:cubicBezTo>
                    <a:pt x="7895" y="17012"/>
                    <a:pt x="9038" y="17345"/>
                    <a:pt x="10181" y="17667"/>
                  </a:cubicBezTo>
                  <a:cubicBezTo>
                    <a:pt x="12369" y="18237"/>
                    <a:pt x="16537" y="19445"/>
                    <a:pt x="19568" y="19445"/>
                  </a:cubicBezTo>
                  <a:cubicBezTo>
                    <a:pt x="20526" y="19445"/>
                    <a:pt x="21371" y="19324"/>
                    <a:pt x="22003" y="19024"/>
                  </a:cubicBezTo>
                  <a:cubicBezTo>
                    <a:pt x="23539" y="18310"/>
                    <a:pt x="23944" y="16762"/>
                    <a:pt x="24373" y="15154"/>
                  </a:cubicBezTo>
                  <a:cubicBezTo>
                    <a:pt x="24766" y="13595"/>
                    <a:pt x="25135" y="12023"/>
                    <a:pt x="25325" y="10428"/>
                  </a:cubicBezTo>
                  <a:cubicBezTo>
                    <a:pt x="25456" y="8975"/>
                    <a:pt x="25563" y="7499"/>
                    <a:pt x="25337" y="6058"/>
                  </a:cubicBezTo>
                  <a:cubicBezTo>
                    <a:pt x="25194" y="5260"/>
                    <a:pt x="24599" y="4879"/>
                    <a:pt x="23706" y="4498"/>
                  </a:cubicBezTo>
                  <a:cubicBezTo>
                    <a:pt x="20813" y="3522"/>
                    <a:pt x="17801" y="2962"/>
                    <a:pt x="14836" y="2224"/>
                  </a:cubicBezTo>
                  <a:cubicBezTo>
                    <a:pt x="13240" y="1784"/>
                    <a:pt x="11645" y="1284"/>
                    <a:pt x="10014" y="974"/>
                  </a:cubicBezTo>
                  <a:cubicBezTo>
                    <a:pt x="9859" y="938"/>
                    <a:pt x="9704" y="915"/>
                    <a:pt x="9550" y="891"/>
                  </a:cubicBezTo>
                  <a:cubicBezTo>
                    <a:pt x="9216" y="831"/>
                    <a:pt x="8883" y="772"/>
                    <a:pt x="8549" y="700"/>
                  </a:cubicBezTo>
                  <a:cubicBezTo>
                    <a:pt x="7847" y="593"/>
                    <a:pt x="7299" y="510"/>
                    <a:pt x="6763" y="438"/>
                  </a:cubicBezTo>
                  <a:cubicBezTo>
                    <a:pt x="6502" y="367"/>
                    <a:pt x="6228" y="284"/>
                    <a:pt x="5966" y="200"/>
                  </a:cubicBezTo>
                  <a:cubicBezTo>
                    <a:pt x="5692" y="105"/>
                    <a:pt x="5418" y="45"/>
                    <a:pt x="5144" y="10"/>
                  </a:cubicBezTo>
                  <a:lnTo>
                    <a:pt x="5085" y="10"/>
                  </a:lnTo>
                  <a:cubicBezTo>
                    <a:pt x="5025" y="4"/>
                    <a:pt x="4966" y="1"/>
                    <a:pt x="49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8053613" y="333388"/>
              <a:ext cx="191509" cy="154430"/>
            </a:xfrm>
            <a:custGeom>
              <a:avLst/>
              <a:gdLst/>
              <a:ahLst/>
              <a:cxnLst/>
              <a:rect l="l" t="t" r="r" b="b"/>
              <a:pathLst>
                <a:path w="5764" h="4648" extrusionOk="0">
                  <a:moveTo>
                    <a:pt x="1659" y="0"/>
                  </a:moveTo>
                  <a:cubicBezTo>
                    <a:pt x="1544" y="0"/>
                    <a:pt x="1431" y="10"/>
                    <a:pt x="1322" y="33"/>
                  </a:cubicBezTo>
                  <a:lnTo>
                    <a:pt x="1287" y="33"/>
                  </a:lnTo>
                  <a:cubicBezTo>
                    <a:pt x="1179" y="33"/>
                    <a:pt x="1084" y="69"/>
                    <a:pt x="1013" y="140"/>
                  </a:cubicBezTo>
                  <a:cubicBezTo>
                    <a:pt x="882" y="223"/>
                    <a:pt x="763" y="331"/>
                    <a:pt x="691" y="461"/>
                  </a:cubicBezTo>
                  <a:cubicBezTo>
                    <a:pt x="489" y="819"/>
                    <a:pt x="346" y="1200"/>
                    <a:pt x="263" y="1593"/>
                  </a:cubicBezTo>
                  <a:cubicBezTo>
                    <a:pt x="144" y="2045"/>
                    <a:pt x="1" y="2509"/>
                    <a:pt x="60" y="2974"/>
                  </a:cubicBezTo>
                  <a:cubicBezTo>
                    <a:pt x="96" y="3295"/>
                    <a:pt x="310" y="3569"/>
                    <a:pt x="608" y="3700"/>
                  </a:cubicBezTo>
                  <a:cubicBezTo>
                    <a:pt x="682" y="3742"/>
                    <a:pt x="964" y="3860"/>
                    <a:pt x="974" y="3860"/>
                  </a:cubicBezTo>
                  <a:cubicBezTo>
                    <a:pt x="976" y="3860"/>
                    <a:pt x="973" y="3859"/>
                    <a:pt x="965" y="3855"/>
                  </a:cubicBezTo>
                  <a:lnTo>
                    <a:pt x="965" y="3855"/>
                  </a:lnTo>
                  <a:cubicBezTo>
                    <a:pt x="1489" y="4081"/>
                    <a:pt x="2037" y="4271"/>
                    <a:pt x="2584" y="4414"/>
                  </a:cubicBezTo>
                  <a:cubicBezTo>
                    <a:pt x="2966" y="4543"/>
                    <a:pt x="3415" y="4647"/>
                    <a:pt x="3838" y="4647"/>
                  </a:cubicBezTo>
                  <a:cubicBezTo>
                    <a:pt x="4469" y="4647"/>
                    <a:pt x="5040" y="4415"/>
                    <a:pt x="5239" y="3688"/>
                  </a:cubicBezTo>
                  <a:cubicBezTo>
                    <a:pt x="5478" y="2950"/>
                    <a:pt x="5763" y="2033"/>
                    <a:pt x="5394" y="1283"/>
                  </a:cubicBezTo>
                  <a:cubicBezTo>
                    <a:pt x="5358" y="1223"/>
                    <a:pt x="5311" y="1164"/>
                    <a:pt x="5251" y="1104"/>
                  </a:cubicBezTo>
                  <a:cubicBezTo>
                    <a:pt x="5227" y="1069"/>
                    <a:pt x="5204" y="1033"/>
                    <a:pt x="5168" y="997"/>
                  </a:cubicBezTo>
                  <a:cubicBezTo>
                    <a:pt x="4942" y="783"/>
                    <a:pt x="4620" y="723"/>
                    <a:pt x="4335" y="628"/>
                  </a:cubicBezTo>
                  <a:cubicBezTo>
                    <a:pt x="3739" y="438"/>
                    <a:pt x="3144" y="247"/>
                    <a:pt x="2537" y="116"/>
                  </a:cubicBezTo>
                  <a:cubicBezTo>
                    <a:pt x="2270" y="65"/>
                    <a:pt x="1959" y="0"/>
                    <a:pt x="16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8250232" y="455685"/>
              <a:ext cx="365940" cy="358597"/>
            </a:xfrm>
            <a:custGeom>
              <a:avLst/>
              <a:gdLst/>
              <a:ahLst/>
              <a:cxnLst/>
              <a:rect l="l" t="t" r="r" b="b"/>
              <a:pathLst>
                <a:path w="11014" h="10793" extrusionOk="0">
                  <a:moveTo>
                    <a:pt x="5144" y="0"/>
                  </a:moveTo>
                  <a:cubicBezTo>
                    <a:pt x="4155" y="0"/>
                    <a:pt x="3190" y="343"/>
                    <a:pt x="2429" y="971"/>
                  </a:cubicBezTo>
                  <a:cubicBezTo>
                    <a:pt x="1107" y="1936"/>
                    <a:pt x="0" y="3353"/>
                    <a:pt x="107" y="5055"/>
                  </a:cubicBezTo>
                  <a:cubicBezTo>
                    <a:pt x="107" y="6877"/>
                    <a:pt x="893" y="8758"/>
                    <a:pt x="2429" y="9794"/>
                  </a:cubicBezTo>
                  <a:cubicBezTo>
                    <a:pt x="3360" y="10504"/>
                    <a:pt x="4542" y="10793"/>
                    <a:pt x="5708" y="10793"/>
                  </a:cubicBezTo>
                  <a:cubicBezTo>
                    <a:pt x="6047" y="10793"/>
                    <a:pt x="6385" y="10768"/>
                    <a:pt x="6715" y="10723"/>
                  </a:cubicBezTo>
                  <a:cubicBezTo>
                    <a:pt x="8608" y="10508"/>
                    <a:pt x="10168" y="9020"/>
                    <a:pt x="10692" y="7222"/>
                  </a:cubicBezTo>
                  <a:cubicBezTo>
                    <a:pt x="11013" y="5960"/>
                    <a:pt x="10906" y="4639"/>
                    <a:pt x="10382" y="3448"/>
                  </a:cubicBezTo>
                  <a:cubicBezTo>
                    <a:pt x="10156" y="2615"/>
                    <a:pt x="9668" y="1876"/>
                    <a:pt x="8977" y="1341"/>
                  </a:cubicBezTo>
                  <a:cubicBezTo>
                    <a:pt x="8009" y="522"/>
                    <a:pt x="6785" y="5"/>
                    <a:pt x="5509" y="5"/>
                  </a:cubicBezTo>
                  <a:cubicBezTo>
                    <a:pt x="5467" y="5"/>
                    <a:pt x="5424" y="6"/>
                    <a:pt x="5382" y="7"/>
                  </a:cubicBezTo>
                  <a:cubicBezTo>
                    <a:pt x="5302" y="3"/>
                    <a:pt x="5223" y="0"/>
                    <a:pt x="5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8270000" y="489972"/>
              <a:ext cx="319259" cy="296732"/>
            </a:xfrm>
            <a:custGeom>
              <a:avLst/>
              <a:gdLst/>
              <a:ahLst/>
              <a:cxnLst/>
              <a:rect l="l" t="t" r="r" b="b"/>
              <a:pathLst>
                <a:path w="9609" h="8931" extrusionOk="0">
                  <a:moveTo>
                    <a:pt x="4658" y="1"/>
                  </a:moveTo>
                  <a:cubicBezTo>
                    <a:pt x="3684" y="1"/>
                    <a:pt x="2753" y="299"/>
                    <a:pt x="2048" y="1094"/>
                  </a:cubicBezTo>
                  <a:cubicBezTo>
                    <a:pt x="1989" y="1166"/>
                    <a:pt x="1917" y="1249"/>
                    <a:pt x="1858" y="1333"/>
                  </a:cubicBezTo>
                  <a:cubicBezTo>
                    <a:pt x="262" y="2928"/>
                    <a:pt x="0" y="5797"/>
                    <a:pt x="1608" y="7488"/>
                  </a:cubicBezTo>
                  <a:cubicBezTo>
                    <a:pt x="1977" y="7893"/>
                    <a:pt x="2441" y="8191"/>
                    <a:pt x="2965" y="8357"/>
                  </a:cubicBezTo>
                  <a:cubicBezTo>
                    <a:pt x="3421" y="8676"/>
                    <a:pt x="3932" y="8930"/>
                    <a:pt x="4497" y="8930"/>
                  </a:cubicBezTo>
                  <a:cubicBezTo>
                    <a:pt x="4522" y="8930"/>
                    <a:pt x="4547" y="8930"/>
                    <a:pt x="4572" y="8929"/>
                  </a:cubicBezTo>
                  <a:cubicBezTo>
                    <a:pt x="4870" y="8929"/>
                    <a:pt x="5180" y="8893"/>
                    <a:pt x="5489" y="8845"/>
                  </a:cubicBezTo>
                  <a:cubicBezTo>
                    <a:pt x="5621" y="8862"/>
                    <a:pt x="5755" y="8870"/>
                    <a:pt x="5888" y="8870"/>
                  </a:cubicBezTo>
                  <a:cubicBezTo>
                    <a:pt x="6234" y="8870"/>
                    <a:pt x="6579" y="8814"/>
                    <a:pt x="6906" y="8702"/>
                  </a:cubicBezTo>
                  <a:cubicBezTo>
                    <a:pt x="7739" y="8345"/>
                    <a:pt x="8442" y="7738"/>
                    <a:pt x="8906" y="6952"/>
                  </a:cubicBezTo>
                  <a:cubicBezTo>
                    <a:pt x="8978" y="6821"/>
                    <a:pt x="9037" y="6690"/>
                    <a:pt x="9097" y="6559"/>
                  </a:cubicBezTo>
                  <a:cubicBezTo>
                    <a:pt x="9299" y="6178"/>
                    <a:pt x="9442" y="5762"/>
                    <a:pt x="9502" y="5321"/>
                  </a:cubicBezTo>
                  <a:cubicBezTo>
                    <a:pt x="9609" y="4250"/>
                    <a:pt x="9359" y="3166"/>
                    <a:pt x="8799" y="2237"/>
                  </a:cubicBezTo>
                  <a:cubicBezTo>
                    <a:pt x="8668" y="2059"/>
                    <a:pt x="8537" y="1904"/>
                    <a:pt x="8382" y="1749"/>
                  </a:cubicBezTo>
                  <a:cubicBezTo>
                    <a:pt x="8085" y="1392"/>
                    <a:pt x="7739" y="1071"/>
                    <a:pt x="7347" y="821"/>
                  </a:cubicBezTo>
                  <a:cubicBezTo>
                    <a:pt x="6930" y="535"/>
                    <a:pt x="6465" y="309"/>
                    <a:pt x="5989" y="166"/>
                  </a:cubicBezTo>
                  <a:cubicBezTo>
                    <a:pt x="5548" y="62"/>
                    <a:pt x="5098" y="1"/>
                    <a:pt x="4658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8296512" y="513295"/>
              <a:ext cx="268624" cy="250018"/>
            </a:xfrm>
            <a:custGeom>
              <a:avLst/>
              <a:gdLst/>
              <a:ahLst/>
              <a:cxnLst/>
              <a:rect l="l" t="t" r="r" b="b"/>
              <a:pathLst>
                <a:path w="8085" h="7525" extrusionOk="0">
                  <a:moveTo>
                    <a:pt x="3908" y="1"/>
                  </a:moveTo>
                  <a:cubicBezTo>
                    <a:pt x="3090" y="1"/>
                    <a:pt x="2312" y="253"/>
                    <a:pt x="1715" y="916"/>
                  </a:cubicBezTo>
                  <a:cubicBezTo>
                    <a:pt x="1655" y="988"/>
                    <a:pt x="1607" y="1059"/>
                    <a:pt x="1548" y="1131"/>
                  </a:cubicBezTo>
                  <a:cubicBezTo>
                    <a:pt x="214" y="2476"/>
                    <a:pt x="0" y="4881"/>
                    <a:pt x="1345" y="6310"/>
                  </a:cubicBezTo>
                  <a:cubicBezTo>
                    <a:pt x="1667" y="6643"/>
                    <a:pt x="2060" y="6893"/>
                    <a:pt x="2500" y="7036"/>
                  </a:cubicBezTo>
                  <a:cubicBezTo>
                    <a:pt x="2883" y="7314"/>
                    <a:pt x="3322" y="7525"/>
                    <a:pt x="3806" y="7525"/>
                  </a:cubicBezTo>
                  <a:cubicBezTo>
                    <a:pt x="3819" y="7525"/>
                    <a:pt x="3833" y="7525"/>
                    <a:pt x="3846" y="7524"/>
                  </a:cubicBezTo>
                  <a:cubicBezTo>
                    <a:pt x="4108" y="7524"/>
                    <a:pt x="4358" y="7500"/>
                    <a:pt x="4620" y="7453"/>
                  </a:cubicBezTo>
                  <a:cubicBezTo>
                    <a:pt x="4730" y="7466"/>
                    <a:pt x="4842" y="7473"/>
                    <a:pt x="4954" y="7473"/>
                  </a:cubicBezTo>
                  <a:cubicBezTo>
                    <a:pt x="5243" y="7473"/>
                    <a:pt x="5536" y="7428"/>
                    <a:pt x="5810" y="7334"/>
                  </a:cubicBezTo>
                  <a:cubicBezTo>
                    <a:pt x="6513" y="7036"/>
                    <a:pt x="7108" y="6524"/>
                    <a:pt x="7489" y="5857"/>
                  </a:cubicBezTo>
                  <a:cubicBezTo>
                    <a:pt x="7549" y="5750"/>
                    <a:pt x="7608" y="5643"/>
                    <a:pt x="7656" y="5536"/>
                  </a:cubicBezTo>
                  <a:cubicBezTo>
                    <a:pt x="7834" y="5203"/>
                    <a:pt x="7942" y="4857"/>
                    <a:pt x="8001" y="4488"/>
                  </a:cubicBezTo>
                  <a:cubicBezTo>
                    <a:pt x="8084" y="3583"/>
                    <a:pt x="7870" y="2666"/>
                    <a:pt x="7406" y="1881"/>
                  </a:cubicBezTo>
                  <a:cubicBezTo>
                    <a:pt x="7299" y="1738"/>
                    <a:pt x="7180" y="1607"/>
                    <a:pt x="7060" y="1476"/>
                  </a:cubicBezTo>
                  <a:cubicBezTo>
                    <a:pt x="6799" y="1166"/>
                    <a:pt x="6501" y="904"/>
                    <a:pt x="6168" y="690"/>
                  </a:cubicBezTo>
                  <a:cubicBezTo>
                    <a:pt x="5822" y="452"/>
                    <a:pt x="5441" y="261"/>
                    <a:pt x="5036" y="142"/>
                  </a:cubicBezTo>
                  <a:cubicBezTo>
                    <a:pt x="4661" y="53"/>
                    <a:pt x="4280" y="1"/>
                    <a:pt x="3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8114512" y="738121"/>
              <a:ext cx="50768" cy="26979"/>
            </a:xfrm>
            <a:custGeom>
              <a:avLst/>
              <a:gdLst/>
              <a:ahLst/>
              <a:cxnLst/>
              <a:rect l="l" t="t" r="r" b="b"/>
              <a:pathLst>
                <a:path w="1528" h="812" extrusionOk="0">
                  <a:moveTo>
                    <a:pt x="278" y="0"/>
                  </a:moveTo>
                  <a:cubicBezTo>
                    <a:pt x="116" y="0"/>
                    <a:pt x="0" y="180"/>
                    <a:pt x="96" y="341"/>
                  </a:cubicBezTo>
                  <a:cubicBezTo>
                    <a:pt x="204" y="471"/>
                    <a:pt x="156" y="400"/>
                    <a:pt x="275" y="460"/>
                  </a:cubicBezTo>
                  <a:cubicBezTo>
                    <a:pt x="573" y="579"/>
                    <a:pt x="882" y="674"/>
                    <a:pt x="1180" y="805"/>
                  </a:cubicBezTo>
                  <a:cubicBezTo>
                    <a:pt x="1199" y="809"/>
                    <a:pt x="1218" y="812"/>
                    <a:pt x="1237" y="812"/>
                  </a:cubicBezTo>
                  <a:cubicBezTo>
                    <a:pt x="1410" y="812"/>
                    <a:pt x="1528" y="621"/>
                    <a:pt x="1442" y="460"/>
                  </a:cubicBezTo>
                  <a:cubicBezTo>
                    <a:pt x="1394" y="364"/>
                    <a:pt x="1287" y="341"/>
                    <a:pt x="1204" y="305"/>
                  </a:cubicBezTo>
                  <a:cubicBezTo>
                    <a:pt x="918" y="198"/>
                    <a:pt x="632" y="90"/>
                    <a:pt x="335" y="7"/>
                  </a:cubicBezTo>
                  <a:cubicBezTo>
                    <a:pt x="315" y="2"/>
                    <a:pt x="297" y="0"/>
                    <a:pt x="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8014076" y="707256"/>
              <a:ext cx="77614" cy="34521"/>
            </a:xfrm>
            <a:custGeom>
              <a:avLst/>
              <a:gdLst/>
              <a:ahLst/>
              <a:cxnLst/>
              <a:rect l="l" t="t" r="r" b="b"/>
              <a:pathLst>
                <a:path w="2336" h="1039" extrusionOk="0">
                  <a:moveTo>
                    <a:pt x="277" y="0"/>
                  </a:moveTo>
                  <a:cubicBezTo>
                    <a:pt x="257" y="0"/>
                    <a:pt x="236" y="2"/>
                    <a:pt x="214" y="7"/>
                  </a:cubicBezTo>
                  <a:cubicBezTo>
                    <a:pt x="71" y="55"/>
                    <a:pt x="0" y="222"/>
                    <a:pt x="71" y="353"/>
                  </a:cubicBezTo>
                  <a:cubicBezTo>
                    <a:pt x="191" y="519"/>
                    <a:pt x="476" y="531"/>
                    <a:pt x="667" y="615"/>
                  </a:cubicBezTo>
                  <a:cubicBezTo>
                    <a:pt x="1107" y="758"/>
                    <a:pt x="1560" y="889"/>
                    <a:pt x="2000" y="1031"/>
                  </a:cubicBezTo>
                  <a:cubicBezTo>
                    <a:pt x="2020" y="1036"/>
                    <a:pt x="2040" y="1039"/>
                    <a:pt x="2059" y="1039"/>
                  </a:cubicBezTo>
                  <a:cubicBezTo>
                    <a:pt x="2221" y="1039"/>
                    <a:pt x="2335" y="871"/>
                    <a:pt x="2250" y="722"/>
                  </a:cubicBezTo>
                  <a:cubicBezTo>
                    <a:pt x="2226" y="674"/>
                    <a:pt x="2179" y="638"/>
                    <a:pt x="2119" y="615"/>
                  </a:cubicBezTo>
                  <a:cubicBezTo>
                    <a:pt x="1631" y="436"/>
                    <a:pt x="1119" y="281"/>
                    <a:pt x="619" y="115"/>
                  </a:cubicBezTo>
                  <a:cubicBezTo>
                    <a:pt x="506" y="84"/>
                    <a:pt x="403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8037798" y="735929"/>
              <a:ext cx="75986" cy="34787"/>
            </a:xfrm>
            <a:custGeom>
              <a:avLst/>
              <a:gdLst/>
              <a:ahLst/>
              <a:cxnLst/>
              <a:rect l="l" t="t" r="r" b="b"/>
              <a:pathLst>
                <a:path w="2287" h="1047" extrusionOk="0">
                  <a:moveTo>
                    <a:pt x="203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60" y="37"/>
                    <a:pt x="0" y="156"/>
                    <a:pt x="36" y="276"/>
                  </a:cubicBezTo>
                  <a:cubicBezTo>
                    <a:pt x="60" y="383"/>
                    <a:pt x="167" y="418"/>
                    <a:pt x="250" y="466"/>
                  </a:cubicBezTo>
                  <a:cubicBezTo>
                    <a:pt x="774" y="740"/>
                    <a:pt x="1358" y="823"/>
                    <a:pt x="1905" y="1038"/>
                  </a:cubicBezTo>
                  <a:cubicBezTo>
                    <a:pt x="1928" y="1044"/>
                    <a:pt x="1951" y="1047"/>
                    <a:pt x="1972" y="1047"/>
                  </a:cubicBezTo>
                  <a:cubicBezTo>
                    <a:pt x="2155" y="1047"/>
                    <a:pt x="2287" y="839"/>
                    <a:pt x="2191" y="668"/>
                  </a:cubicBezTo>
                  <a:cubicBezTo>
                    <a:pt x="2132" y="561"/>
                    <a:pt x="2013" y="537"/>
                    <a:pt x="1905" y="502"/>
                  </a:cubicBezTo>
                  <a:cubicBezTo>
                    <a:pt x="1596" y="383"/>
                    <a:pt x="1274" y="276"/>
                    <a:pt x="953" y="204"/>
                  </a:cubicBezTo>
                  <a:cubicBezTo>
                    <a:pt x="644" y="135"/>
                    <a:pt x="401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8092617" y="706525"/>
              <a:ext cx="37577" cy="18241"/>
            </a:xfrm>
            <a:custGeom>
              <a:avLst/>
              <a:gdLst/>
              <a:ahLst/>
              <a:cxnLst/>
              <a:rect l="l" t="t" r="r" b="b"/>
              <a:pathLst>
                <a:path w="1131" h="549" extrusionOk="0">
                  <a:moveTo>
                    <a:pt x="205" y="0"/>
                  </a:moveTo>
                  <a:cubicBezTo>
                    <a:pt x="91" y="0"/>
                    <a:pt x="1" y="137"/>
                    <a:pt x="65" y="244"/>
                  </a:cubicBezTo>
                  <a:cubicBezTo>
                    <a:pt x="113" y="327"/>
                    <a:pt x="208" y="327"/>
                    <a:pt x="291" y="363"/>
                  </a:cubicBezTo>
                  <a:cubicBezTo>
                    <a:pt x="470" y="434"/>
                    <a:pt x="648" y="482"/>
                    <a:pt x="827" y="541"/>
                  </a:cubicBezTo>
                  <a:cubicBezTo>
                    <a:pt x="845" y="546"/>
                    <a:pt x="862" y="548"/>
                    <a:pt x="878" y="548"/>
                  </a:cubicBezTo>
                  <a:cubicBezTo>
                    <a:pt x="1066" y="548"/>
                    <a:pt x="1131" y="251"/>
                    <a:pt x="922" y="196"/>
                  </a:cubicBezTo>
                  <a:cubicBezTo>
                    <a:pt x="696" y="137"/>
                    <a:pt x="470" y="65"/>
                    <a:pt x="243" y="6"/>
                  </a:cubicBezTo>
                  <a:cubicBezTo>
                    <a:pt x="230" y="2"/>
                    <a:pt x="217" y="0"/>
                    <a:pt x="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7971749" y="660311"/>
              <a:ext cx="56881" cy="31697"/>
            </a:xfrm>
            <a:custGeom>
              <a:avLst/>
              <a:gdLst/>
              <a:ahLst/>
              <a:cxnLst/>
              <a:rect l="l" t="t" r="r" b="b"/>
              <a:pathLst>
                <a:path w="1712" h="954" extrusionOk="0">
                  <a:moveTo>
                    <a:pt x="235" y="0"/>
                  </a:moveTo>
                  <a:cubicBezTo>
                    <a:pt x="220" y="0"/>
                    <a:pt x="205" y="1"/>
                    <a:pt x="191" y="4"/>
                  </a:cubicBezTo>
                  <a:cubicBezTo>
                    <a:pt x="71" y="39"/>
                    <a:pt x="0" y="158"/>
                    <a:pt x="12" y="277"/>
                  </a:cubicBezTo>
                  <a:cubicBezTo>
                    <a:pt x="71" y="492"/>
                    <a:pt x="143" y="444"/>
                    <a:pt x="250" y="504"/>
                  </a:cubicBezTo>
                  <a:cubicBezTo>
                    <a:pt x="691" y="682"/>
                    <a:pt x="917" y="766"/>
                    <a:pt x="1250" y="920"/>
                  </a:cubicBezTo>
                  <a:cubicBezTo>
                    <a:pt x="1292" y="943"/>
                    <a:pt x="1334" y="953"/>
                    <a:pt x="1374" y="953"/>
                  </a:cubicBezTo>
                  <a:cubicBezTo>
                    <a:pt x="1563" y="953"/>
                    <a:pt x="1711" y="726"/>
                    <a:pt x="1584" y="539"/>
                  </a:cubicBezTo>
                  <a:cubicBezTo>
                    <a:pt x="1369" y="361"/>
                    <a:pt x="964" y="266"/>
                    <a:pt x="691" y="146"/>
                  </a:cubicBezTo>
                  <a:cubicBezTo>
                    <a:pt x="539" y="103"/>
                    <a:pt x="387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8800053" y="275612"/>
              <a:ext cx="120308" cy="129312"/>
            </a:xfrm>
            <a:custGeom>
              <a:avLst/>
              <a:gdLst/>
              <a:ahLst/>
              <a:cxnLst/>
              <a:rect l="l" t="t" r="r" b="b"/>
              <a:pathLst>
                <a:path w="3621" h="3892" extrusionOk="0">
                  <a:moveTo>
                    <a:pt x="3256" y="1"/>
                  </a:moveTo>
                  <a:cubicBezTo>
                    <a:pt x="3207" y="1"/>
                    <a:pt x="3156" y="11"/>
                    <a:pt x="3108" y="34"/>
                  </a:cubicBezTo>
                  <a:cubicBezTo>
                    <a:pt x="2322" y="391"/>
                    <a:pt x="1525" y="1522"/>
                    <a:pt x="1179" y="1986"/>
                  </a:cubicBezTo>
                  <a:cubicBezTo>
                    <a:pt x="822" y="2486"/>
                    <a:pt x="477" y="3046"/>
                    <a:pt x="167" y="3391"/>
                  </a:cubicBezTo>
                  <a:cubicBezTo>
                    <a:pt x="48" y="3463"/>
                    <a:pt x="1" y="3605"/>
                    <a:pt x="48" y="3736"/>
                  </a:cubicBezTo>
                  <a:cubicBezTo>
                    <a:pt x="114" y="3846"/>
                    <a:pt x="188" y="3891"/>
                    <a:pt x="266" y="3891"/>
                  </a:cubicBezTo>
                  <a:cubicBezTo>
                    <a:pt x="399" y="3891"/>
                    <a:pt x="544" y="3759"/>
                    <a:pt x="679" y="3594"/>
                  </a:cubicBezTo>
                  <a:cubicBezTo>
                    <a:pt x="929" y="3391"/>
                    <a:pt x="1191" y="3177"/>
                    <a:pt x="1441" y="2962"/>
                  </a:cubicBezTo>
                  <a:cubicBezTo>
                    <a:pt x="2180" y="2391"/>
                    <a:pt x="2823" y="1700"/>
                    <a:pt x="3370" y="938"/>
                  </a:cubicBezTo>
                  <a:cubicBezTo>
                    <a:pt x="3477" y="724"/>
                    <a:pt x="3620" y="510"/>
                    <a:pt x="3608" y="284"/>
                  </a:cubicBezTo>
                  <a:cubicBezTo>
                    <a:pt x="3572" y="111"/>
                    <a:pt x="3417" y="1"/>
                    <a:pt x="3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8836866" y="390832"/>
              <a:ext cx="213637" cy="79541"/>
            </a:xfrm>
            <a:custGeom>
              <a:avLst/>
              <a:gdLst/>
              <a:ahLst/>
              <a:cxnLst/>
              <a:rect l="l" t="t" r="r" b="b"/>
              <a:pathLst>
                <a:path w="6430" h="2394" extrusionOk="0">
                  <a:moveTo>
                    <a:pt x="5973" y="0"/>
                  </a:moveTo>
                  <a:cubicBezTo>
                    <a:pt x="5594" y="0"/>
                    <a:pt x="5058" y="199"/>
                    <a:pt x="4572" y="340"/>
                  </a:cubicBezTo>
                  <a:cubicBezTo>
                    <a:pt x="4239" y="459"/>
                    <a:pt x="3893" y="578"/>
                    <a:pt x="3560" y="709"/>
                  </a:cubicBezTo>
                  <a:cubicBezTo>
                    <a:pt x="3429" y="721"/>
                    <a:pt x="3310" y="768"/>
                    <a:pt x="3203" y="840"/>
                  </a:cubicBezTo>
                  <a:cubicBezTo>
                    <a:pt x="2596" y="1078"/>
                    <a:pt x="1988" y="1328"/>
                    <a:pt x="1369" y="1542"/>
                  </a:cubicBezTo>
                  <a:cubicBezTo>
                    <a:pt x="1203" y="1578"/>
                    <a:pt x="1036" y="1626"/>
                    <a:pt x="869" y="1673"/>
                  </a:cubicBezTo>
                  <a:cubicBezTo>
                    <a:pt x="619" y="1745"/>
                    <a:pt x="345" y="1757"/>
                    <a:pt x="119" y="1876"/>
                  </a:cubicBezTo>
                  <a:cubicBezTo>
                    <a:pt x="36" y="1935"/>
                    <a:pt x="0" y="2042"/>
                    <a:pt x="48" y="2138"/>
                  </a:cubicBezTo>
                  <a:cubicBezTo>
                    <a:pt x="16" y="2275"/>
                    <a:pt x="125" y="2394"/>
                    <a:pt x="258" y="2394"/>
                  </a:cubicBezTo>
                  <a:cubicBezTo>
                    <a:pt x="275" y="2394"/>
                    <a:pt x="292" y="2392"/>
                    <a:pt x="310" y="2388"/>
                  </a:cubicBezTo>
                  <a:cubicBezTo>
                    <a:pt x="1953" y="2161"/>
                    <a:pt x="3560" y="1780"/>
                    <a:pt x="5120" y="1245"/>
                  </a:cubicBezTo>
                  <a:cubicBezTo>
                    <a:pt x="5489" y="1102"/>
                    <a:pt x="5834" y="923"/>
                    <a:pt x="6144" y="697"/>
                  </a:cubicBezTo>
                  <a:cubicBezTo>
                    <a:pt x="6287" y="578"/>
                    <a:pt x="6382" y="602"/>
                    <a:pt x="6429" y="328"/>
                  </a:cubicBezTo>
                  <a:cubicBezTo>
                    <a:pt x="6417" y="149"/>
                    <a:pt x="6263" y="6"/>
                    <a:pt x="6084" y="6"/>
                  </a:cubicBezTo>
                  <a:cubicBezTo>
                    <a:pt x="6049" y="2"/>
                    <a:pt x="6012" y="0"/>
                    <a:pt x="59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8860587" y="520771"/>
              <a:ext cx="182804" cy="64756"/>
            </a:xfrm>
            <a:custGeom>
              <a:avLst/>
              <a:gdLst/>
              <a:ahLst/>
              <a:cxnLst/>
              <a:rect l="l" t="t" r="r" b="b"/>
              <a:pathLst>
                <a:path w="5502" h="1949" extrusionOk="0">
                  <a:moveTo>
                    <a:pt x="512" y="1"/>
                  </a:moveTo>
                  <a:cubicBezTo>
                    <a:pt x="441" y="1"/>
                    <a:pt x="381" y="25"/>
                    <a:pt x="334" y="84"/>
                  </a:cubicBezTo>
                  <a:cubicBezTo>
                    <a:pt x="131" y="120"/>
                    <a:pt x="0" y="334"/>
                    <a:pt x="84" y="525"/>
                  </a:cubicBezTo>
                  <a:cubicBezTo>
                    <a:pt x="167" y="715"/>
                    <a:pt x="393" y="775"/>
                    <a:pt x="560" y="858"/>
                  </a:cubicBezTo>
                  <a:cubicBezTo>
                    <a:pt x="1084" y="1096"/>
                    <a:pt x="1608" y="1287"/>
                    <a:pt x="2155" y="1453"/>
                  </a:cubicBezTo>
                  <a:cubicBezTo>
                    <a:pt x="2786" y="1644"/>
                    <a:pt x="3441" y="1787"/>
                    <a:pt x="4096" y="1882"/>
                  </a:cubicBezTo>
                  <a:cubicBezTo>
                    <a:pt x="4290" y="1899"/>
                    <a:pt x="4535" y="1949"/>
                    <a:pt x="4769" y="1949"/>
                  </a:cubicBezTo>
                  <a:cubicBezTo>
                    <a:pt x="5009" y="1949"/>
                    <a:pt x="5237" y="1897"/>
                    <a:pt x="5382" y="1703"/>
                  </a:cubicBezTo>
                  <a:cubicBezTo>
                    <a:pt x="5501" y="1477"/>
                    <a:pt x="5430" y="1215"/>
                    <a:pt x="5215" y="1084"/>
                  </a:cubicBezTo>
                  <a:cubicBezTo>
                    <a:pt x="3763" y="370"/>
                    <a:pt x="2108" y="19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39"/>
          <p:cNvGrpSpPr/>
          <p:nvPr/>
        </p:nvGrpSpPr>
        <p:grpSpPr>
          <a:xfrm>
            <a:off x="378475" y="3455308"/>
            <a:ext cx="955800" cy="1211525"/>
            <a:chOff x="7869600" y="202463"/>
            <a:chExt cx="955800" cy="1211525"/>
          </a:xfrm>
        </p:grpSpPr>
        <p:sp>
          <p:nvSpPr>
            <p:cNvPr id="1147" name="Google Shape;1147;p39"/>
            <p:cNvSpPr/>
            <p:nvPr/>
          </p:nvSpPr>
          <p:spPr>
            <a:xfrm>
              <a:off x="7869600" y="202463"/>
              <a:ext cx="888225" cy="1137700"/>
            </a:xfrm>
            <a:custGeom>
              <a:avLst/>
              <a:gdLst/>
              <a:ahLst/>
              <a:cxnLst/>
              <a:rect l="l" t="t" r="r" b="b"/>
              <a:pathLst>
                <a:path w="35529" h="45508" extrusionOk="0">
                  <a:moveTo>
                    <a:pt x="28912" y="0"/>
                  </a:moveTo>
                  <a:cubicBezTo>
                    <a:pt x="28832" y="0"/>
                    <a:pt x="28752" y="5"/>
                    <a:pt x="28670" y="14"/>
                  </a:cubicBezTo>
                  <a:cubicBezTo>
                    <a:pt x="28670" y="14"/>
                    <a:pt x="0" y="5181"/>
                    <a:pt x="203" y="6479"/>
                  </a:cubicBezTo>
                  <a:cubicBezTo>
                    <a:pt x="226" y="6562"/>
                    <a:pt x="4703" y="45507"/>
                    <a:pt x="4703" y="45507"/>
                  </a:cubicBezTo>
                  <a:lnTo>
                    <a:pt x="33552" y="42162"/>
                  </a:lnTo>
                  <a:cubicBezTo>
                    <a:pt x="34707" y="42031"/>
                    <a:pt x="35528" y="40995"/>
                    <a:pt x="35397" y="39840"/>
                  </a:cubicBezTo>
                  <a:lnTo>
                    <a:pt x="30992" y="1859"/>
                  </a:lnTo>
                  <a:cubicBezTo>
                    <a:pt x="30870" y="786"/>
                    <a:pt x="29967" y="0"/>
                    <a:pt x="289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7873825" y="222438"/>
              <a:ext cx="793800" cy="179825"/>
            </a:xfrm>
            <a:custGeom>
              <a:avLst/>
              <a:gdLst/>
              <a:ahLst/>
              <a:cxnLst/>
              <a:rect l="l" t="t" r="r" b="b"/>
              <a:pathLst>
                <a:path w="31752" h="7193" extrusionOk="0">
                  <a:moveTo>
                    <a:pt x="28635" y="1"/>
                  </a:moveTo>
                  <a:cubicBezTo>
                    <a:pt x="28520" y="1"/>
                    <a:pt x="28406" y="16"/>
                    <a:pt x="28287" y="48"/>
                  </a:cubicBezTo>
                  <a:cubicBezTo>
                    <a:pt x="18798" y="1870"/>
                    <a:pt x="510" y="5013"/>
                    <a:pt x="224" y="5656"/>
                  </a:cubicBezTo>
                  <a:cubicBezTo>
                    <a:pt x="0" y="6151"/>
                    <a:pt x="953" y="7192"/>
                    <a:pt x="1883" y="7192"/>
                  </a:cubicBezTo>
                  <a:cubicBezTo>
                    <a:pt x="1894" y="7192"/>
                    <a:pt x="1904" y="7192"/>
                    <a:pt x="1915" y="7192"/>
                  </a:cubicBezTo>
                  <a:cubicBezTo>
                    <a:pt x="11499" y="6990"/>
                    <a:pt x="22453" y="5335"/>
                    <a:pt x="31752" y="3180"/>
                  </a:cubicBezTo>
                  <a:cubicBezTo>
                    <a:pt x="31145" y="2132"/>
                    <a:pt x="30371" y="1191"/>
                    <a:pt x="29454" y="382"/>
                  </a:cubicBezTo>
                  <a:cubicBezTo>
                    <a:pt x="29275" y="203"/>
                    <a:pt x="29061" y="72"/>
                    <a:pt x="28811" y="12"/>
                  </a:cubicBezTo>
                  <a:cubicBezTo>
                    <a:pt x="28751" y="5"/>
                    <a:pt x="28693" y="1"/>
                    <a:pt x="286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7874600" y="271613"/>
              <a:ext cx="950800" cy="1142375"/>
            </a:xfrm>
            <a:custGeom>
              <a:avLst/>
              <a:gdLst/>
              <a:ahLst/>
              <a:cxnLst/>
              <a:rect l="l" t="t" r="r" b="b"/>
              <a:pathLst>
                <a:path w="38032" h="45695" extrusionOk="0">
                  <a:moveTo>
                    <a:pt x="30804" y="1"/>
                  </a:moveTo>
                  <a:cubicBezTo>
                    <a:pt x="30690" y="1"/>
                    <a:pt x="30575" y="8"/>
                    <a:pt x="30459" y="22"/>
                  </a:cubicBezTo>
                  <a:cubicBezTo>
                    <a:pt x="30459" y="22"/>
                    <a:pt x="4051" y="3546"/>
                    <a:pt x="1241" y="3880"/>
                  </a:cubicBezTo>
                  <a:cubicBezTo>
                    <a:pt x="1087" y="3896"/>
                    <a:pt x="952" y="3904"/>
                    <a:pt x="833" y="3904"/>
                  </a:cubicBezTo>
                  <a:cubicBezTo>
                    <a:pt x="173" y="3904"/>
                    <a:pt x="29" y="3680"/>
                    <a:pt x="6" y="3680"/>
                  </a:cubicBezTo>
                  <a:cubicBezTo>
                    <a:pt x="1" y="3680"/>
                    <a:pt x="1" y="3690"/>
                    <a:pt x="3" y="3713"/>
                  </a:cubicBezTo>
                  <a:lnTo>
                    <a:pt x="4848" y="45694"/>
                  </a:lnTo>
                  <a:lnTo>
                    <a:pt x="35317" y="42170"/>
                  </a:lnTo>
                  <a:cubicBezTo>
                    <a:pt x="36900" y="41991"/>
                    <a:pt x="38031" y="40563"/>
                    <a:pt x="37853" y="38979"/>
                  </a:cubicBezTo>
                  <a:lnTo>
                    <a:pt x="33638" y="2546"/>
                  </a:lnTo>
                  <a:cubicBezTo>
                    <a:pt x="33472" y="1079"/>
                    <a:pt x="32235" y="1"/>
                    <a:pt x="30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8152650" y="472813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1"/>
                  </a:moveTo>
                  <a:cubicBezTo>
                    <a:pt x="385" y="1"/>
                    <a:pt x="0" y="357"/>
                    <a:pt x="61" y="832"/>
                  </a:cubicBezTo>
                  <a:cubicBezTo>
                    <a:pt x="94" y="1208"/>
                    <a:pt x="415" y="1492"/>
                    <a:pt x="795" y="1492"/>
                  </a:cubicBezTo>
                  <a:cubicBezTo>
                    <a:pt x="823" y="1492"/>
                    <a:pt x="853" y="1490"/>
                    <a:pt x="882" y="1487"/>
                  </a:cubicBezTo>
                  <a:cubicBezTo>
                    <a:pt x="1537" y="1416"/>
                    <a:pt x="1775" y="582"/>
                    <a:pt x="1251" y="165"/>
                  </a:cubicBezTo>
                  <a:cubicBezTo>
                    <a:pt x="1111" y="51"/>
                    <a:pt x="952" y="1"/>
                    <a:pt x="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8390175" y="419838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0"/>
                  </a:moveTo>
                  <a:cubicBezTo>
                    <a:pt x="385" y="0"/>
                    <a:pt x="0" y="356"/>
                    <a:pt x="61" y="832"/>
                  </a:cubicBezTo>
                  <a:cubicBezTo>
                    <a:pt x="94" y="1208"/>
                    <a:pt x="425" y="1492"/>
                    <a:pt x="797" y="1492"/>
                  </a:cubicBezTo>
                  <a:cubicBezTo>
                    <a:pt x="825" y="1492"/>
                    <a:pt x="854" y="1490"/>
                    <a:pt x="882" y="1487"/>
                  </a:cubicBezTo>
                  <a:cubicBezTo>
                    <a:pt x="1537" y="1403"/>
                    <a:pt x="1775" y="570"/>
                    <a:pt x="1251" y="165"/>
                  </a:cubicBezTo>
                  <a:cubicBezTo>
                    <a:pt x="1111" y="51"/>
                    <a:pt x="952" y="0"/>
                    <a:pt x="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8272825" y="448588"/>
              <a:ext cx="40900" cy="33375"/>
            </a:xfrm>
            <a:custGeom>
              <a:avLst/>
              <a:gdLst/>
              <a:ahLst/>
              <a:cxnLst/>
              <a:rect l="l" t="t" r="r" b="b"/>
              <a:pathLst>
                <a:path w="1636" h="1335" extrusionOk="0">
                  <a:moveTo>
                    <a:pt x="754" y="1"/>
                  </a:moveTo>
                  <a:cubicBezTo>
                    <a:pt x="358" y="1"/>
                    <a:pt x="0" y="363"/>
                    <a:pt x="99" y="813"/>
                  </a:cubicBezTo>
                  <a:cubicBezTo>
                    <a:pt x="153" y="1121"/>
                    <a:pt x="414" y="1334"/>
                    <a:pt x="715" y="1334"/>
                  </a:cubicBezTo>
                  <a:cubicBezTo>
                    <a:pt x="752" y="1334"/>
                    <a:pt x="789" y="1331"/>
                    <a:pt x="826" y="1325"/>
                  </a:cubicBezTo>
                  <a:cubicBezTo>
                    <a:pt x="1433" y="1253"/>
                    <a:pt x="1635" y="480"/>
                    <a:pt x="1135" y="122"/>
                  </a:cubicBezTo>
                  <a:cubicBezTo>
                    <a:pt x="1013" y="38"/>
                    <a:pt x="882" y="1"/>
                    <a:pt x="754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8245825" y="519188"/>
              <a:ext cx="140825" cy="55175"/>
            </a:xfrm>
            <a:custGeom>
              <a:avLst/>
              <a:gdLst/>
              <a:ahLst/>
              <a:cxnLst/>
              <a:rect l="l" t="t" r="r" b="b"/>
              <a:pathLst>
                <a:path w="5633" h="2207" extrusionOk="0">
                  <a:moveTo>
                    <a:pt x="3428" y="0"/>
                  </a:moveTo>
                  <a:cubicBezTo>
                    <a:pt x="2755" y="0"/>
                    <a:pt x="2087" y="172"/>
                    <a:pt x="1489" y="501"/>
                  </a:cubicBezTo>
                  <a:cubicBezTo>
                    <a:pt x="870" y="858"/>
                    <a:pt x="346" y="1382"/>
                    <a:pt x="1" y="2025"/>
                  </a:cubicBezTo>
                  <a:cubicBezTo>
                    <a:pt x="394" y="2145"/>
                    <a:pt x="816" y="2205"/>
                    <a:pt x="1233" y="2205"/>
                  </a:cubicBezTo>
                  <a:cubicBezTo>
                    <a:pt x="1271" y="2205"/>
                    <a:pt x="1308" y="2205"/>
                    <a:pt x="1346" y="2204"/>
                  </a:cubicBezTo>
                  <a:cubicBezTo>
                    <a:pt x="1411" y="2205"/>
                    <a:pt x="1475" y="2206"/>
                    <a:pt x="1539" y="2206"/>
                  </a:cubicBezTo>
                  <a:cubicBezTo>
                    <a:pt x="2378" y="2206"/>
                    <a:pt x="3205" y="2062"/>
                    <a:pt x="4001" y="1763"/>
                  </a:cubicBezTo>
                  <a:cubicBezTo>
                    <a:pt x="4620" y="1513"/>
                    <a:pt x="5180" y="1132"/>
                    <a:pt x="5632" y="632"/>
                  </a:cubicBezTo>
                  <a:cubicBezTo>
                    <a:pt x="5180" y="382"/>
                    <a:pt x="4692" y="192"/>
                    <a:pt x="4180" y="73"/>
                  </a:cubicBezTo>
                  <a:cubicBezTo>
                    <a:pt x="3931" y="24"/>
                    <a:pt x="3679" y="0"/>
                    <a:pt x="34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8211000" y="473313"/>
              <a:ext cx="195875" cy="96225"/>
            </a:xfrm>
            <a:custGeom>
              <a:avLst/>
              <a:gdLst/>
              <a:ahLst/>
              <a:cxnLst/>
              <a:rect l="l" t="t" r="r" b="b"/>
              <a:pathLst>
                <a:path w="7835" h="3849" extrusionOk="0">
                  <a:moveTo>
                    <a:pt x="6403" y="1"/>
                  </a:moveTo>
                  <a:cubicBezTo>
                    <a:pt x="6376" y="1"/>
                    <a:pt x="6349" y="1"/>
                    <a:pt x="6323" y="3"/>
                  </a:cubicBezTo>
                  <a:cubicBezTo>
                    <a:pt x="5835" y="62"/>
                    <a:pt x="5370" y="229"/>
                    <a:pt x="4966" y="503"/>
                  </a:cubicBezTo>
                  <a:cubicBezTo>
                    <a:pt x="4442" y="824"/>
                    <a:pt x="3918" y="1241"/>
                    <a:pt x="3311" y="1324"/>
                  </a:cubicBezTo>
                  <a:cubicBezTo>
                    <a:pt x="3250" y="1329"/>
                    <a:pt x="3190" y="1332"/>
                    <a:pt x="3130" y="1332"/>
                  </a:cubicBezTo>
                  <a:cubicBezTo>
                    <a:pt x="2788" y="1332"/>
                    <a:pt x="2454" y="1254"/>
                    <a:pt x="2120" y="1193"/>
                  </a:cubicBezTo>
                  <a:cubicBezTo>
                    <a:pt x="1916" y="1153"/>
                    <a:pt x="1698" y="1127"/>
                    <a:pt x="1484" y="1127"/>
                  </a:cubicBezTo>
                  <a:cubicBezTo>
                    <a:pt x="1059" y="1127"/>
                    <a:pt x="646" y="1230"/>
                    <a:pt x="370" y="1538"/>
                  </a:cubicBezTo>
                  <a:cubicBezTo>
                    <a:pt x="60" y="1919"/>
                    <a:pt x="1" y="2455"/>
                    <a:pt x="227" y="2908"/>
                  </a:cubicBezTo>
                  <a:cubicBezTo>
                    <a:pt x="453" y="3336"/>
                    <a:pt x="846" y="3670"/>
                    <a:pt x="1310" y="3824"/>
                  </a:cubicBezTo>
                  <a:lnTo>
                    <a:pt x="1394" y="3848"/>
                  </a:lnTo>
                  <a:cubicBezTo>
                    <a:pt x="2086" y="2594"/>
                    <a:pt x="3404" y="1839"/>
                    <a:pt x="4799" y="1839"/>
                  </a:cubicBezTo>
                  <a:cubicBezTo>
                    <a:pt x="5059" y="1839"/>
                    <a:pt x="5322" y="1865"/>
                    <a:pt x="5585" y="1919"/>
                  </a:cubicBezTo>
                  <a:cubicBezTo>
                    <a:pt x="6097" y="2027"/>
                    <a:pt x="6585" y="2217"/>
                    <a:pt x="7037" y="2479"/>
                  </a:cubicBezTo>
                  <a:cubicBezTo>
                    <a:pt x="7192" y="2300"/>
                    <a:pt x="7323" y="2122"/>
                    <a:pt x="7442" y="1919"/>
                  </a:cubicBezTo>
                  <a:cubicBezTo>
                    <a:pt x="7680" y="1515"/>
                    <a:pt x="7835" y="967"/>
                    <a:pt x="7585" y="574"/>
                  </a:cubicBezTo>
                  <a:cubicBezTo>
                    <a:pt x="7338" y="192"/>
                    <a:pt x="6857" y="1"/>
                    <a:pt x="6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8122000" y="1204563"/>
              <a:ext cx="67300" cy="114650"/>
            </a:xfrm>
            <a:custGeom>
              <a:avLst/>
              <a:gdLst/>
              <a:ahLst/>
              <a:cxnLst/>
              <a:rect l="l" t="t" r="r" b="b"/>
              <a:pathLst>
                <a:path w="2692" h="4586" extrusionOk="0">
                  <a:moveTo>
                    <a:pt x="1102" y="759"/>
                  </a:moveTo>
                  <a:cubicBezTo>
                    <a:pt x="1129" y="759"/>
                    <a:pt x="1156" y="762"/>
                    <a:pt x="1179" y="768"/>
                  </a:cubicBezTo>
                  <a:cubicBezTo>
                    <a:pt x="1394" y="780"/>
                    <a:pt x="1382" y="792"/>
                    <a:pt x="1441" y="816"/>
                  </a:cubicBezTo>
                  <a:cubicBezTo>
                    <a:pt x="1501" y="851"/>
                    <a:pt x="1548" y="899"/>
                    <a:pt x="1596" y="947"/>
                  </a:cubicBezTo>
                  <a:cubicBezTo>
                    <a:pt x="1620" y="971"/>
                    <a:pt x="1644" y="1006"/>
                    <a:pt x="1668" y="1042"/>
                  </a:cubicBezTo>
                  <a:lnTo>
                    <a:pt x="1691" y="1078"/>
                  </a:lnTo>
                  <a:cubicBezTo>
                    <a:pt x="1822" y="1375"/>
                    <a:pt x="1822" y="1709"/>
                    <a:pt x="1691" y="2006"/>
                  </a:cubicBezTo>
                  <a:cubicBezTo>
                    <a:pt x="1525" y="2304"/>
                    <a:pt x="1382" y="2459"/>
                    <a:pt x="977" y="2768"/>
                  </a:cubicBezTo>
                  <a:cubicBezTo>
                    <a:pt x="906" y="2828"/>
                    <a:pt x="810" y="2887"/>
                    <a:pt x="727" y="2935"/>
                  </a:cubicBezTo>
                  <a:cubicBezTo>
                    <a:pt x="632" y="2233"/>
                    <a:pt x="572" y="1566"/>
                    <a:pt x="620" y="1316"/>
                  </a:cubicBezTo>
                  <a:cubicBezTo>
                    <a:pt x="632" y="1221"/>
                    <a:pt x="644" y="1137"/>
                    <a:pt x="667" y="1054"/>
                  </a:cubicBezTo>
                  <a:lnTo>
                    <a:pt x="667" y="1042"/>
                  </a:lnTo>
                  <a:lnTo>
                    <a:pt x="679" y="1006"/>
                  </a:lnTo>
                  <a:lnTo>
                    <a:pt x="703" y="982"/>
                  </a:lnTo>
                  <a:cubicBezTo>
                    <a:pt x="715" y="971"/>
                    <a:pt x="727" y="959"/>
                    <a:pt x="739" y="947"/>
                  </a:cubicBezTo>
                  <a:cubicBezTo>
                    <a:pt x="751" y="935"/>
                    <a:pt x="786" y="887"/>
                    <a:pt x="810" y="863"/>
                  </a:cubicBezTo>
                  <a:cubicBezTo>
                    <a:pt x="846" y="840"/>
                    <a:pt x="870" y="816"/>
                    <a:pt x="906" y="804"/>
                  </a:cubicBezTo>
                  <a:cubicBezTo>
                    <a:pt x="941" y="780"/>
                    <a:pt x="977" y="768"/>
                    <a:pt x="1013" y="768"/>
                  </a:cubicBezTo>
                  <a:lnTo>
                    <a:pt x="1025" y="768"/>
                  </a:lnTo>
                  <a:cubicBezTo>
                    <a:pt x="1048" y="762"/>
                    <a:pt x="1075" y="759"/>
                    <a:pt x="1102" y="759"/>
                  </a:cubicBezTo>
                  <a:close/>
                  <a:moveTo>
                    <a:pt x="1140" y="0"/>
                  </a:moveTo>
                  <a:cubicBezTo>
                    <a:pt x="419" y="0"/>
                    <a:pt x="102" y="483"/>
                    <a:pt x="60" y="828"/>
                  </a:cubicBezTo>
                  <a:lnTo>
                    <a:pt x="60" y="840"/>
                  </a:lnTo>
                  <a:cubicBezTo>
                    <a:pt x="1" y="1244"/>
                    <a:pt x="36" y="1280"/>
                    <a:pt x="84" y="1673"/>
                  </a:cubicBezTo>
                  <a:cubicBezTo>
                    <a:pt x="144" y="2352"/>
                    <a:pt x="239" y="3030"/>
                    <a:pt x="382" y="3697"/>
                  </a:cubicBezTo>
                  <a:cubicBezTo>
                    <a:pt x="417" y="3923"/>
                    <a:pt x="453" y="4149"/>
                    <a:pt x="501" y="4376"/>
                  </a:cubicBezTo>
                  <a:cubicBezTo>
                    <a:pt x="501" y="4435"/>
                    <a:pt x="536" y="4483"/>
                    <a:pt x="584" y="4530"/>
                  </a:cubicBezTo>
                  <a:cubicBezTo>
                    <a:pt x="629" y="4568"/>
                    <a:pt x="680" y="4585"/>
                    <a:pt x="729" y="4585"/>
                  </a:cubicBezTo>
                  <a:cubicBezTo>
                    <a:pt x="851" y="4585"/>
                    <a:pt x="965" y="4484"/>
                    <a:pt x="965" y="4340"/>
                  </a:cubicBezTo>
                  <a:cubicBezTo>
                    <a:pt x="929" y="4149"/>
                    <a:pt x="882" y="3935"/>
                    <a:pt x="846" y="3709"/>
                  </a:cubicBezTo>
                  <a:lnTo>
                    <a:pt x="870" y="3709"/>
                  </a:lnTo>
                  <a:cubicBezTo>
                    <a:pt x="917" y="3697"/>
                    <a:pt x="953" y="3697"/>
                    <a:pt x="1001" y="3673"/>
                  </a:cubicBezTo>
                  <a:cubicBezTo>
                    <a:pt x="1120" y="3626"/>
                    <a:pt x="1239" y="3554"/>
                    <a:pt x="1346" y="3471"/>
                  </a:cubicBezTo>
                  <a:cubicBezTo>
                    <a:pt x="1584" y="3292"/>
                    <a:pt x="1822" y="3090"/>
                    <a:pt x="2037" y="2876"/>
                  </a:cubicBezTo>
                  <a:cubicBezTo>
                    <a:pt x="2251" y="2637"/>
                    <a:pt x="2406" y="2352"/>
                    <a:pt x="2489" y="2054"/>
                  </a:cubicBezTo>
                  <a:cubicBezTo>
                    <a:pt x="2691" y="1256"/>
                    <a:pt x="2334" y="197"/>
                    <a:pt x="1465" y="30"/>
                  </a:cubicBezTo>
                  <a:cubicBezTo>
                    <a:pt x="1349" y="10"/>
                    <a:pt x="1241" y="0"/>
                    <a:pt x="1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8197300" y="1209563"/>
              <a:ext cx="61050" cy="101850"/>
            </a:xfrm>
            <a:custGeom>
              <a:avLst/>
              <a:gdLst/>
              <a:ahLst/>
              <a:cxnLst/>
              <a:rect l="l" t="t" r="r" b="b"/>
              <a:pathLst>
                <a:path w="2442" h="4074" extrusionOk="0">
                  <a:moveTo>
                    <a:pt x="763" y="675"/>
                  </a:moveTo>
                  <a:cubicBezTo>
                    <a:pt x="906" y="806"/>
                    <a:pt x="1013" y="973"/>
                    <a:pt x="1084" y="1152"/>
                  </a:cubicBezTo>
                  <a:cubicBezTo>
                    <a:pt x="1239" y="1580"/>
                    <a:pt x="1370" y="2021"/>
                    <a:pt x="1477" y="2461"/>
                  </a:cubicBezTo>
                  <a:lnTo>
                    <a:pt x="1370" y="2461"/>
                  </a:lnTo>
                  <a:cubicBezTo>
                    <a:pt x="1215" y="2461"/>
                    <a:pt x="1084" y="2485"/>
                    <a:pt x="942" y="2533"/>
                  </a:cubicBezTo>
                  <a:cubicBezTo>
                    <a:pt x="870" y="2568"/>
                    <a:pt x="799" y="2604"/>
                    <a:pt x="703" y="2640"/>
                  </a:cubicBezTo>
                  <a:cubicBezTo>
                    <a:pt x="668" y="2056"/>
                    <a:pt x="644" y="1485"/>
                    <a:pt x="668" y="1259"/>
                  </a:cubicBezTo>
                  <a:cubicBezTo>
                    <a:pt x="692" y="830"/>
                    <a:pt x="632" y="961"/>
                    <a:pt x="763" y="675"/>
                  </a:cubicBezTo>
                  <a:close/>
                  <a:moveTo>
                    <a:pt x="1689" y="3289"/>
                  </a:moveTo>
                  <a:lnTo>
                    <a:pt x="1689" y="3289"/>
                  </a:lnTo>
                  <a:cubicBezTo>
                    <a:pt x="1689" y="3291"/>
                    <a:pt x="1689" y="3292"/>
                    <a:pt x="1689" y="3292"/>
                  </a:cubicBezTo>
                  <a:cubicBezTo>
                    <a:pt x="1689" y="3292"/>
                    <a:pt x="1689" y="3291"/>
                    <a:pt x="1689" y="3289"/>
                  </a:cubicBezTo>
                  <a:close/>
                  <a:moveTo>
                    <a:pt x="717" y="0"/>
                  </a:moveTo>
                  <a:cubicBezTo>
                    <a:pt x="455" y="0"/>
                    <a:pt x="222" y="206"/>
                    <a:pt x="120" y="520"/>
                  </a:cubicBezTo>
                  <a:cubicBezTo>
                    <a:pt x="25" y="806"/>
                    <a:pt x="1" y="1116"/>
                    <a:pt x="25" y="1425"/>
                  </a:cubicBezTo>
                  <a:cubicBezTo>
                    <a:pt x="49" y="1985"/>
                    <a:pt x="108" y="2533"/>
                    <a:pt x="180" y="3092"/>
                  </a:cubicBezTo>
                  <a:cubicBezTo>
                    <a:pt x="168" y="3164"/>
                    <a:pt x="168" y="3235"/>
                    <a:pt x="203" y="3307"/>
                  </a:cubicBezTo>
                  <a:cubicBezTo>
                    <a:pt x="215" y="3414"/>
                    <a:pt x="227" y="3521"/>
                    <a:pt x="239" y="3640"/>
                  </a:cubicBezTo>
                  <a:cubicBezTo>
                    <a:pt x="251" y="3747"/>
                    <a:pt x="239" y="3914"/>
                    <a:pt x="346" y="4009"/>
                  </a:cubicBezTo>
                  <a:cubicBezTo>
                    <a:pt x="398" y="4054"/>
                    <a:pt x="457" y="4074"/>
                    <a:pt x="515" y="4074"/>
                  </a:cubicBezTo>
                  <a:cubicBezTo>
                    <a:pt x="659" y="4074"/>
                    <a:pt x="795" y="3952"/>
                    <a:pt x="787" y="3783"/>
                  </a:cubicBezTo>
                  <a:cubicBezTo>
                    <a:pt x="787" y="3699"/>
                    <a:pt x="775" y="3616"/>
                    <a:pt x="775" y="3521"/>
                  </a:cubicBezTo>
                  <a:lnTo>
                    <a:pt x="811" y="3497"/>
                  </a:lnTo>
                  <a:cubicBezTo>
                    <a:pt x="977" y="3390"/>
                    <a:pt x="1156" y="3307"/>
                    <a:pt x="1346" y="3235"/>
                  </a:cubicBezTo>
                  <a:cubicBezTo>
                    <a:pt x="1430" y="3199"/>
                    <a:pt x="1525" y="3152"/>
                    <a:pt x="1608" y="3092"/>
                  </a:cubicBezTo>
                  <a:lnTo>
                    <a:pt x="1644" y="3068"/>
                  </a:lnTo>
                  <a:cubicBezTo>
                    <a:pt x="1660" y="3136"/>
                    <a:pt x="1673" y="3204"/>
                    <a:pt x="1681" y="3247"/>
                  </a:cubicBezTo>
                  <a:lnTo>
                    <a:pt x="1681" y="3247"/>
                  </a:lnTo>
                  <a:cubicBezTo>
                    <a:pt x="1693" y="3350"/>
                    <a:pt x="1716" y="3453"/>
                    <a:pt x="1739" y="3545"/>
                  </a:cubicBezTo>
                  <a:cubicBezTo>
                    <a:pt x="1751" y="3580"/>
                    <a:pt x="1763" y="3616"/>
                    <a:pt x="1787" y="3652"/>
                  </a:cubicBezTo>
                  <a:lnTo>
                    <a:pt x="1799" y="3688"/>
                  </a:lnTo>
                  <a:lnTo>
                    <a:pt x="1823" y="3723"/>
                  </a:lnTo>
                  <a:lnTo>
                    <a:pt x="1835" y="3759"/>
                  </a:lnTo>
                  <a:cubicBezTo>
                    <a:pt x="1900" y="3850"/>
                    <a:pt x="2004" y="3898"/>
                    <a:pt x="2108" y="3898"/>
                  </a:cubicBezTo>
                  <a:cubicBezTo>
                    <a:pt x="2195" y="3898"/>
                    <a:pt x="2282" y="3865"/>
                    <a:pt x="2346" y="3795"/>
                  </a:cubicBezTo>
                  <a:cubicBezTo>
                    <a:pt x="2358" y="3771"/>
                    <a:pt x="2370" y="3747"/>
                    <a:pt x="2382" y="3723"/>
                  </a:cubicBezTo>
                  <a:lnTo>
                    <a:pt x="2382" y="3711"/>
                  </a:lnTo>
                  <a:cubicBezTo>
                    <a:pt x="2418" y="3667"/>
                    <a:pt x="2433" y="3497"/>
                    <a:pt x="2429" y="3497"/>
                  </a:cubicBezTo>
                  <a:lnTo>
                    <a:pt x="2429" y="3497"/>
                  </a:lnTo>
                  <a:cubicBezTo>
                    <a:pt x="2428" y="3497"/>
                    <a:pt x="2424" y="3517"/>
                    <a:pt x="2418" y="3568"/>
                  </a:cubicBezTo>
                  <a:cubicBezTo>
                    <a:pt x="2442" y="3045"/>
                    <a:pt x="2263" y="2521"/>
                    <a:pt x="2108" y="2033"/>
                  </a:cubicBezTo>
                  <a:cubicBezTo>
                    <a:pt x="1906" y="1366"/>
                    <a:pt x="1680" y="640"/>
                    <a:pt x="1132" y="175"/>
                  </a:cubicBezTo>
                  <a:cubicBezTo>
                    <a:pt x="995" y="54"/>
                    <a:pt x="852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8263100" y="1199313"/>
              <a:ext cx="60750" cy="104175"/>
            </a:xfrm>
            <a:custGeom>
              <a:avLst/>
              <a:gdLst/>
              <a:ahLst/>
              <a:cxnLst/>
              <a:rect l="l" t="t" r="r" b="b"/>
              <a:pathLst>
                <a:path w="2430" h="4167" extrusionOk="0">
                  <a:moveTo>
                    <a:pt x="1090" y="1"/>
                  </a:moveTo>
                  <a:cubicBezTo>
                    <a:pt x="879" y="1"/>
                    <a:pt x="671" y="37"/>
                    <a:pt x="488" y="157"/>
                  </a:cubicBezTo>
                  <a:cubicBezTo>
                    <a:pt x="0" y="490"/>
                    <a:pt x="0" y="1204"/>
                    <a:pt x="369" y="1633"/>
                  </a:cubicBezTo>
                  <a:cubicBezTo>
                    <a:pt x="560" y="1859"/>
                    <a:pt x="786" y="2038"/>
                    <a:pt x="1060" y="2169"/>
                  </a:cubicBezTo>
                  <a:lnTo>
                    <a:pt x="1072" y="2181"/>
                  </a:lnTo>
                  <a:cubicBezTo>
                    <a:pt x="1369" y="2395"/>
                    <a:pt x="1405" y="2419"/>
                    <a:pt x="1548" y="2645"/>
                  </a:cubicBezTo>
                  <a:cubicBezTo>
                    <a:pt x="1596" y="2728"/>
                    <a:pt x="1619" y="2812"/>
                    <a:pt x="1619" y="2907"/>
                  </a:cubicBezTo>
                  <a:cubicBezTo>
                    <a:pt x="1631" y="3014"/>
                    <a:pt x="1619" y="3121"/>
                    <a:pt x="1584" y="3228"/>
                  </a:cubicBezTo>
                  <a:cubicBezTo>
                    <a:pt x="1584" y="3240"/>
                    <a:pt x="1584" y="3240"/>
                    <a:pt x="1584" y="3240"/>
                  </a:cubicBezTo>
                  <a:cubicBezTo>
                    <a:pt x="1572" y="3264"/>
                    <a:pt x="1560" y="3276"/>
                    <a:pt x="1548" y="3288"/>
                  </a:cubicBezTo>
                  <a:lnTo>
                    <a:pt x="1524" y="3312"/>
                  </a:lnTo>
                  <a:cubicBezTo>
                    <a:pt x="1500" y="3324"/>
                    <a:pt x="1489" y="3336"/>
                    <a:pt x="1465" y="3347"/>
                  </a:cubicBezTo>
                  <a:lnTo>
                    <a:pt x="1417" y="3359"/>
                  </a:lnTo>
                  <a:cubicBezTo>
                    <a:pt x="1405" y="3371"/>
                    <a:pt x="1393" y="3371"/>
                    <a:pt x="1369" y="3371"/>
                  </a:cubicBezTo>
                  <a:lnTo>
                    <a:pt x="1298" y="3371"/>
                  </a:lnTo>
                  <a:cubicBezTo>
                    <a:pt x="1262" y="3371"/>
                    <a:pt x="1227" y="3371"/>
                    <a:pt x="1191" y="3359"/>
                  </a:cubicBezTo>
                  <a:lnTo>
                    <a:pt x="1131" y="3324"/>
                  </a:lnTo>
                  <a:cubicBezTo>
                    <a:pt x="1072" y="3276"/>
                    <a:pt x="1012" y="3240"/>
                    <a:pt x="953" y="3181"/>
                  </a:cubicBezTo>
                  <a:lnTo>
                    <a:pt x="929" y="3157"/>
                  </a:lnTo>
                  <a:cubicBezTo>
                    <a:pt x="917" y="3145"/>
                    <a:pt x="905" y="3133"/>
                    <a:pt x="881" y="3109"/>
                  </a:cubicBezTo>
                  <a:cubicBezTo>
                    <a:pt x="881" y="3109"/>
                    <a:pt x="869" y="3109"/>
                    <a:pt x="857" y="3097"/>
                  </a:cubicBezTo>
                  <a:lnTo>
                    <a:pt x="834" y="3074"/>
                  </a:lnTo>
                  <a:cubicBezTo>
                    <a:pt x="767" y="2997"/>
                    <a:pt x="670" y="2959"/>
                    <a:pt x="573" y="2959"/>
                  </a:cubicBezTo>
                  <a:cubicBezTo>
                    <a:pt x="548" y="2959"/>
                    <a:pt x="524" y="2962"/>
                    <a:pt x="500" y="2966"/>
                  </a:cubicBezTo>
                  <a:cubicBezTo>
                    <a:pt x="274" y="3014"/>
                    <a:pt x="155" y="3252"/>
                    <a:pt x="238" y="3467"/>
                  </a:cubicBezTo>
                  <a:cubicBezTo>
                    <a:pt x="238" y="3478"/>
                    <a:pt x="250" y="3490"/>
                    <a:pt x="250" y="3502"/>
                  </a:cubicBezTo>
                  <a:lnTo>
                    <a:pt x="250" y="3514"/>
                  </a:lnTo>
                  <a:cubicBezTo>
                    <a:pt x="262" y="3538"/>
                    <a:pt x="274" y="3562"/>
                    <a:pt x="286" y="3574"/>
                  </a:cubicBezTo>
                  <a:cubicBezTo>
                    <a:pt x="298" y="3597"/>
                    <a:pt x="286" y="3586"/>
                    <a:pt x="298" y="3597"/>
                  </a:cubicBezTo>
                  <a:cubicBezTo>
                    <a:pt x="501" y="3951"/>
                    <a:pt x="913" y="4167"/>
                    <a:pt x="1318" y="4167"/>
                  </a:cubicBezTo>
                  <a:cubicBezTo>
                    <a:pt x="1554" y="4167"/>
                    <a:pt x="1788" y="4093"/>
                    <a:pt x="1977" y="3931"/>
                  </a:cubicBezTo>
                  <a:cubicBezTo>
                    <a:pt x="2417" y="3597"/>
                    <a:pt x="2429" y="2966"/>
                    <a:pt x="2274" y="2478"/>
                  </a:cubicBezTo>
                  <a:cubicBezTo>
                    <a:pt x="2155" y="2204"/>
                    <a:pt x="1965" y="1954"/>
                    <a:pt x="1727" y="1776"/>
                  </a:cubicBezTo>
                  <a:cubicBezTo>
                    <a:pt x="1429" y="1550"/>
                    <a:pt x="1108" y="1395"/>
                    <a:pt x="1000" y="1288"/>
                  </a:cubicBezTo>
                  <a:cubicBezTo>
                    <a:pt x="738" y="1026"/>
                    <a:pt x="727" y="788"/>
                    <a:pt x="881" y="692"/>
                  </a:cubicBezTo>
                  <a:cubicBezTo>
                    <a:pt x="917" y="680"/>
                    <a:pt x="953" y="669"/>
                    <a:pt x="988" y="657"/>
                  </a:cubicBezTo>
                  <a:lnTo>
                    <a:pt x="1215" y="657"/>
                  </a:lnTo>
                  <a:cubicBezTo>
                    <a:pt x="1290" y="663"/>
                    <a:pt x="1368" y="679"/>
                    <a:pt x="1445" y="679"/>
                  </a:cubicBezTo>
                  <a:cubicBezTo>
                    <a:pt x="1514" y="679"/>
                    <a:pt x="1581" y="666"/>
                    <a:pt x="1643" y="621"/>
                  </a:cubicBezTo>
                  <a:cubicBezTo>
                    <a:pt x="1870" y="454"/>
                    <a:pt x="1798" y="97"/>
                    <a:pt x="1524" y="38"/>
                  </a:cubicBezTo>
                  <a:cubicBezTo>
                    <a:pt x="1383" y="18"/>
                    <a:pt x="1236" y="1"/>
                    <a:pt x="10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8352100" y="1271688"/>
              <a:ext cx="1150" cy="700"/>
            </a:xfrm>
            <a:custGeom>
              <a:avLst/>
              <a:gdLst/>
              <a:ahLst/>
              <a:cxnLst/>
              <a:rect l="l" t="t" r="r" b="b"/>
              <a:pathLst>
                <a:path w="46" h="28" extrusionOk="0">
                  <a:moveTo>
                    <a:pt x="0" y="0"/>
                  </a:moveTo>
                  <a:cubicBezTo>
                    <a:pt x="21" y="14"/>
                    <a:pt x="41" y="28"/>
                    <a:pt x="44" y="28"/>
                  </a:cubicBezTo>
                  <a:cubicBezTo>
                    <a:pt x="45" y="28"/>
                    <a:pt x="37" y="2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8323825" y="1191113"/>
              <a:ext cx="73525" cy="103125"/>
            </a:xfrm>
            <a:custGeom>
              <a:avLst/>
              <a:gdLst/>
              <a:ahLst/>
              <a:cxnLst/>
              <a:rect l="l" t="t" r="r" b="b"/>
              <a:pathLst>
                <a:path w="2941" h="4125" extrusionOk="0">
                  <a:moveTo>
                    <a:pt x="1048" y="0"/>
                  </a:moveTo>
                  <a:cubicBezTo>
                    <a:pt x="745" y="0"/>
                    <a:pt x="437" y="137"/>
                    <a:pt x="191" y="556"/>
                  </a:cubicBezTo>
                  <a:cubicBezTo>
                    <a:pt x="0" y="997"/>
                    <a:pt x="226" y="1544"/>
                    <a:pt x="631" y="1782"/>
                  </a:cubicBezTo>
                  <a:cubicBezTo>
                    <a:pt x="881" y="1925"/>
                    <a:pt x="1167" y="2009"/>
                    <a:pt x="1429" y="2151"/>
                  </a:cubicBezTo>
                  <a:cubicBezTo>
                    <a:pt x="1548" y="2199"/>
                    <a:pt x="1655" y="2271"/>
                    <a:pt x="1750" y="2366"/>
                  </a:cubicBezTo>
                  <a:cubicBezTo>
                    <a:pt x="1774" y="2390"/>
                    <a:pt x="1786" y="2401"/>
                    <a:pt x="1798" y="2413"/>
                  </a:cubicBezTo>
                  <a:cubicBezTo>
                    <a:pt x="1822" y="2437"/>
                    <a:pt x="1822" y="2449"/>
                    <a:pt x="1834" y="2473"/>
                  </a:cubicBezTo>
                  <a:lnTo>
                    <a:pt x="1834" y="2449"/>
                  </a:lnTo>
                  <a:cubicBezTo>
                    <a:pt x="1834" y="2461"/>
                    <a:pt x="1857" y="2509"/>
                    <a:pt x="1881" y="2568"/>
                  </a:cubicBezTo>
                  <a:cubicBezTo>
                    <a:pt x="1893" y="2592"/>
                    <a:pt x="1905" y="2628"/>
                    <a:pt x="1905" y="2663"/>
                  </a:cubicBezTo>
                  <a:cubicBezTo>
                    <a:pt x="1917" y="2687"/>
                    <a:pt x="1917" y="2723"/>
                    <a:pt x="1929" y="2759"/>
                  </a:cubicBezTo>
                  <a:cubicBezTo>
                    <a:pt x="1929" y="2830"/>
                    <a:pt x="1929" y="2890"/>
                    <a:pt x="1929" y="2949"/>
                  </a:cubicBezTo>
                  <a:cubicBezTo>
                    <a:pt x="1917" y="3009"/>
                    <a:pt x="1917" y="3068"/>
                    <a:pt x="1905" y="3128"/>
                  </a:cubicBezTo>
                  <a:cubicBezTo>
                    <a:pt x="1893" y="3140"/>
                    <a:pt x="1881" y="3163"/>
                    <a:pt x="1881" y="3175"/>
                  </a:cubicBezTo>
                  <a:cubicBezTo>
                    <a:pt x="1846" y="3211"/>
                    <a:pt x="1810" y="3259"/>
                    <a:pt x="1774" y="3294"/>
                  </a:cubicBezTo>
                  <a:cubicBezTo>
                    <a:pt x="1762" y="3306"/>
                    <a:pt x="1750" y="3318"/>
                    <a:pt x="1727" y="3330"/>
                  </a:cubicBezTo>
                  <a:cubicBezTo>
                    <a:pt x="1703" y="3342"/>
                    <a:pt x="1679" y="3342"/>
                    <a:pt x="1643" y="3354"/>
                  </a:cubicBezTo>
                  <a:lnTo>
                    <a:pt x="1631" y="3354"/>
                  </a:lnTo>
                  <a:cubicBezTo>
                    <a:pt x="1572" y="3354"/>
                    <a:pt x="1524" y="3366"/>
                    <a:pt x="1465" y="3366"/>
                  </a:cubicBezTo>
                  <a:cubicBezTo>
                    <a:pt x="1441" y="3354"/>
                    <a:pt x="1405" y="3354"/>
                    <a:pt x="1369" y="3342"/>
                  </a:cubicBezTo>
                  <a:lnTo>
                    <a:pt x="1322" y="3330"/>
                  </a:lnTo>
                  <a:lnTo>
                    <a:pt x="1286" y="3306"/>
                  </a:lnTo>
                  <a:cubicBezTo>
                    <a:pt x="1262" y="3294"/>
                    <a:pt x="1238" y="3283"/>
                    <a:pt x="1215" y="3271"/>
                  </a:cubicBezTo>
                  <a:lnTo>
                    <a:pt x="1215" y="3271"/>
                  </a:lnTo>
                  <a:lnTo>
                    <a:pt x="1179" y="3247"/>
                  </a:lnTo>
                  <a:lnTo>
                    <a:pt x="1119" y="3211"/>
                  </a:lnTo>
                  <a:cubicBezTo>
                    <a:pt x="1095" y="3199"/>
                    <a:pt x="1084" y="3187"/>
                    <a:pt x="1048" y="3175"/>
                  </a:cubicBezTo>
                  <a:cubicBezTo>
                    <a:pt x="993" y="3147"/>
                    <a:pt x="938" y="3134"/>
                    <a:pt x="885" y="3134"/>
                  </a:cubicBezTo>
                  <a:cubicBezTo>
                    <a:pt x="648" y="3134"/>
                    <a:pt x="455" y="3387"/>
                    <a:pt x="572" y="3640"/>
                  </a:cubicBezTo>
                  <a:cubicBezTo>
                    <a:pt x="572" y="3664"/>
                    <a:pt x="584" y="3675"/>
                    <a:pt x="595" y="3699"/>
                  </a:cubicBezTo>
                  <a:cubicBezTo>
                    <a:pt x="738" y="3914"/>
                    <a:pt x="965" y="4056"/>
                    <a:pt x="1215" y="4092"/>
                  </a:cubicBezTo>
                  <a:cubicBezTo>
                    <a:pt x="1316" y="4114"/>
                    <a:pt x="1414" y="4124"/>
                    <a:pt x="1507" y="4124"/>
                  </a:cubicBezTo>
                  <a:cubicBezTo>
                    <a:pt x="2488" y="4124"/>
                    <a:pt x="2940" y="2982"/>
                    <a:pt x="2429" y="2068"/>
                  </a:cubicBezTo>
                  <a:cubicBezTo>
                    <a:pt x="2250" y="1806"/>
                    <a:pt x="2000" y="1592"/>
                    <a:pt x="1703" y="1461"/>
                  </a:cubicBezTo>
                  <a:cubicBezTo>
                    <a:pt x="1488" y="1330"/>
                    <a:pt x="1262" y="1247"/>
                    <a:pt x="1048" y="1128"/>
                  </a:cubicBezTo>
                  <a:lnTo>
                    <a:pt x="1012" y="1104"/>
                  </a:lnTo>
                  <a:cubicBezTo>
                    <a:pt x="988" y="1080"/>
                    <a:pt x="965" y="1044"/>
                    <a:pt x="941" y="1020"/>
                  </a:cubicBezTo>
                  <a:cubicBezTo>
                    <a:pt x="941" y="997"/>
                    <a:pt x="929" y="985"/>
                    <a:pt x="929" y="973"/>
                  </a:cubicBezTo>
                  <a:cubicBezTo>
                    <a:pt x="917" y="949"/>
                    <a:pt x="917" y="925"/>
                    <a:pt x="905" y="913"/>
                  </a:cubicBezTo>
                  <a:cubicBezTo>
                    <a:pt x="905" y="901"/>
                    <a:pt x="905" y="901"/>
                    <a:pt x="905" y="889"/>
                  </a:cubicBezTo>
                  <a:lnTo>
                    <a:pt x="929" y="866"/>
                  </a:lnTo>
                  <a:cubicBezTo>
                    <a:pt x="941" y="842"/>
                    <a:pt x="953" y="830"/>
                    <a:pt x="965" y="818"/>
                  </a:cubicBezTo>
                  <a:cubicBezTo>
                    <a:pt x="976" y="806"/>
                    <a:pt x="1000" y="794"/>
                    <a:pt x="1012" y="782"/>
                  </a:cubicBezTo>
                  <a:lnTo>
                    <a:pt x="1024" y="782"/>
                  </a:lnTo>
                  <a:lnTo>
                    <a:pt x="1060" y="770"/>
                  </a:lnTo>
                  <a:lnTo>
                    <a:pt x="1191" y="770"/>
                  </a:lnTo>
                  <a:cubicBezTo>
                    <a:pt x="1226" y="770"/>
                    <a:pt x="1274" y="782"/>
                    <a:pt x="1322" y="794"/>
                  </a:cubicBezTo>
                  <a:lnTo>
                    <a:pt x="1357" y="806"/>
                  </a:lnTo>
                  <a:cubicBezTo>
                    <a:pt x="1488" y="877"/>
                    <a:pt x="1619" y="925"/>
                    <a:pt x="1750" y="949"/>
                  </a:cubicBezTo>
                  <a:cubicBezTo>
                    <a:pt x="1766" y="951"/>
                    <a:pt x="1781" y="952"/>
                    <a:pt x="1796" y="952"/>
                  </a:cubicBezTo>
                  <a:cubicBezTo>
                    <a:pt x="2142" y="952"/>
                    <a:pt x="2260" y="442"/>
                    <a:pt x="1929" y="294"/>
                  </a:cubicBezTo>
                  <a:cubicBezTo>
                    <a:pt x="1695" y="158"/>
                    <a:pt x="1374" y="0"/>
                    <a:pt x="10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8351800" y="127138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8404175" y="1268988"/>
              <a:ext cx="375" cy="1275"/>
            </a:xfrm>
            <a:custGeom>
              <a:avLst/>
              <a:gdLst/>
              <a:ahLst/>
              <a:cxnLst/>
              <a:rect l="l" t="t" r="r" b="b"/>
              <a:pathLst>
                <a:path w="15" h="51" extrusionOk="0">
                  <a:moveTo>
                    <a:pt x="1" y="1"/>
                  </a:moveTo>
                  <a:cubicBezTo>
                    <a:pt x="8" y="28"/>
                    <a:pt x="14" y="51"/>
                    <a:pt x="15" y="51"/>
                  </a:cubicBezTo>
                  <a:cubicBezTo>
                    <a:pt x="15" y="51"/>
                    <a:pt x="11" y="3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8389600" y="1172563"/>
              <a:ext cx="70275" cy="109900"/>
            </a:xfrm>
            <a:custGeom>
              <a:avLst/>
              <a:gdLst/>
              <a:ahLst/>
              <a:cxnLst/>
              <a:rect l="l" t="t" r="r" b="b"/>
              <a:pathLst>
                <a:path w="2811" h="4396" extrusionOk="0">
                  <a:moveTo>
                    <a:pt x="1170" y="802"/>
                  </a:moveTo>
                  <a:cubicBezTo>
                    <a:pt x="1252" y="802"/>
                    <a:pt x="1336" y="820"/>
                    <a:pt x="1417" y="857"/>
                  </a:cubicBezTo>
                  <a:cubicBezTo>
                    <a:pt x="1893" y="1215"/>
                    <a:pt x="1858" y="1786"/>
                    <a:pt x="1548" y="2251"/>
                  </a:cubicBezTo>
                  <a:cubicBezTo>
                    <a:pt x="1512" y="2286"/>
                    <a:pt x="1489" y="2310"/>
                    <a:pt x="1477" y="2322"/>
                  </a:cubicBezTo>
                  <a:cubicBezTo>
                    <a:pt x="1441" y="2358"/>
                    <a:pt x="1405" y="2381"/>
                    <a:pt x="1370" y="2405"/>
                  </a:cubicBezTo>
                  <a:cubicBezTo>
                    <a:pt x="1251" y="2489"/>
                    <a:pt x="1131" y="2572"/>
                    <a:pt x="1001" y="2643"/>
                  </a:cubicBezTo>
                  <a:cubicBezTo>
                    <a:pt x="917" y="2215"/>
                    <a:pt x="858" y="1774"/>
                    <a:pt x="834" y="1334"/>
                  </a:cubicBezTo>
                  <a:lnTo>
                    <a:pt x="834" y="1250"/>
                  </a:lnTo>
                  <a:cubicBezTo>
                    <a:pt x="846" y="1143"/>
                    <a:pt x="870" y="1036"/>
                    <a:pt x="893" y="929"/>
                  </a:cubicBezTo>
                  <a:cubicBezTo>
                    <a:pt x="905" y="917"/>
                    <a:pt x="917" y="893"/>
                    <a:pt x="929" y="869"/>
                  </a:cubicBezTo>
                  <a:cubicBezTo>
                    <a:pt x="941" y="857"/>
                    <a:pt x="941" y="857"/>
                    <a:pt x="953" y="846"/>
                  </a:cubicBezTo>
                  <a:cubicBezTo>
                    <a:pt x="1021" y="817"/>
                    <a:pt x="1095" y="802"/>
                    <a:pt x="1170" y="802"/>
                  </a:cubicBezTo>
                  <a:close/>
                  <a:moveTo>
                    <a:pt x="1144" y="0"/>
                  </a:moveTo>
                  <a:cubicBezTo>
                    <a:pt x="674" y="0"/>
                    <a:pt x="248" y="253"/>
                    <a:pt x="131" y="750"/>
                  </a:cubicBezTo>
                  <a:cubicBezTo>
                    <a:pt x="0" y="1322"/>
                    <a:pt x="143" y="1929"/>
                    <a:pt x="274" y="2489"/>
                  </a:cubicBezTo>
                  <a:cubicBezTo>
                    <a:pt x="393" y="2977"/>
                    <a:pt x="453" y="3239"/>
                    <a:pt x="584" y="3858"/>
                  </a:cubicBezTo>
                  <a:lnTo>
                    <a:pt x="584" y="3834"/>
                  </a:lnTo>
                  <a:cubicBezTo>
                    <a:pt x="631" y="4001"/>
                    <a:pt x="608" y="4203"/>
                    <a:pt x="750" y="4322"/>
                  </a:cubicBezTo>
                  <a:cubicBezTo>
                    <a:pt x="812" y="4373"/>
                    <a:pt x="882" y="4396"/>
                    <a:pt x="952" y="4396"/>
                  </a:cubicBezTo>
                  <a:cubicBezTo>
                    <a:pt x="1127" y="4396"/>
                    <a:pt x="1295" y="4253"/>
                    <a:pt x="1286" y="4048"/>
                  </a:cubicBezTo>
                  <a:cubicBezTo>
                    <a:pt x="1251" y="3834"/>
                    <a:pt x="1203" y="3608"/>
                    <a:pt x="1167" y="3394"/>
                  </a:cubicBezTo>
                  <a:cubicBezTo>
                    <a:pt x="1382" y="3310"/>
                    <a:pt x="1584" y="3203"/>
                    <a:pt x="1774" y="3072"/>
                  </a:cubicBezTo>
                  <a:cubicBezTo>
                    <a:pt x="2560" y="2536"/>
                    <a:pt x="2810" y="1500"/>
                    <a:pt x="2334" y="679"/>
                  </a:cubicBezTo>
                  <a:cubicBezTo>
                    <a:pt x="2132" y="310"/>
                    <a:pt x="1751" y="60"/>
                    <a:pt x="1322" y="12"/>
                  </a:cubicBezTo>
                  <a:cubicBezTo>
                    <a:pt x="1262" y="4"/>
                    <a:pt x="1203" y="0"/>
                    <a:pt x="1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8458350" y="1174213"/>
              <a:ext cx="73850" cy="91900"/>
            </a:xfrm>
            <a:custGeom>
              <a:avLst/>
              <a:gdLst/>
              <a:ahLst/>
              <a:cxnLst/>
              <a:rect l="l" t="t" r="r" b="b"/>
              <a:pathLst>
                <a:path w="2954" h="3676" extrusionOk="0">
                  <a:moveTo>
                    <a:pt x="1382" y="803"/>
                  </a:moveTo>
                  <a:lnTo>
                    <a:pt x="1406" y="815"/>
                  </a:lnTo>
                  <a:cubicBezTo>
                    <a:pt x="1560" y="899"/>
                    <a:pt x="1691" y="1030"/>
                    <a:pt x="1799" y="1184"/>
                  </a:cubicBezTo>
                  <a:cubicBezTo>
                    <a:pt x="1941" y="1399"/>
                    <a:pt x="2037" y="1863"/>
                    <a:pt x="1930" y="2327"/>
                  </a:cubicBezTo>
                  <a:cubicBezTo>
                    <a:pt x="1834" y="2732"/>
                    <a:pt x="1703" y="2827"/>
                    <a:pt x="1584" y="2887"/>
                  </a:cubicBezTo>
                  <a:lnTo>
                    <a:pt x="1560" y="2887"/>
                  </a:lnTo>
                  <a:cubicBezTo>
                    <a:pt x="1525" y="2875"/>
                    <a:pt x="1489" y="2875"/>
                    <a:pt x="1465" y="2863"/>
                  </a:cubicBezTo>
                  <a:cubicBezTo>
                    <a:pt x="1394" y="2839"/>
                    <a:pt x="1334" y="2804"/>
                    <a:pt x="1275" y="2780"/>
                  </a:cubicBezTo>
                  <a:cubicBezTo>
                    <a:pt x="1156" y="2637"/>
                    <a:pt x="1060" y="2482"/>
                    <a:pt x="1001" y="2304"/>
                  </a:cubicBezTo>
                  <a:cubicBezTo>
                    <a:pt x="870" y="1899"/>
                    <a:pt x="858" y="1899"/>
                    <a:pt x="858" y="1434"/>
                  </a:cubicBezTo>
                  <a:cubicBezTo>
                    <a:pt x="858" y="1399"/>
                    <a:pt x="882" y="1280"/>
                    <a:pt x="894" y="1196"/>
                  </a:cubicBezTo>
                  <a:cubicBezTo>
                    <a:pt x="941" y="1172"/>
                    <a:pt x="989" y="1149"/>
                    <a:pt x="1025" y="1113"/>
                  </a:cubicBezTo>
                  <a:cubicBezTo>
                    <a:pt x="1108" y="1053"/>
                    <a:pt x="1120" y="1030"/>
                    <a:pt x="1144" y="994"/>
                  </a:cubicBezTo>
                  <a:cubicBezTo>
                    <a:pt x="1191" y="946"/>
                    <a:pt x="1227" y="911"/>
                    <a:pt x="1263" y="863"/>
                  </a:cubicBezTo>
                  <a:lnTo>
                    <a:pt x="1334" y="827"/>
                  </a:lnTo>
                  <a:lnTo>
                    <a:pt x="1382" y="803"/>
                  </a:lnTo>
                  <a:close/>
                  <a:moveTo>
                    <a:pt x="1382" y="1"/>
                  </a:moveTo>
                  <a:cubicBezTo>
                    <a:pt x="1251" y="1"/>
                    <a:pt x="1115" y="32"/>
                    <a:pt x="977" y="101"/>
                  </a:cubicBezTo>
                  <a:cubicBezTo>
                    <a:pt x="251" y="315"/>
                    <a:pt x="1" y="1208"/>
                    <a:pt x="84" y="1958"/>
                  </a:cubicBezTo>
                  <a:cubicBezTo>
                    <a:pt x="179" y="2530"/>
                    <a:pt x="406" y="3197"/>
                    <a:pt x="941" y="3494"/>
                  </a:cubicBezTo>
                  <a:cubicBezTo>
                    <a:pt x="1160" y="3609"/>
                    <a:pt x="1371" y="3676"/>
                    <a:pt x="1574" y="3676"/>
                  </a:cubicBezTo>
                  <a:cubicBezTo>
                    <a:pt x="1814" y="3676"/>
                    <a:pt x="2044" y="3582"/>
                    <a:pt x="2263" y="3363"/>
                  </a:cubicBezTo>
                  <a:cubicBezTo>
                    <a:pt x="2918" y="2720"/>
                    <a:pt x="2953" y="1172"/>
                    <a:pt x="2299" y="506"/>
                  </a:cubicBezTo>
                  <a:cubicBezTo>
                    <a:pt x="2040" y="213"/>
                    <a:pt x="1726" y="1"/>
                    <a:pt x="13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8532175" y="1151188"/>
              <a:ext cx="67675" cy="109075"/>
            </a:xfrm>
            <a:custGeom>
              <a:avLst/>
              <a:gdLst/>
              <a:ahLst/>
              <a:cxnLst/>
              <a:rect l="l" t="t" r="r" b="b"/>
              <a:pathLst>
                <a:path w="2707" h="4363" extrusionOk="0">
                  <a:moveTo>
                    <a:pt x="1274" y="808"/>
                  </a:moveTo>
                  <a:lnTo>
                    <a:pt x="1298" y="820"/>
                  </a:lnTo>
                  <a:lnTo>
                    <a:pt x="1298" y="831"/>
                  </a:lnTo>
                  <a:cubicBezTo>
                    <a:pt x="1310" y="843"/>
                    <a:pt x="1310" y="855"/>
                    <a:pt x="1322" y="867"/>
                  </a:cubicBezTo>
                  <a:cubicBezTo>
                    <a:pt x="1405" y="1022"/>
                    <a:pt x="1453" y="1212"/>
                    <a:pt x="1441" y="1391"/>
                  </a:cubicBezTo>
                  <a:cubicBezTo>
                    <a:pt x="1417" y="1712"/>
                    <a:pt x="1394" y="1974"/>
                    <a:pt x="905" y="2260"/>
                  </a:cubicBezTo>
                  <a:cubicBezTo>
                    <a:pt x="905" y="2141"/>
                    <a:pt x="893" y="2034"/>
                    <a:pt x="882" y="1927"/>
                  </a:cubicBezTo>
                  <a:cubicBezTo>
                    <a:pt x="846" y="1355"/>
                    <a:pt x="834" y="1320"/>
                    <a:pt x="977" y="974"/>
                  </a:cubicBezTo>
                  <a:cubicBezTo>
                    <a:pt x="989" y="939"/>
                    <a:pt x="1001" y="927"/>
                    <a:pt x="1024" y="903"/>
                  </a:cubicBezTo>
                  <a:lnTo>
                    <a:pt x="1036" y="867"/>
                  </a:lnTo>
                  <a:lnTo>
                    <a:pt x="1072" y="843"/>
                  </a:lnTo>
                  <a:lnTo>
                    <a:pt x="1096" y="820"/>
                  </a:lnTo>
                  <a:lnTo>
                    <a:pt x="1143" y="808"/>
                  </a:lnTo>
                  <a:close/>
                  <a:moveTo>
                    <a:pt x="1191" y="0"/>
                  </a:moveTo>
                  <a:cubicBezTo>
                    <a:pt x="1067" y="0"/>
                    <a:pt x="943" y="23"/>
                    <a:pt x="822" y="69"/>
                  </a:cubicBezTo>
                  <a:cubicBezTo>
                    <a:pt x="524" y="200"/>
                    <a:pt x="298" y="462"/>
                    <a:pt x="203" y="772"/>
                  </a:cubicBezTo>
                  <a:cubicBezTo>
                    <a:pt x="0" y="1260"/>
                    <a:pt x="96" y="1784"/>
                    <a:pt x="155" y="2296"/>
                  </a:cubicBezTo>
                  <a:cubicBezTo>
                    <a:pt x="203" y="2760"/>
                    <a:pt x="251" y="3236"/>
                    <a:pt x="310" y="3701"/>
                  </a:cubicBezTo>
                  <a:cubicBezTo>
                    <a:pt x="358" y="3903"/>
                    <a:pt x="322" y="4141"/>
                    <a:pt x="489" y="4284"/>
                  </a:cubicBezTo>
                  <a:cubicBezTo>
                    <a:pt x="556" y="4338"/>
                    <a:pt x="635" y="4363"/>
                    <a:pt x="712" y="4363"/>
                  </a:cubicBezTo>
                  <a:cubicBezTo>
                    <a:pt x="906" y="4363"/>
                    <a:pt x="1092" y="4208"/>
                    <a:pt x="1084" y="3987"/>
                  </a:cubicBezTo>
                  <a:cubicBezTo>
                    <a:pt x="1048" y="3760"/>
                    <a:pt x="1013" y="3534"/>
                    <a:pt x="989" y="3308"/>
                  </a:cubicBezTo>
                  <a:lnTo>
                    <a:pt x="989" y="3308"/>
                  </a:lnTo>
                  <a:lnTo>
                    <a:pt x="1036" y="3344"/>
                  </a:lnTo>
                  <a:cubicBezTo>
                    <a:pt x="1265" y="3524"/>
                    <a:pt x="1590" y="3667"/>
                    <a:pt x="1894" y="3667"/>
                  </a:cubicBezTo>
                  <a:cubicBezTo>
                    <a:pt x="2114" y="3667"/>
                    <a:pt x="2322" y="3593"/>
                    <a:pt x="2477" y="3403"/>
                  </a:cubicBezTo>
                  <a:cubicBezTo>
                    <a:pt x="2489" y="3391"/>
                    <a:pt x="2489" y="3379"/>
                    <a:pt x="2501" y="3367"/>
                  </a:cubicBezTo>
                  <a:cubicBezTo>
                    <a:pt x="2525" y="3344"/>
                    <a:pt x="2537" y="3308"/>
                    <a:pt x="2560" y="3284"/>
                  </a:cubicBezTo>
                  <a:cubicBezTo>
                    <a:pt x="2707" y="3054"/>
                    <a:pt x="2532" y="2779"/>
                    <a:pt x="2286" y="2779"/>
                  </a:cubicBezTo>
                  <a:cubicBezTo>
                    <a:pt x="2252" y="2779"/>
                    <a:pt x="2216" y="2784"/>
                    <a:pt x="2179" y="2796"/>
                  </a:cubicBezTo>
                  <a:lnTo>
                    <a:pt x="2144" y="2820"/>
                  </a:lnTo>
                  <a:lnTo>
                    <a:pt x="2108" y="2820"/>
                  </a:lnTo>
                  <a:cubicBezTo>
                    <a:pt x="2048" y="2832"/>
                    <a:pt x="1989" y="2855"/>
                    <a:pt x="1929" y="2867"/>
                  </a:cubicBezTo>
                  <a:lnTo>
                    <a:pt x="1894" y="2867"/>
                  </a:lnTo>
                  <a:cubicBezTo>
                    <a:pt x="1786" y="2855"/>
                    <a:pt x="1691" y="2808"/>
                    <a:pt x="1596" y="2760"/>
                  </a:cubicBezTo>
                  <a:cubicBezTo>
                    <a:pt x="1822" y="2582"/>
                    <a:pt x="2001" y="2355"/>
                    <a:pt x="2120" y="2093"/>
                  </a:cubicBezTo>
                  <a:cubicBezTo>
                    <a:pt x="2346" y="1462"/>
                    <a:pt x="2298" y="617"/>
                    <a:pt x="1739" y="165"/>
                  </a:cubicBezTo>
                  <a:cubicBezTo>
                    <a:pt x="1572" y="56"/>
                    <a:pt x="1383" y="0"/>
                    <a:pt x="1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8580700" y="122286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8579850" y="1135913"/>
              <a:ext cx="70625" cy="107325"/>
            </a:xfrm>
            <a:custGeom>
              <a:avLst/>
              <a:gdLst/>
              <a:ahLst/>
              <a:cxnLst/>
              <a:rect l="l" t="t" r="r" b="b"/>
              <a:pathLst>
                <a:path w="2825" h="4293" extrusionOk="0">
                  <a:moveTo>
                    <a:pt x="2247" y="1"/>
                  </a:moveTo>
                  <a:cubicBezTo>
                    <a:pt x="2236" y="1"/>
                    <a:pt x="2225" y="1"/>
                    <a:pt x="2213" y="2"/>
                  </a:cubicBezTo>
                  <a:cubicBezTo>
                    <a:pt x="1975" y="49"/>
                    <a:pt x="1665" y="109"/>
                    <a:pt x="1189" y="192"/>
                  </a:cubicBezTo>
                  <a:cubicBezTo>
                    <a:pt x="975" y="228"/>
                    <a:pt x="760" y="252"/>
                    <a:pt x="558" y="299"/>
                  </a:cubicBezTo>
                  <a:cubicBezTo>
                    <a:pt x="463" y="311"/>
                    <a:pt x="368" y="347"/>
                    <a:pt x="296" y="418"/>
                  </a:cubicBezTo>
                  <a:cubicBezTo>
                    <a:pt x="0" y="662"/>
                    <a:pt x="230" y="1121"/>
                    <a:pt x="568" y="1121"/>
                  </a:cubicBezTo>
                  <a:cubicBezTo>
                    <a:pt x="611" y="1121"/>
                    <a:pt x="656" y="1113"/>
                    <a:pt x="701" y="1097"/>
                  </a:cubicBezTo>
                  <a:cubicBezTo>
                    <a:pt x="808" y="1073"/>
                    <a:pt x="963" y="1038"/>
                    <a:pt x="1141" y="1014"/>
                  </a:cubicBezTo>
                  <a:cubicBezTo>
                    <a:pt x="1320" y="1585"/>
                    <a:pt x="1475" y="2157"/>
                    <a:pt x="1594" y="2752"/>
                  </a:cubicBezTo>
                  <a:cubicBezTo>
                    <a:pt x="1630" y="2859"/>
                    <a:pt x="1737" y="3586"/>
                    <a:pt x="1880" y="4014"/>
                  </a:cubicBezTo>
                  <a:cubicBezTo>
                    <a:pt x="1880" y="4026"/>
                    <a:pt x="1892" y="4038"/>
                    <a:pt x="1903" y="4050"/>
                  </a:cubicBezTo>
                  <a:cubicBezTo>
                    <a:pt x="1892" y="4038"/>
                    <a:pt x="1892" y="4038"/>
                    <a:pt x="1880" y="4026"/>
                  </a:cubicBezTo>
                  <a:lnTo>
                    <a:pt x="1880" y="4026"/>
                  </a:lnTo>
                  <a:cubicBezTo>
                    <a:pt x="1903" y="4074"/>
                    <a:pt x="1927" y="4121"/>
                    <a:pt x="1963" y="4157"/>
                  </a:cubicBezTo>
                  <a:cubicBezTo>
                    <a:pt x="2045" y="4249"/>
                    <a:pt x="2153" y="4293"/>
                    <a:pt x="2261" y="4293"/>
                  </a:cubicBezTo>
                  <a:cubicBezTo>
                    <a:pt x="2403" y="4293"/>
                    <a:pt x="2543" y="4216"/>
                    <a:pt x="2618" y="4074"/>
                  </a:cubicBezTo>
                  <a:cubicBezTo>
                    <a:pt x="2642" y="4002"/>
                    <a:pt x="2665" y="3931"/>
                    <a:pt x="2654" y="3859"/>
                  </a:cubicBezTo>
                  <a:lnTo>
                    <a:pt x="2665" y="3836"/>
                  </a:lnTo>
                  <a:cubicBezTo>
                    <a:pt x="2665" y="3824"/>
                    <a:pt x="2654" y="3800"/>
                    <a:pt x="2654" y="3788"/>
                  </a:cubicBezTo>
                  <a:cubicBezTo>
                    <a:pt x="2618" y="3633"/>
                    <a:pt x="2570" y="3502"/>
                    <a:pt x="2546" y="3359"/>
                  </a:cubicBezTo>
                  <a:cubicBezTo>
                    <a:pt x="2475" y="3050"/>
                    <a:pt x="2261" y="1871"/>
                    <a:pt x="2058" y="1216"/>
                  </a:cubicBezTo>
                  <a:cubicBezTo>
                    <a:pt x="2011" y="1097"/>
                    <a:pt x="1975" y="978"/>
                    <a:pt x="1951" y="859"/>
                  </a:cubicBezTo>
                  <a:lnTo>
                    <a:pt x="1999" y="859"/>
                  </a:lnTo>
                  <a:cubicBezTo>
                    <a:pt x="2154" y="811"/>
                    <a:pt x="2344" y="823"/>
                    <a:pt x="2487" y="716"/>
                  </a:cubicBezTo>
                  <a:cubicBezTo>
                    <a:pt x="2825" y="507"/>
                    <a:pt x="2741" y="1"/>
                    <a:pt x="2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8119925" y="615463"/>
              <a:ext cx="497700" cy="493250"/>
            </a:xfrm>
            <a:custGeom>
              <a:avLst/>
              <a:gdLst/>
              <a:ahLst/>
              <a:cxnLst/>
              <a:rect l="l" t="t" r="r" b="b"/>
              <a:pathLst>
                <a:path w="19908" h="19730" extrusionOk="0">
                  <a:moveTo>
                    <a:pt x="11037" y="913"/>
                  </a:moveTo>
                  <a:lnTo>
                    <a:pt x="11037" y="913"/>
                  </a:lnTo>
                  <a:cubicBezTo>
                    <a:pt x="11299" y="948"/>
                    <a:pt x="11573" y="996"/>
                    <a:pt x="11835" y="1044"/>
                  </a:cubicBezTo>
                  <a:lnTo>
                    <a:pt x="11847" y="1044"/>
                  </a:lnTo>
                  <a:cubicBezTo>
                    <a:pt x="11811" y="1067"/>
                    <a:pt x="11776" y="1103"/>
                    <a:pt x="11728" y="1127"/>
                  </a:cubicBezTo>
                  <a:lnTo>
                    <a:pt x="11621" y="1210"/>
                  </a:lnTo>
                  <a:cubicBezTo>
                    <a:pt x="11430" y="1103"/>
                    <a:pt x="11240" y="996"/>
                    <a:pt x="11037" y="913"/>
                  </a:cubicBezTo>
                  <a:close/>
                  <a:moveTo>
                    <a:pt x="9025" y="1067"/>
                  </a:moveTo>
                  <a:lnTo>
                    <a:pt x="9025" y="1067"/>
                  </a:lnTo>
                  <a:cubicBezTo>
                    <a:pt x="9716" y="1317"/>
                    <a:pt x="10204" y="1413"/>
                    <a:pt x="10799" y="1686"/>
                  </a:cubicBezTo>
                  <a:lnTo>
                    <a:pt x="10680" y="1746"/>
                  </a:lnTo>
                  <a:cubicBezTo>
                    <a:pt x="10192" y="1972"/>
                    <a:pt x="9680" y="2151"/>
                    <a:pt x="9156" y="2282"/>
                  </a:cubicBezTo>
                  <a:cubicBezTo>
                    <a:pt x="9121" y="2020"/>
                    <a:pt x="9085" y="1758"/>
                    <a:pt x="9061" y="1496"/>
                  </a:cubicBezTo>
                  <a:cubicBezTo>
                    <a:pt x="9049" y="1353"/>
                    <a:pt x="9037" y="1210"/>
                    <a:pt x="9025" y="1067"/>
                  </a:cubicBezTo>
                  <a:close/>
                  <a:moveTo>
                    <a:pt x="4763" y="1675"/>
                  </a:moveTo>
                  <a:cubicBezTo>
                    <a:pt x="4513" y="1901"/>
                    <a:pt x="4287" y="2151"/>
                    <a:pt x="4048" y="2389"/>
                  </a:cubicBezTo>
                  <a:lnTo>
                    <a:pt x="3965" y="2484"/>
                  </a:lnTo>
                  <a:lnTo>
                    <a:pt x="3691" y="2448"/>
                  </a:lnTo>
                  <a:cubicBezTo>
                    <a:pt x="4037" y="2163"/>
                    <a:pt x="4394" y="1913"/>
                    <a:pt x="4763" y="1675"/>
                  </a:cubicBezTo>
                  <a:close/>
                  <a:moveTo>
                    <a:pt x="5906" y="1806"/>
                  </a:moveTo>
                  <a:lnTo>
                    <a:pt x="5906" y="1806"/>
                  </a:lnTo>
                  <a:cubicBezTo>
                    <a:pt x="5811" y="1925"/>
                    <a:pt x="5727" y="2044"/>
                    <a:pt x="5644" y="2175"/>
                  </a:cubicBezTo>
                  <a:cubicBezTo>
                    <a:pt x="5537" y="2318"/>
                    <a:pt x="5441" y="2484"/>
                    <a:pt x="5358" y="2639"/>
                  </a:cubicBezTo>
                  <a:cubicBezTo>
                    <a:pt x="5203" y="2627"/>
                    <a:pt x="5060" y="2615"/>
                    <a:pt x="4906" y="2591"/>
                  </a:cubicBezTo>
                  <a:cubicBezTo>
                    <a:pt x="5215" y="2306"/>
                    <a:pt x="5549" y="2044"/>
                    <a:pt x="5906" y="1806"/>
                  </a:cubicBezTo>
                  <a:close/>
                  <a:moveTo>
                    <a:pt x="8323" y="960"/>
                  </a:moveTo>
                  <a:cubicBezTo>
                    <a:pt x="8335" y="1448"/>
                    <a:pt x="8382" y="1948"/>
                    <a:pt x="8442" y="2448"/>
                  </a:cubicBezTo>
                  <a:cubicBezTo>
                    <a:pt x="7775" y="2615"/>
                    <a:pt x="7096" y="2710"/>
                    <a:pt x="6406" y="2722"/>
                  </a:cubicBezTo>
                  <a:cubicBezTo>
                    <a:pt x="6358" y="2722"/>
                    <a:pt x="6299" y="2722"/>
                    <a:pt x="6239" y="2710"/>
                  </a:cubicBezTo>
                  <a:cubicBezTo>
                    <a:pt x="6549" y="2234"/>
                    <a:pt x="6930" y="1794"/>
                    <a:pt x="7382" y="1425"/>
                  </a:cubicBezTo>
                  <a:cubicBezTo>
                    <a:pt x="7466" y="1341"/>
                    <a:pt x="7561" y="1282"/>
                    <a:pt x="7656" y="1210"/>
                  </a:cubicBezTo>
                  <a:cubicBezTo>
                    <a:pt x="7763" y="1151"/>
                    <a:pt x="7882" y="1103"/>
                    <a:pt x="8001" y="1055"/>
                  </a:cubicBezTo>
                  <a:cubicBezTo>
                    <a:pt x="8120" y="1020"/>
                    <a:pt x="8228" y="984"/>
                    <a:pt x="8323" y="960"/>
                  </a:cubicBezTo>
                  <a:close/>
                  <a:moveTo>
                    <a:pt x="12907" y="1270"/>
                  </a:moveTo>
                  <a:cubicBezTo>
                    <a:pt x="13109" y="1317"/>
                    <a:pt x="13300" y="1365"/>
                    <a:pt x="13442" y="1401"/>
                  </a:cubicBezTo>
                  <a:cubicBezTo>
                    <a:pt x="14681" y="1853"/>
                    <a:pt x="15800" y="2579"/>
                    <a:pt x="16729" y="3520"/>
                  </a:cubicBezTo>
                  <a:cubicBezTo>
                    <a:pt x="17038" y="3853"/>
                    <a:pt x="17312" y="4234"/>
                    <a:pt x="17538" y="4627"/>
                  </a:cubicBezTo>
                  <a:cubicBezTo>
                    <a:pt x="17943" y="5223"/>
                    <a:pt x="18181" y="5818"/>
                    <a:pt x="18479" y="6699"/>
                  </a:cubicBezTo>
                  <a:cubicBezTo>
                    <a:pt x="18622" y="7104"/>
                    <a:pt x="18741" y="7521"/>
                    <a:pt x="18836" y="7937"/>
                  </a:cubicBezTo>
                  <a:cubicBezTo>
                    <a:pt x="18765" y="7961"/>
                    <a:pt x="18705" y="7985"/>
                    <a:pt x="18634" y="8009"/>
                  </a:cubicBezTo>
                  <a:lnTo>
                    <a:pt x="18598" y="8021"/>
                  </a:lnTo>
                  <a:cubicBezTo>
                    <a:pt x="18443" y="8056"/>
                    <a:pt x="18288" y="8092"/>
                    <a:pt x="18134" y="8140"/>
                  </a:cubicBezTo>
                  <a:cubicBezTo>
                    <a:pt x="17514" y="8283"/>
                    <a:pt x="16848" y="8425"/>
                    <a:pt x="16157" y="8556"/>
                  </a:cubicBezTo>
                  <a:cubicBezTo>
                    <a:pt x="15979" y="7437"/>
                    <a:pt x="15645" y="6354"/>
                    <a:pt x="15169" y="5318"/>
                  </a:cubicBezTo>
                  <a:cubicBezTo>
                    <a:pt x="14526" y="3913"/>
                    <a:pt x="13562" y="2687"/>
                    <a:pt x="12359" y="1722"/>
                  </a:cubicBezTo>
                  <a:lnTo>
                    <a:pt x="12371" y="1710"/>
                  </a:lnTo>
                  <a:cubicBezTo>
                    <a:pt x="12538" y="1579"/>
                    <a:pt x="12704" y="1448"/>
                    <a:pt x="12871" y="1294"/>
                  </a:cubicBezTo>
                  <a:lnTo>
                    <a:pt x="12907" y="1270"/>
                  </a:lnTo>
                  <a:close/>
                  <a:moveTo>
                    <a:pt x="11609" y="2175"/>
                  </a:moveTo>
                  <a:cubicBezTo>
                    <a:pt x="13502" y="3520"/>
                    <a:pt x="14859" y="5877"/>
                    <a:pt x="15288" y="8354"/>
                  </a:cubicBezTo>
                  <a:lnTo>
                    <a:pt x="15300" y="8354"/>
                  </a:lnTo>
                  <a:cubicBezTo>
                    <a:pt x="15324" y="8473"/>
                    <a:pt x="15347" y="8592"/>
                    <a:pt x="15359" y="8711"/>
                  </a:cubicBezTo>
                  <a:cubicBezTo>
                    <a:pt x="13728" y="9009"/>
                    <a:pt x="11942" y="9295"/>
                    <a:pt x="10192" y="9556"/>
                  </a:cubicBezTo>
                  <a:cubicBezTo>
                    <a:pt x="10097" y="8937"/>
                    <a:pt x="10025" y="8330"/>
                    <a:pt x="9942" y="7711"/>
                  </a:cubicBezTo>
                  <a:cubicBezTo>
                    <a:pt x="9823" y="6723"/>
                    <a:pt x="9716" y="5735"/>
                    <a:pt x="9561" y="4758"/>
                  </a:cubicBezTo>
                  <a:cubicBezTo>
                    <a:pt x="9478" y="4199"/>
                    <a:pt x="9371" y="3627"/>
                    <a:pt x="9275" y="3068"/>
                  </a:cubicBezTo>
                  <a:cubicBezTo>
                    <a:pt x="10097" y="2877"/>
                    <a:pt x="10883" y="2579"/>
                    <a:pt x="11609" y="2175"/>
                  </a:cubicBezTo>
                  <a:close/>
                  <a:moveTo>
                    <a:pt x="8537" y="3222"/>
                  </a:moveTo>
                  <a:cubicBezTo>
                    <a:pt x="8668" y="4151"/>
                    <a:pt x="8835" y="5056"/>
                    <a:pt x="8930" y="5985"/>
                  </a:cubicBezTo>
                  <a:lnTo>
                    <a:pt x="8930" y="5973"/>
                  </a:lnTo>
                  <a:cubicBezTo>
                    <a:pt x="9061" y="7211"/>
                    <a:pt x="9228" y="8437"/>
                    <a:pt x="9394" y="9676"/>
                  </a:cubicBezTo>
                  <a:cubicBezTo>
                    <a:pt x="8442" y="9818"/>
                    <a:pt x="7513" y="9949"/>
                    <a:pt x="6620" y="10092"/>
                  </a:cubicBezTo>
                  <a:cubicBezTo>
                    <a:pt x="5822" y="10199"/>
                    <a:pt x="5037" y="10354"/>
                    <a:pt x="4239" y="10497"/>
                  </a:cubicBezTo>
                  <a:cubicBezTo>
                    <a:pt x="4203" y="10068"/>
                    <a:pt x="4179" y="9652"/>
                    <a:pt x="4191" y="9223"/>
                  </a:cubicBezTo>
                  <a:cubicBezTo>
                    <a:pt x="4227" y="7985"/>
                    <a:pt x="4608" y="6413"/>
                    <a:pt x="4882" y="5556"/>
                  </a:cubicBezTo>
                  <a:cubicBezTo>
                    <a:pt x="5144" y="4830"/>
                    <a:pt x="5441" y="4127"/>
                    <a:pt x="5799" y="3437"/>
                  </a:cubicBezTo>
                  <a:cubicBezTo>
                    <a:pt x="6117" y="3473"/>
                    <a:pt x="6435" y="3489"/>
                    <a:pt x="6754" y="3489"/>
                  </a:cubicBezTo>
                  <a:cubicBezTo>
                    <a:pt x="6852" y="3489"/>
                    <a:pt x="6950" y="3487"/>
                    <a:pt x="7049" y="3484"/>
                  </a:cubicBezTo>
                  <a:cubicBezTo>
                    <a:pt x="7549" y="3437"/>
                    <a:pt x="8049" y="3353"/>
                    <a:pt x="8537" y="3222"/>
                  </a:cubicBezTo>
                  <a:close/>
                  <a:moveTo>
                    <a:pt x="3108" y="3008"/>
                  </a:moveTo>
                  <a:cubicBezTo>
                    <a:pt x="3155" y="3044"/>
                    <a:pt x="3215" y="3068"/>
                    <a:pt x="3275" y="3080"/>
                  </a:cubicBezTo>
                  <a:lnTo>
                    <a:pt x="3477" y="3103"/>
                  </a:lnTo>
                  <a:cubicBezTo>
                    <a:pt x="3441" y="3175"/>
                    <a:pt x="3394" y="3246"/>
                    <a:pt x="3346" y="3306"/>
                  </a:cubicBezTo>
                  <a:cubicBezTo>
                    <a:pt x="3366" y="3273"/>
                    <a:pt x="3373" y="3260"/>
                    <a:pt x="3372" y="3260"/>
                  </a:cubicBezTo>
                  <a:lnTo>
                    <a:pt x="3372" y="3260"/>
                  </a:lnTo>
                  <a:cubicBezTo>
                    <a:pt x="3368" y="3260"/>
                    <a:pt x="3241" y="3447"/>
                    <a:pt x="3203" y="3484"/>
                  </a:cubicBezTo>
                  <a:cubicBezTo>
                    <a:pt x="3036" y="3734"/>
                    <a:pt x="2965" y="3770"/>
                    <a:pt x="2905" y="3937"/>
                  </a:cubicBezTo>
                  <a:cubicBezTo>
                    <a:pt x="2848" y="4121"/>
                    <a:pt x="2991" y="4294"/>
                    <a:pt x="3184" y="4294"/>
                  </a:cubicBezTo>
                  <a:cubicBezTo>
                    <a:pt x="3190" y="4294"/>
                    <a:pt x="3197" y="4294"/>
                    <a:pt x="3203" y="4294"/>
                  </a:cubicBezTo>
                  <a:cubicBezTo>
                    <a:pt x="3298" y="4270"/>
                    <a:pt x="3382" y="4222"/>
                    <a:pt x="3429" y="4139"/>
                  </a:cubicBezTo>
                  <a:lnTo>
                    <a:pt x="3429" y="4139"/>
                  </a:lnTo>
                  <a:lnTo>
                    <a:pt x="3394" y="4175"/>
                  </a:lnTo>
                  <a:cubicBezTo>
                    <a:pt x="3441" y="4127"/>
                    <a:pt x="3489" y="4080"/>
                    <a:pt x="3525" y="4020"/>
                  </a:cubicBezTo>
                  <a:cubicBezTo>
                    <a:pt x="3894" y="3603"/>
                    <a:pt x="4037" y="3461"/>
                    <a:pt x="4251" y="3246"/>
                  </a:cubicBezTo>
                  <a:cubicBezTo>
                    <a:pt x="4489" y="3282"/>
                    <a:pt x="4727" y="3318"/>
                    <a:pt x="4965" y="3353"/>
                  </a:cubicBezTo>
                  <a:cubicBezTo>
                    <a:pt x="4644" y="3972"/>
                    <a:pt x="4358" y="4615"/>
                    <a:pt x="4132" y="5282"/>
                  </a:cubicBezTo>
                  <a:cubicBezTo>
                    <a:pt x="3727" y="6616"/>
                    <a:pt x="3406" y="7997"/>
                    <a:pt x="3394" y="9390"/>
                  </a:cubicBezTo>
                  <a:cubicBezTo>
                    <a:pt x="3394" y="9807"/>
                    <a:pt x="3406" y="10223"/>
                    <a:pt x="3441" y="10640"/>
                  </a:cubicBezTo>
                  <a:cubicBezTo>
                    <a:pt x="2644" y="10783"/>
                    <a:pt x="1834" y="10902"/>
                    <a:pt x="1024" y="10961"/>
                  </a:cubicBezTo>
                  <a:lnTo>
                    <a:pt x="989" y="10973"/>
                  </a:lnTo>
                  <a:cubicBezTo>
                    <a:pt x="834" y="9818"/>
                    <a:pt x="858" y="8664"/>
                    <a:pt x="1048" y="7509"/>
                  </a:cubicBezTo>
                  <a:cubicBezTo>
                    <a:pt x="1250" y="6413"/>
                    <a:pt x="1381" y="5806"/>
                    <a:pt x="1858" y="4806"/>
                  </a:cubicBezTo>
                  <a:cubicBezTo>
                    <a:pt x="2191" y="4151"/>
                    <a:pt x="2608" y="3544"/>
                    <a:pt x="3108" y="3008"/>
                  </a:cubicBezTo>
                  <a:close/>
                  <a:moveTo>
                    <a:pt x="15478" y="9509"/>
                  </a:moveTo>
                  <a:cubicBezTo>
                    <a:pt x="15550" y="10080"/>
                    <a:pt x="15586" y="10664"/>
                    <a:pt x="15609" y="11247"/>
                  </a:cubicBezTo>
                  <a:cubicBezTo>
                    <a:pt x="15645" y="12295"/>
                    <a:pt x="15550" y="13355"/>
                    <a:pt x="15312" y="14379"/>
                  </a:cubicBezTo>
                  <a:cubicBezTo>
                    <a:pt x="15288" y="14474"/>
                    <a:pt x="15252" y="14581"/>
                    <a:pt x="15217" y="14676"/>
                  </a:cubicBezTo>
                  <a:cubicBezTo>
                    <a:pt x="14612" y="14607"/>
                    <a:pt x="14002" y="14573"/>
                    <a:pt x="13394" y="14573"/>
                  </a:cubicBezTo>
                  <a:cubicBezTo>
                    <a:pt x="13056" y="14573"/>
                    <a:pt x="12719" y="14583"/>
                    <a:pt x="12383" y="14605"/>
                  </a:cubicBezTo>
                  <a:cubicBezTo>
                    <a:pt x="11907" y="14676"/>
                    <a:pt x="11430" y="14771"/>
                    <a:pt x="10966" y="14902"/>
                  </a:cubicBezTo>
                  <a:cubicBezTo>
                    <a:pt x="10918" y="14581"/>
                    <a:pt x="10883" y="14259"/>
                    <a:pt x="10847" y="13938"/>
                  </a:cubicBezTo>
                  <a:lnTo>
                    <a:pt x="10859" y="13938"/>
                  </a:lnTo>
                  <a:cubicBezTo>
                    <a:pt x="10668" y="12747"/>
                    <a:pt x="10478" y="11557"/>
                    <a:pt x="10311" y="10354"/>
                  </a:cubicBezTo>
                  <a:cubicBezTo>
                    <a:pt x="12038" y="10104"/>
                    <a:pt x="13764" y="9830"/>
                    <a:pt x="15478" y="9509"/>
                  </a:cubicBezTo>
                  <a:close/>
                  <a:moveTo>
                    <a:pt x="18931" y="8759"/>
                  </a:moveTo>
                  <a:lnTo>
                    <a:pt x="18931" y="8759"/>
                  </a:lnTo>
                  <a:cubicBezTo>
                    <a:pt x="18943" y="8985"/>
                    <a:pt x="18943" y="9211"/>
                    <a:pt x="18919" y="9437"/>
                  </a:cubicBezTo>
                  <a:lnTo>
                    <a:pt x="18931" y="9437"/>
                  </a:lnTo>
                  <a:cubicBezTo>
                    <a:pt x="18729" y="11569"/>
                    <a:pt x="18384" y="13378"/>
                    <a:pt x="17372" y="14962"/>
                  </a:cubicBezTo>
                  <a:cubicBezTo>
                    <a:pt x="17252" y="14938"/>
                    <a:pt x="17133" y="14926"/>
                    <a:pt x="17002" y="14914"/>
                  </a:cubicBezTo>
                  <a:lnTo>
                    <a:pt x="16955" y="14902"/>
                  </a:lnTo>
                  <a:cubicBezTo>
                    <a:pt x="16800" y="14819"/>
                    <a:pt x="16586" y="14843"/>
                    <a:pt x="16407" y="14807"/>
                  </a:cubicBezTo>
                  <a:cubicBezTo>
                    <a:pt x="16288" y="14795"/>
                    <a:pt x="16157" y="14783"/>
                    <a:pt x="16026" y="14771"/>
                  </a:cubicBezTo>
                  <a:cubicBezTo>
                    <a:pt x="16086" y="14593"/>
                    <a:pt x="16121" y="14414"/>
                    <a:pt x="16169" y="14224"/>
                  </a:cubicBezTo>
                  <a:cubicBezTo>
                    <a:pt x="16371" y="13164"/>
                    <a:pt x="16455" y="12081"/>
                    <a:pt x="16395" y="11009"/>
                  </a:cubicBezTo>
                  <a:cubicBezTo>
                    <a:pt x="16383" y="10449"/>
                    <a:pt x="16336" y="9902"/>
                    <a:pt x="16276" y="9354"/>
                  </a:cubicBezTo>
                  <a:cubicBezTo>
                    <a:pt x="16693" y="9271"/>
                    <a:pt x="17110" y="9187"/>
                    <a:pt x="17526" y="9104"/>
                  </a:cubicBezTo>
                  <a:cubicBezTo>
                    <a:pt x="17884" y="9021"/>
                    <a:pt x="18241" y="8937"/>
                    <a:pt x="18586" y="8842"/>
                  </a:cubicBezTo>
                  <a:cubicBezTo>
                    <a:pt x="18693" y="8818"/>
                    <a:pt x="18812" y="8794"/>
                    <a:pt x="18931" y="8759"/>
                  </a:cubicBezTo>
                  <a:close/>
                  <a:moveTo>
                    <a:pt x="9513" y="10473"/>
                  </a:moveTo>
                  <a:cubicBezTo>
                    <a:pt x="9680" y="11640"/>
                    <a:pt x="9859" y="12807"/>
                    <a:pt x="10049" y="13974"/>
                  </a:cubicBezTo>
                  <a:cubicBezTo>
                    <a:pt x="10097" y="14367"/>
                    <a:pt x="10144" y="14771"/>
                    <a:pt x="10192" y="15176"/>
                  </a:cubicBezTo>
                  <a:cubicBezTo>
                    <a:pt x="9966" y="15260"/>
                    <a:pt x="9752" y="15355"/>
                    <a:pt x="9537" y="15462"/>
                  </a:cubicBezTo>
                  <a:cubicBezTo>
                    <a:pt x="8573" y="15903"/>
                    <a:pt x="7692" y="16510"/>
                    <a:pt x="6954" y="17272"/>
                  </a:cubicBezTo>
                  <a:cubicBezTo>
                    <a:pt x="6835" y="17141"/>
                    <a:pt x="6727" y="17010"/>
                    <a:pt x="6608" y="16855"/>
                  </a:cubicBezTo>
                  <a:cubicBezTo>
                    <a:pt x="5346" y="15295"/>
                    <a:pt x="4608" y="13224"/>
                    <a:pt x="4322" y="11247"/>
                  </a:cubicBezTo>
                  <a:lnTo>
                    <a:pt x="4334" y="11247"/>
                  </a:lnTo>
                  <a:cubicBezTo>
                    <a:pt x="5394" y="11104"/>
                    <a:pt x="6465" y="10914"/>
                    <a:pt x="7525" y="10759"/>
                  </a:cubicBezTo>
                  <a:lnTo>
                    <a:pt x="9513" y="10473"/>
                  </a:lnTo>
                  <a:close/>
                  <a:moveTo>
                    <a:pt x="15776" y="15557"/>
                  </a:moveTo>
                  <a:cubicBezTo>
                    <a:pt x="15943" y="15569"/>
                    <a:pt x="16109" y="15593"/>
                    <a:pt x="16276" y="15605"/>
                  </a:cubicBezTo>
                  <a:cubicBezTo>
                    <a:pt x="16395" y="15605"/>
                    <a:pt x="16526" y="15641"/>
                    <a:pt x="16657" y="15652"/>
                  </a:cubicBezTo>
                  <a:lnTo>
                    <a:pt x="16824" y="15724"/>
                  </a:lnTo>
                  <a:cubicBezTo>
                    <a:pt x="16812" y="15748"/>
                    <a:pt x="16800" y="15760"/>
                    <a:pt x="16776" y="15772"/>
                  </a:cubicBezTo>
                  <a:lnTo>
                    <a:pt x="16788" y="15772"/>
                  </a:lnTo>
                  <a:cubicBezTo>
                    <a:pt x="16288" y="16391"/>
                    <a:pt x="16038" y="16736"/>
                    <a:pt x="15526" y="17129"/>
                  </a:cubicBezTo>
                  <a:cubicBezTo>
                    <a:pt x="15300" y="17307"/>
                    <a:pt x="15062" y="17474"/>
                    <a:pt x="14812" y="17617"/>
                  </a:cubicBezTo>
                  <a:cubicBezTo>
                    <a:pt x="15002" y="17307"/>
                    <a:pt x="15169" y="16974"/>
                    <a:pt x="15336" y="16641"/>
                  </a:cubicBezTo>
                  <a:cubicBezTo>
                    <a:pt x="15490" y="16284"/>
                    <a:pt x="15633" y="15914"/>
                    <a:pt x="15776" y="15557"/>
                  </a:cubicBezTo>
                  <a:close/>
                  <a:moveTo>
                    <a:pt x="3525" y="11354"/>
                  </a:moveTo>
                  <a:cubicBezTo>
                    <a:pt x="3834" y="13581"/>
                    <a:pt x="4668" y="15772"/>
                    <a:pt x="6096" y="17522"/>
                  </a:cubicBezTo>
                  <a:cubicBezTo>
                    <a:pt x="6203" y="17641"/>
                    <a:pt x="6299" y="17748"/>
                    <a:pt x="6394" y="17867"/>
                  </a:cubicBezTo>
                  <a:cubicBezTo>
                    <a:pt x="6287" y="17998"/>
                    <a:pt x="6180" y="18141"/>
                    <a:pt x="6084" y="18272"/>
                  </a:cubicBezTo>
                  <a:cubicBezTo>
                    <a:pt x="5180" y="17903"/>
                    <a:pt x="4334" y="17355"/>
                    <a:pt x="3620" y="16676"/>
                  </a:cubicBezTo>
                  <a:cubicBezTo>
                    <a:pt x="2691" y="15855"/>
                    <a:pt x="1512" y="13700"/>
                    <a:pt x="1239" y="12450"/>
                  </a:cubicBezTo>
                  <a:cubicBezTo>
                    <a:pt x="1179" y="12152"/>
                    <a:pt x="1120" y="11878"/>
                    <a:pt x="1072" y="11616"/>
                  </a:cubicBezTo>
                  <a:cubicBezTo>
                    <a:pt x="1751" y="11581"/>
                    <a:pt x="2417" y="11485"/>
                    <a:pt x="3096" y="11402"/>
                  </a:cubicBezTo>
                  <a:cubicBezTo>
                    <a:pt x="3239" y="11390"/>
                    <a:pt x="3382" y="11366"/>
                    <a:pt x="3525" y="11354"/>
                  </a:cubicBezTo>
                  <a:close/>
                  <a:moveTo>
                    <a:pt x="6846" y="18331"/>
                  </a:moveTo>
                  <a:cubicBezTo>
                    <a:pt x="6942" y="18427"/>
                    <a:pt x="7037" y="18510"/>
                    <a:pt x="7144" y="18605"/>
                  </a:cubicBezTo>
                  <a:cubicBezTo>
                    <a:pt x="6989" y="18570"/>
                    <a:pt x="6846" y="18534"/>
                    <a:pt x="6704" y="18498"/>
                  </a:cubicBezTo>
                  <a:lnTo>
                    <a:pt x="6715" y="18498"/>
                  </a:lnTo>
                  <a:cubicBezTo>
                    <a:pt x="6763" y="18439"/>
                    <a:pt x="6811" y="18379"/>
                    <a:pt x="6846" y="18331"/>
                  </a:cubicBezTo>
                  <a:close/>
                  <a:moveTo>
                    <a:pt x="13312" y="15367"/>
                  </a:moveTo>
                  <a:cubicBezTo>
                    <a:pt x="13716" y="15367"/>
                    <a:pt x="14121" y="15383"/>
                    <a:pt x="14526" y="15414"/>
                  </a:cubicBezTo>
                  <a:cubicBezTo>
                    <a:pt x="14669" y="15426"/>
                    <a:pt x="14812" y="15450"/>
                    <a:pt x="14955" y="15462"/>
                  </a:cubicBezTo>
                  <a:cubicBezTo>
                    <a:pt x="14645" y="16284"/>
                    <a:pt x="14204" y="17188"/>
                    <a:pt x="13764" y="17736"/>
                  </a:cubicBezTo>
                  <a:cubicBezTo>
                    <a:pt x="13657" y="17879"/>
                    <a:pt x="13502" y="17998"/>
                    <a:pt x="13395" y="18141"/>
                  </a:cubicBezTo>
                  <a:lnTo>
                    <a:pt x="13407" y="18141"/>
                  </a:lnTo>
                  <a:cubicBezTo>
                    <a:pt x="13359" y="18189"/>
                    <a:pt x="13323" y="18236"/>
                    <a:pt x="13276" y="18284"/>
                  </a:cubicBezTo>
                  <a:cubicBezTo>
                    <a:pt x="13228" y="18319"/>
                    <a:pt x="13192" y="18367"/>
                    <a:pt x="13157" y="18391"/>
                  </a:cubicBezTo>
                  <a:cubicBezTo>
                    <a:pt x="12764" y="18534"/>
                    <a:pt x="12371" y="18653"/>
                    <a:pt x="11966" y="18736"/>
                  </a:cubicBezTo>
                  <a:cubicBezTo>
                    <a:pt x="11788" y="18784"/>
                    <a:pt x="11609" y="18820"/>
                    <a:pt x="11430" y="18843"/>
                  </a:cubicBezTo>
                  <a:lnTo>
                    <a:pt x="11430" y="18808"/>
                  </a:lnTo>
                  <a:cubicBezTo>
                    <a:pt x="11430" y="18546"/>
                    <a:pt x="11418" y="18272"/>
                    <a:pt x="11383" y="17998"/>
                  </a:cubicBezTo>
                  <a:cubicBezTo>
                    <a:pt x="11264" y="17236"/>
                    <a:pt x="11156" y="16474"/>
                    <a:pt x="11061" y="15712"/>
                  </a:cubicBezTo>
                  <a:cubicBezTo>
                    <a:pt x="11192" y="15676"/>
                    <a:pt x="11323" y="15641"/>
                    <a:pt x="11466" y="15593"/>
                  </a:cubicBezTo>
                  <a:cubicBezTo>
                    <a:pt x="11871" y="15498"/>
                    <a:pt x="12288" y="15426"/>
                    <a:pt x="12704" y="15379"/>
                  </a:cubicBezTo>
                  <a:cubicBezTo>
                    <a:pt x="12907" y="15371"/>
                    <a:pt x="13109" y="15367"/>
                    <a:pt x="13312" y="15367"/>
                  </a:cubicBezTo>
                  <a:close/>
                  <a:moveTo>
                    <a:pt x="10287" y="15974"/>
                  </a:moveTo>
                  <a:cubicBezTo>
                    <a:pt x="10347" y="16462"/>
                    <a:pt x="10406" y="16962"/>
                    <a:pt x="10490" y="17450"/>
                  </a:cubicBezTo>
                  <a:cubicBezTo>
                    <a:pt x="10549" y="17796"/>
                    <a:pt x="10645" y="18153"/>
                    <a:pt x="10680" y="18510"/>
                  </a:cubicBezTo>
                  <a:cubicBezTo>
                    <a:pt x="10704" y="18629"/>
                    <a:pt x="10704" y="18784"/>
                    <a:pt x="10740" y="18915"/>
                  </a:cubicBezTo>
                  <a:cubicBezTo>
                    <a:pt x="10609" y="18927"/>
                    <a:pt x="10502" y="18927"/>
                    <a:pt x="10383" y="18927"/>
                  </a:cubicBezTo>
                  <a:lnTo>
                    <a:pt x="10394" y="18927"/>
                  </a:lnTo>
                  <a:cubicBezTo>
                    <a:pt x="10307" y="18929"/>
                    <a:pt x="10220" y="18930"/>
                    <a:pt x="10133" y="18930"/>
                  </a:cubicBezTo>
                  <a:cubicBezTo>
                    <a:pt x="9700" y="18930"/>
                    <a:pt x="9273" y="18905"/>
                    <a:pt x="8847" y="18855"/>
                  </a:cubicBezTo>
                  <a:cubicBezTo>
                    <a:pt x="8787" y="18831"/>
                    <a:pt x="8728" y="18796"/>
                    <a:pt x="8668" y="18772"/>
                  </a:cubicBezTo>
                  <a:cubicBezTo>
                    <a:pt x="8525" y="18700"/>
                    <a:pt x="8382" y="18605"/>
                    <a:pt x="8251" y="18498"/>
                  </a:cubicBezTo>
                  <a:cubicBezTo>
                    <a:pt x="7906" y="18200"/>
                    <a:pt x="7632" y="17974"/>
                    <a:pt x="7394" y="17748"/>
                  </a:cubicBezTo>
                  <a:cubicBezTo>
                    <a:pt x="8228" y="16962"/>
                    <a:pt x="9216" y="16355"/>
                    <a:pt x="10287" y="15974"/>
                  </a:cubicBezTo>
                  <a:close/>
                  <a:moveTo>
                    <a:pt x="9701" y="1"/>
                  </a:moveTo>
                  <a:cubicBezTo>
                    <a:pt x="8833" y="1"/>
                    <a:pt x="7965" y="114"/>
                    <a:pt x="7120" y="341"/>
                  </a:cubicBezTo>
                  <a:cubicBezTo>
                    <a:pt x="6894" y="401"/>
                    <a:pt x="6692" y="484"/>
                    <a:pt x="6477" y="579"/>
                  </a:cubicBezTo>
                  <a:cubicBezTo>
                    <a:pt x="6239" y="627"/>
                    <a:pt x="6001" y="686"/>
                    <a:pt x="5751" y="746"/>
                  </a:cubicBezTo>
                  <a:cubicBezTo>
                    <a:pt x="3036" y="1567"/>
                    <a:pt x="929" y="3794"/>
                    <a:pt x="369" y="6806"/>
                  </a:cubicBezTo>
                  <a:cubicBezTo>
                    <a:pt x="12" y="8473"/>
                    <a:pt x="0" y="10188"/>
                    <a:pt x="310" y="11866"/>
                  </a:cubicBezTo>
                  <a:cubicBezTo>
                    <a:pt x="465" y="12866"/>
                    <a:pt x="786" y="13819"/>
                    <a:pt x="1262" y="14712"/>
                  </a:cubicBezTo>
                  <a:cubicBezTo>
                    <a:pt x="2167" y="16665"/>
                    <a:pt x="3787" y="18212"/>
                    <a:pt x="5787" y="19022"/>
                  </a:cubicBezTo>
                  <a:cubicBezTo>
                    <a:pt x="5854" y="19108"/>
                    <a:pt x="5951" y="19163"/>
                    <a:pt x="6055" y="19163"/>
                  </a:cubicBezTo>
                  <a:cubicBezTo>
                    <a:pt x="6080" y="19163"/>
                    <a:pt x="6106" y="19160"/>
                    <a:pt x="6132" y="19153"/>
                  </a:cubicBezTo>
                  <a:cubicBezTo>
                    <a:pt x="6192" y="19177"/>
                    <a:pt x="6239" y="19189"/>
                    <a:pt x="6299" y="19212"/>
                  </a:cubicBezTo>
                  <a:cubicBezTo>
                    <a:pt x="6858" y="19391"/>
                    <a:pt x="7430" y="19510"/>
                    <a:pt x="8013" y="19570"/>
                  </a:cubicBezTo>
                  <a:cubicBezTo>
                    <a:pt x="8725" y="19671"/>
                    <a:pt x="9446" y="19730"/>
                    <a:pt x="10167" y="19730"/>
                  </a:cubicBezTo>
                  <a:cubicBezTo>
                    <a:pt x="10291" y="19730"/>
                    <a:pt x="10414" y="19728"/>
                    <a:pt x="10537" y="19724"/>
                  </a:cubicBezTo>
                  <a:cubicBezTo>
                    <a:pt x="10585" y="19726"/>
                    <a:pt x="10632" y="19727"/>
                    <a:pt x="10680" y="19727"/>
                  </a:cubicBezTo>
                  <a:cubicBezTo>
                    <a:pt x="11321" y="19727"/>
                    <a:pt x="11953" y="19581"/>
                    <a:pt x="12585" y="19415"/>
                  </a:cubicBezTo>
                  <a:cubicBezTo>
                    <a:pt x="13835" y="19105"/>
                    <a:pt x="15026" y="18534"/>
                    <a:pt x="16050" y="17736"/>
                  </a:cubicBezTo>
                  <a:cubicBezTo>
                    <a:pt x="16550" y="17319"/>
                    <a:pt x="16991" y="16855"/>
                    <a:pt x="17372" y="16331"/>
                  </a:cubicBezTo>
                  <a:cubicBezTo>
                    <a:pt x="17764" y="15843"/>
                    <a:pt x="18110" y="15319"/>
                    <a:pt x="18419" y="14760"/>
                  </a:cubicBezTo>
                  <a:cubicBezTo>
                    <a:pt x="18860" y="13938"/>
                    <a:pt x="19098" y="13033"/>
                    <a:pt x="19336" y="12128"/>
                  </a:cubicBezTo>
                  <a:cubicBezTo>
                    <a:pt x="19634" y="10676"/>
                    <a:pt x="19908" y="9140"/>
                    <a:pt x="19598" y="7663"/>
                  </a:cubicBezTo>
                  <a:cubicBezTo>
                    <a:pt x="19384" y="6806"/>
                    <a:pt x="19098" y="5961"/>
                    <a:pt x="18741" y="5139"/>
                  </a:cubicBezTo>
                  <a:cubicBezTo>
                    <a:pt x="18455" y="4580"/>
                    <a:pt x="18134" y="4044"/>
                    <a:pt x="17776" y="3532"/>
                  </a:cubicBezTo>
                  <a:cubicBezTo>
                    <a:pt x="16919" y="2389"/>
                    <a:pt x="15693" y="1556"/>
                    <a:pt x="14431" y="936"/>
                  </a:cubicBezTo>
                  <a:cubicBezTo>
                    <a:pt x="13657" y="579"/>
                    <a:pt x="12823" y="413"/>
                    <a:pt x="12002" y="270"/>
                  </a:cubicBezTo>
                  <a:cubicBezTo>
                    <a:pt x="11245" y="90"/>
                    <a:pt x="10473" y="1"/>
                    <a:pt x="9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7989475" y="777013"/>
              <a:ext cx="83750" cy="141525"/>
            </a:xfrm>
            <a:custGeom>
              <a:avLst/>
              <a:gdLst/>
              <a:ahLst/>
              <a:cxnLst/>
              <a:rect l="l" t="t" r="r" b="b"/>
              <a:pathLst>
                <a:path w="3350" h="5661" extrusionOk="0">
                  <a:moveTo>
                    <a:pt x="2122" y="1"/>
                  </a:moveTo>
                  <a:cubicBezTo>
                    <a:pt x="1925" y="1"/>
                    <a:pt x="1745" y="193"/>
                    <a:pt x="1658" y="392"/>
                  </a:cubicBezTo>
                  <a:cubicBezTo>
                    <a:pt x="1539" y="737"/>
                    <a:pt x="1480" y="1106"/>
                    <a:pt x="1515" y="1463"/>
                  </a:cubicBezTo>
                  <a:cubicBezTo>
                    <a:pt x="1432" y="1344"/>
                    <a:pt x="1349" y="1213"/>
                    <a:pt x="1265" y="1082"/>
                  </a:cubicBezTo>
                  <a:cubicBezTo>
                    <a:pt x="1134" y="856"/>
                    <a:pt x="956" y="642"/>
                    <a:pt x="753" y="475"/>
                  </a:cubicBezTo>
                  <a:cubicBezTo>
                    <a:pt x="687" y="417"/>
                    <a:pt x="608" y="390"/>
                    <a:pt x="530" y="390"/>
                  </a:cubicBezTo>
                  <a:cubicBezTo>
                    <a:pt x="371" y="390"/>
                    <a:pt x="218" y="501"/>
                    <a:pt x="194" y="678"/>
                  </a:cubicBezTo>
                  <a:cubicBezTo>
                    <a:pt x="170" y="797"/>
                    <a:pt x="182" y="928"/>
                    <a:pt x="218" y="1035"/>
                  </a:cubicBezTo>
                  <a:cubicBezTo>
                    <a:pt x="218" y="1070"/>
                    <a:pt x="230" y="1094"/>
                    <a:pt x="242" y="1130"/>
                  </a:cubicBezTo>
                  <a:cubicBezTo>
                    <a:pt x="265" y="1201"/>
                    <a:pt x="289" y="1273"/>
                    <a:pt x="325" y="1344"/>
                  </a:cubicBezTo>
                  <a:cubicBezTo>
                    <a:pt x="408" y="1559"/>
                    <a:pt x="515" y="1761"/>
                    <a:pt x="658" y="1940"/>
                  </a:cubicBezTo>
                  <a:cubicBezTo>
                    <a:pt x="873" y="2273"/>
                    <a:pt x="1111" y="2571"/>
                    <a:pt x="1349" y="2880"/>
                  </a:cubicBezTo>
                  <a:cubicBezTo>
                    <a:pt x="1408" y="2975"/>
                    <a:pt x="1468" y="3047"/>
                    <a:pt x="1551" y="3130"/>
                  </a:cubicBezTo>
                  <a:cubicBezTo>
                    <a:pt x="1551" y="3130"/>
                    <a:pt x="1563" y="3142"/>
                    <a:pt x="1563" y="3154"/>
                  </a:cubicBezTo>
                  <a:cubicBezTo>
                    <a:pt x="1639" y="3284"/>
                    <a:pt x="1774" y="3355"/>
                    <a:pt x="1911" y="3355"/>
                  </a:cubicBezTo>
                  <a:cubicBezTo>
                    <a:pt x="1988" y="3355"/>
                    <a:pt x="2066" y="3332"/>
                    <a:pt x="2135" y="3285"/>
                  </a:cubicBezTo>
                  <a:cubicBezTo>
                    <a:pt x="2147" y="3273"/>
                    <a:pt x="2170" y="3261"/>
                    <a:pt x="2182" y="3249"/>
                  </a:cubicBezTo>
                  <a:lnTo>
                    <a:pt x="2182" y="3249"/>
                  </a:lnTo>
                  <a:cubicBezTo>
                    <a:pt x="2182" y="3273"/>
                    <a:pt x="2170" y="3285"/>
                    <a:pt x="2158" y="3309"/>
                  </a:cubicBezTo>
                  <a:cubicBezTo>
                    <a:pt x="2063" y="3618"/>
                    <a:pt x="1992" y="3940"/>
                    <a:pt x="1956" y="4261"/>
                  </a:cubicBezTo>
                  <a:cubicBezTo>
                    <a:pt x="1766" y="4035"/>
                    <a:pt x="1563" y="3833"/>
                    <a:pt x="1337" y="3654"/>
                  </a:cubicBezTo>
                  <a:cubicBezTo>
                    <a:pt x="1305" y="3629"/>
                    <a:pt x="1287" y="3614"/>
                    <a:pt x="1286" y="3614"/>
                  </a:cubicBezTo>
                  <a:lnTo>
                    <a:pt x="1286" y="3614"/>
                  </a:lnTo>
                  <a:cubicBezTo>
                    <a:pt x="1285" y="3614"/>
                    <a:pt x="1297" y="3626"/>
                    <a:pt x="1325" y="3654"/>
                  </a:cubicBezTo>
                  <a:cubicBezTo>
                    <a:pt x="1146" y="3487"/>
                    <a:pt x="944" y="3356"/>
                    <a:pt x="718" y="3261"/>
                  </a:cubicBezTo>
                  <a:cubicBezTo>
                    <a:pt x="639" y="3230"/>
                    <a:pt x="565" y="3216"/>
                    <a:pt x="498" y="3216"/>
                  </a:cubicBezTo>
                  <a:cubicBezTo>
                    <a:pt x="155" y="3216"/>
                    <a:pt x="0" y="3589"/>
                    <a:pt x="230" y="3928"/>
                  </a:cubicBezTo>
                  <a:cubicBezTo>
                    <a:pt x="444" y="4297"/>
                    <a:pt x="813" y="4547"/>
                    <a:pt x="1134" y="4809"/>
                  </a:cubicBezTo>
                  <a:cubicBezTo>
                    <a:pt x="1444" y="5083"/>
                    <a:pt x="1777" y="5333"/>
                    <a:pt x="2123" y="5559"/>
                  </a:cubicBezTo>
                  <a:cubicBezTo>
                    <a:pt x="2240" y="5630"/>
                    <a:pt x="2340" y="5660"/>
                    <a:pt x="2426" y="5660"/>
                  </a:cubicBezTo>
                  <a:cubicBezTo>
                    <a:pt x="2730" y="5660"/>
                    <a:pt x="2854" y="5277"/>
                    <a:pt x="2956" y="4952"/>
                  </a:cubicBezTo>
                  <a:cubicBezTo>
                    <a:pt x="3170" y="4368"/>
                    <a:pt x="3349" y="3761"/>
                    <a:pt x="3301" y="3154"/>
                  </a:cubicBezTo>
                  <a:cubicBezTo>
                    <a:pt x="3292" y="2859"/>
                    <a:pt x="3087" y="2564"/>
                    <a:pt x="2801" y="2564"/>
                  </a:cubicBezTo>
                  <a:cubicBezTo>
                    <a:pt x="2741" y="2564"/>
                    <a:pt x="2677" y="2577"/>
                    <a:pt x="2611" y="2606"/>
                  </a:cubicBezTo>
                  <a:cubicBezTo>
                    <a:pt x="2480" y="2678"/>
                    <a:pt x="2373" y="2797"/>
                    <a:pt x="2301" y="2940"/>
                  </a:cubicBezTo>
                  <a:cubicBezTo>
                    <a:pt x="2325" y="2892"/>
                    <a:pt x="2337" y="2844"/>
                    <a:pt x="2349" y="2797"/>
                  </a:cubicBezTo>
                  <a:cubicBezTo>
                    <a:pt x="2385" y="2713"/>
                    <a:pt x="2408" y="2630"/>
                    <a:pt x="2432" y="2547"/>
                  </a:cubicBezTo>
                  <a:lnTo>
                    <a:pt x="2432" y="2547"/>
                  </a:lnTo>
                  <a:cubicBezTo>
                    <a:pt x="2425" y="2577"/>
                    <a:pt x="2423" y="2591"/>
                    <a:pt x="2426" y="2591"/>
                  </a:cubicBezTo>
                  <a:cubicBezTo>
                    <a:pt x="2438" y="2591"/>
                    <a:pt x="2577" y="2175"/>
                    <a:pt x="2587" y="2094"/>
                  </a:cubicBezTo>
                  <a:cubicBezTo>
                    <a:pt x="2647" y="1725"/>
                    <a:pt x="2658" y="1368"/>
                    <a:pt x="2635" y="999"/>
                  </a:cubicBezTo>
                  <a:cubicBezTo>
                    <a:pt x="2587" y="689"/>
                    <a:pt x="2575" y="332"/>
                    <a:pt x="2349" y="94"/>
                  </a:cubicBezTo>
                  <a:cubicBezTo>
                    <a:pt x="2274" y="29"/>
                    <a:pt x="2196" y="1"/>
                    <a:pt x="2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8004300" y="926688"/>
              <a:ext cx="86775" cy="80550"/>
            </a:xfrm>
            <a:custGeom>
              <a:avLst/>
              <a:gdLst/>
              <a:ahLst/>
              <a:cxnLst/>
              <a:rect l="l" t="t" r="r" b="b"/>
              <a:pathLst>
                <a:path w="3471" h="3222" extrusionOk="0">
                  <a:moveTo>
                    <a:pt x="2804" y="1"/>
                  </a:moveTo>
                  <a:cubicBezTo>
                    <a:pt x="2494" y="48"/>
                    <a:pt x="2316" y="334"/>
                    <a:pt x="2208" y="608"/>
                  </a:cubicBezTo>
                  <a:cubicBezTo>
                    <a:pt x="2101" y="906"/>
                    <a:pt x="2042" y="1227"/>
                    <a:pt x="2030" y="1537"/>
                  </a:cubicBezTo>
                  <a:cubicBezTo>
                    <a:pt x="1661" y="1132"/>
                    <a:pt x="1292" y="703"/>
                    <a:pt x="780" y="501"/>
                  </a:cubicBezTo>
                  <a:cubicBezTo>
                    <a:pt x="694" y="458"/>
                    <a:pt x="609" y="438"/>
                    <a:pt x="530" y="438"/>
                  </a:cubicBezTo>
                  <a:cubicBezTo>
                    <a:pt x="214" y="438"/>
                    <a:pt x="1" y="758"/>
                    <a:pt x="268" y="1215"/>
                  </a:cubicBezTo>
                  <a:cubicBezTo>
                    <a:pt x="482" y="1632"/>
                    <a:pt x="875" y="1930"/>
                    <a:pt x="1244" y="2227"/>
                  </a:cubicBezTo>
                  <a:cubicBezTo>
                    <a:pt x="1542" y="2477"/>
                    <a:pt x="1851" y="2727"/>
                    <a:pt x="2173" y="2942"/>
                  </a:cubicBezTo>
                  <a:cubicBezTo>
                    <a:pt x="2196" y="2989"/>
                    <a:pt x="2220" y="3025"/>
                    <a:pt x="2268" y="3049"/>
                  </a:cubicBezTo>
                  <a:cubicBezTo>
                    <a:pt x="2327" y="3096"/>
                    <a:pt x="2399" y="3132"/>
                    <a:pt x="2470" y="3132"/>
                  </a:cubicBezTo>
                  <a:lnTo>
                    <a:pt x="2566" y="3192"/>
                  </a:lnTo>
                  <a:cubicBezTo>
                    <a:pt x="2623" y="3212"/>
                    <a:pt x="2675" y="3221"/>
                    <a:pt x="2723" y="3221"/>
                  </a:cubicBezTo>
                  <a:cubicBezTo>
                    <a:pt x="3066" y="3221"/>
                    <a:pt x="3191" y="2744"/>
                    <a:pt x="3232" y="2441"/>
                  </a:cubicBezTo>
                  <a:cubicBezTo>
                    <a:pt x="3328" y="1965"/>
                    <a:pt x="3375" y="1477"/>
                    <a:pt x="3375" y="989"/>
                  </a:cubicBezTo>
                  <a:cubicBezTo>
                    <a:pt x="3387" y="715"/>
                    <a:pt x="3470" y="1"/>
                    <a:pt x="2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8047300" y="1007538"/>
              <a:ext cx="83350" cy="71425"/>
            </a:xfrm>
            <a:custGeom>
              <a:avLst/>
              <a:gdLst/>
              <a:ahLst/>
              <a:cxnLst/>
              <a:rect l="l" t="t" r="r" b="b"/>
              <a:pathLst>
                <a:path w="3334" h="2857" extrusionOk="0">
                  <a:moveTo>
                    <a:pt x="2275" y="1"/>
                  </a:moveTo>
                  <a:cubicBezTo>
                    <a:pt x="2040" y="1"/>
                    <a:pt x="1842" y="184"/>
                    <a:pt x="1786" y="481"/>
                  </a:cubicBezTo>
                  <a:cubicBezTo>
                    <a:pt x="1715" y="803"/>
                    <a:pt x="1703" y="1136"/>
                    <a:pt x="1762" y="1458"/>
                  </a:cubicBezTo>
                  <a:cubicBezTo>
                    <a:pt x="1512" y="1398"/>
                    <a:pt x="1250" y="1339"/>
                    <a:pt x="1000" y="1291"/>
                  </a:cubicBezTo>
                  <a:cubicBezTo>
                    <a:pt x="887" y="1267"/>
                    <a:pt x="771" y="1255"/>
                    <a:pt x="655" y="1255"/>
                  </a:cubicBezTo>
                  <a:cubicBezTo>
                    <a:pt x="539" y="1255"/>
                    <a:pt x="423" y="1267"/>
                    <a:pt x="310" y="1291"/>
                  </a:cubicBezTo>
                  <a:cubicBezTo>
                    <a:pt x="107" y="1374"/>
                    <a:pt x="0" y="1613"/>
                    <a:pt x="84" y="1815"/>
                  </a:cubicBezTo>
                  <a:cubicBezTo>
                    <a:pt x="226" y="2053"/>
                    <a:pt x="155" y="1934"/>
                    <a:pt x="357" y="2125"/>
                  </a:cubicBezTo>
                  <a:cubicBezTo>
                    <a:pt x="857" y="2506"/>
                    <a:pt x="1441" y="2636"/>
                    <a:pt x="2048" y="2720"/>
                  </a:cubicBezTo>
                  <a:cubicBezTo>
                    <a:pt x="2274" y="2767"/>
                    <a:pt x="2501" y="2815"/>
                    <a:pt x="2727" y="2839"/>
                  </a:cubicBezTo>
                  <a:cubicBezTo>
                    <a:pt x="2786" y="2851"/>
                    <a:pt x="2846" y="2857"/>
                    <a:pt x="2905" y="2857"/>
                  </a:cubicBezTo>
                  <a:cubicBezTo>
                    <a:pt x="2965" y="2857"/>
                    <a:pt x="3024" y="2851"/>
                    <a:pt x="3084" y="2839"/>
                  </a:cubicBezTo>
                  <a:cubicBezTo>
                    <a:pt x="3334" y="2732"/>
                    <a:pt x="3322" y="2434"/>
                    <a:pt x="3310" y="2208"/>
                  </a:cubicBezTo>
                  <a:cubicBezTo>
                    <a:pt x="3274" y="1791"/>
                    <a:pt x="3191" y="1386"/>
                    <a:pt x="3072" y="982"/>
                  </a:cubicBezTo>
                  <a:cubicBezTo>
                    <a:pt x="3001" y="660"/>
                    <a:pt x="2846" y="374"/>
                    <a:pt x="2631" y="136"/>
                  </a:cubicBezTo>
                  <a:cubicBezTo>
                    <a:pt x="2511" y="43"/>
                    <a:pt x="2389" y="1"/>
                    <a:pt x="2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8116950" y="1052888"/>
              <a:ext cx="70575" cy="74350"/>
            </a:xfrm>
            <a:custGeom>
              <a:avLst/>
              <a:gdLst/>
              <a:ahLst/>
              <a:cxnLst/>
              <a:rect l="l" t="t" r="r" b="b"/>
              <a:pathLst>
                <a:path w="2823" h="2974" extrusionOk="0">
                  <a:moveTo>
                    <a:pt x="1513" y="0"/>
                  </a:moveTo>
                  <a:cubicBezTo>
                    <a:pt x="1189" y="0"/>
                    <a:pt x="963" y="385"/>
                    <a:pt x="953" y="703"/>
                  </a:cubicBezTo>
                  <a:cubicBezTo>
                    <a:pt x="893" y="1168"/>
                    <a:pt x="1000" y="1644"/>
                    <a:pt x="1262" y="2037"/>
                  </a:cubicBezTo>
                  <a:cubicBezTo>
                    <a:pt x="1202" y="2032"/>
                    <a:pt x="1140" y="2030"/>
                    <a:pt x="1079" y="2030"/>
                  </a:cubicBezTo>
                  <a:cubicBezTo>
                    <a:pt x="839" y="2030"/>
                    <a:pt x="597" y="2066"/>
                    <a:pt x="369" y="2132"/>
                  </a:cubicBezTo>
                  <a:cubicBezTo>
                    <a:pt x="12" y="2263"/>
                    <a:pt x="0" y="2763"/>
                    <a:pt x="357" y="2906"/>
                  </a:cubicBezTo>
                  <a:cubicBezTo>
                    <a:pt x="510" y="2957"/>
                    <a:pt x="670" y="2974"/>
                    <a:pt x="833" y="2974"/>
                  </a:cubicBezTo>
                  <a:cubicBezTo>
                    <a:pt x="1088" y="2974"/>
                    <a:pt x="1348" y="2933"/>
                    <a:pt x="1596" y="2918"/>
                  </a:cubicBezTo>
                  <a:cubicBezTo>
                    <a:pt x="1798" y="2894"/>
                    <a:pt x="1989" y="2870"/>
                    <a:pt x="2179" y="2823"/>
                  </a:cubicBezTo>
                  <a:cubicBezTo>
                    <a:pt x="2346" y="2799"/>
                    <a:pt x="2501" y="2716"/>
                    <a:pt x="2620" y="2596"/>
                  </a:cubicBezTo>
                  <a:cubicBezTo>
                    <a:pt x="2822" y="2335"/>
                    <a:pt x="2715" y="2013"/>
                    <a:pt x="2632" y="1739"/>
                  </a:cubicBezTo>
                  <a:cubicBezTo>
                    <a:pt x="2512" y="1382"/>
                    <a:pt x="2370" y="1037"/>
                    <a:pt x="2203" y="703"/>
                  </a:cubicBezTo>
                  <a:cubicBezTo>
                    <a:pt x="2143" y="572"/>
                    <a:pt x="2060" y="441"/>
                    <a:pt x="1989" y="322"/>
                  </a:cubicBezTo>
                  <a:cubicBezTo>
                    <a:pt x="1917" y="203"/>
                    <a:pt x="1822" y="108"/>
                    <a:pt x="1715" y="49"/>
                  </a:cubicBezTo>
                  <a:cubicBezTo>
                    <a:pt x="1644" y="15"/>
                    <a:pt x="1577" y="0"/>
                    <a:pt x="1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8561050" y="988563"/>
              <a:ext cx="79500" cy="81025"/>
            </a:xfrm>
            <a:custGeom>
              <a:avLst/>
              <a:gdLst/>
              <a:ahLst/>
              <a:cxnLst/>
              <a:rect l="l" t="t" r="r" b="b"/>
              <a:pathLst>
                <a:path w="3180" h="3241" extrusionOk="0">
                  <a:moveTo>
                    <a:pt x="1561" y="1"/>
                  </a:moveTo>
                  <a:cubicBezTo>
                    <a:pt x="1436" y="1"/>
                    <a:pt x="1305" y="55"/>
                    <a:pt x="1215" y="145"/>
                  </a:cubicBezTo>
                  <a:cubicBezTo>
                    <a:pt x="1036" y="336"/>
                    <a:pt x="917" y="562"/>
                    <a:pt x="858" y="812"/>
                  </a:cubicBezTo>
                  <a:cubicBezTo>
                    <a:pt x="703" y="1252"/>
                    <a:pt x="560" y="1693"/>
                    <a:pt x="381" y="2122"/>
                  </a:cubicBezTo>
                  <a:cubicBezTo>
                    <a:pt x="334" y="2276"/>
                    <a:pt x="227" y="2419"/>
                    <a:pt x="191" y="2574"/>
                  </a:cubicBezTo>
                  <a:cubicBezTo>
                    <a:pt x="0" y="2776"/>
                    <a:pt x="60" y="3098"/>
                    <a:pt x="310" y="3205"/>
                  </a:cubicBezTo>
                  <a:cubicBezTo>
                    <a:pt x="369" y="3229"/>
                    <a:pt x="435" y="3241"/>
                    <a:pt x="500" y="3241"/>
                  </a:cubicBezTo>
                  <a:cubicBezTo>
                    <a:pt x="566" y="3241"/>
                    <a:pt x="631" y="3229"/>
                    <a:pt x="691" y="3205"/>
                  </a:cubicBezTo>
                  <a:cubicBezTo>
                    <a:pt x="1179" y="3169"/>
                    <a:pt x="1667" y="3038"/>
                    <a:pt x="2096" y="2800"/>
                  </a:cubicBezTo>
                  <a:cubicBezTo>
                    <a:pt x="2536" y="2574"/>
                    <a:pt x="2977" y="2217"/>
                    <a:pt x="3072" y="1705"/>
                  </a:cubicBezTo>
                  <a:cubicBezTo>
                    <a:pt x="3179" y="1419"/>
                    <a:pt x="3001" y="1109"/>
                    <a:pt x="2703" y="1050"/>
                  </a:cubicBezTo>
                  <a:cubicBezTo>
                    <a:pt x="2686" y="1049"/>
                    <a:pt x="2670" y="1049"/>
                    <a:pt x="2653" y="1049"/>
                  </a:cubicBezTo>
                  <a:cubicBezTo>
                    <a:pt x="2374" y="1049"/>
                    <a:pt x="2106" y="1143"/>
                    <a:pt x="1882" y="1300"/>
                  </a:cubicBezTo>
                  <a:cubicBezTo>
                    <a:pt x="1953" y="1074"/>
                    <a:pt x="1989" y="848"/>
                    <a:pt x="2001" y="609"/>
                  </a:cubicBezTo>
                  <a:cubicBezTo>
                    <a:pt x="1989" y="455"/>
                    <a:pt x="1953" y="300"/>
                    <a:pt x="1870" y="169"/>
                  </a:cubicBezTo>
                  <a:cubicBezTo>
                    <a:pt x="1799" y="52"/>
                    <a:pt x="1683" y="1"/>
                    <a:pt x="1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8611650" y="908513"/>
              <a:ext cx="69675" cy="79450"/>
            </a:xfrm>
            <a:custGeom>
              <a:avLst/>
              <a:gdLst/>
              <a:ahLst/>
              <a:cxnLst/>
              <a:rect l="l" t="t" r="r" b="b"/>
              <a:pathLst>
                <a:path w="2787" h="3178" extrusionOk="0">
                  <a:moveTo>
                    <a:pt x="925" y="0"/>
                  </a:moveTo>
                  <a:cubicBezTo>
                    <a:pt x="882" y="0"/>
                    <a:pt x="838" y="8"/>
                    <a:pt x="798" y="25"/>
                  </a:cubicBezTo>
                  <a:cubicBezTo>
                    <a:pt x="643" y="109"/>
                    <a:pt x="536" y="251"/>
                    <a:pt x="501" y="418"/>
                  </a:cubicBezTo>
                  <a:cubicBezTo>
                    <a:pt x="405" y="692"/>
                    <a:pt x="334" y="966"/>
                    <a:pt x="286" y="1252"/>
                  </a:cubicBezTo>
                  <a:cubicBezTo>
                    <a:pt x="215" y="1561"/>
                    <a:pt x="155" y="1883"/>
                    <a:pt x="96" y="2204"/>
                  </a:cubicBezTo>
                  <a:cubicBezTo>
                    <a:pt x="84" y="2359"/>
                    <a:pt x="0" y="2514"/>
                    <a:pt x="96" y="2645"/>
                  </a:cubicBezTo>
                  <a:cubicBezTo>
                    <a:pt x="108" y="2657"/>
                    <a:pt x="120" y="2657"/>
                    <a:pt x="131" y="2668"/>
                  </a:cubicBezTo>
                  <a:cubicBezTo>
                    <a:pt x="143" y="2728"/>
                    <a:pt x="155" y="2776"/>
                    <a:pt x="191" y="2823"/>
                  </a:cubicBezTo>
                  <a:cubicBezTo>
                    <a:pt x="203" y="2930"/>
                    <a:pt x="250" y="3026"/>
                    <a:pt x="334" y="3097"/>
                  </a:cubicBezTo>
                  <a:cubicBezTo>
                    <a:pt x="396" y="3151"/>
                    <a:pt x="472" y="3177"/>
                    <a:pt x="551" y="3177"/>
                  </a:cubicBezTo>
                  <a:cubicBezTo>
                    <a:pt x="578" y="3177"/>
                    <a:pt x="605" y="3174"/>
                    <a:pt x="631" y="3168"/>
                  </a:cubicBezTo>
                  <a:cubicBezTo>
                    <a:pt x="655" y="3168"/>
                    <a:pt x="679" y="3157"/>
                    <a:pt x="703" y="3145"/>
                  </a:cubicBezTo>
                  <a:cubicBezTo>
                    <a:pt x="727" y="3133"/>
                    <a:pt x="751" y="3133"/>
                    <a:pt x="774" y="3121"/>
                  </a:cubicBezTo>
                  <a:lnTo>
                    <a:pt x="870" y="3085"/>
                  </a:lnTo>
                  <a:cubicBezTo>
                    <a:pt x="1085" y="2960"/>
                    <a:pt x="1322" y="2857"/>
                    <a:pt x="1540" y="2734"/>
                  </a:cubicBezTo>
                  <a:lnTo>
                    <a:pt x="1540" y="2734"/>
                  </a:lnTo>
                  <a:lnTo>
                    <a:pt x="1489" y="2764"/>
                  </a:lnTo>
                  <a:cubicBezTo>
                    <a:pt x="1786" y="2597"/>
                    <a:pt x="2120" y="2466"/>
                    <a:pt x="2358" y="2216"/>
                  </a:cubicBezTo>
                  <a:cubicBezTo>
                    <a:pt x="2548" y="2037"/>
                    <a:pt x="2691" y="1823"/>
                    <a:pt x="2751" y="1573"/>
                  </a:cubicBezTo>
                  <a:cubicBezTo>
                    <a:pt x="2787" y="1287"/>
                    <a:pt x="2632" y="1025"/>
                    <a:pt x="2370" y="930"/>
                  </a:cubicBezTo>
                  <a:cubicBezTo>
                    <a:pt x="2334" y="918"/>
                    <a:pt x="2298" y="906"/>
                    <a:pt x="2263" y="894"/>
                  </a:cubicBezTo>
                  <a:cubicBezTo>
                    <a:pt x="2179" y="894"/>
                    <a:pt x="2096" y="894"/>
                    <a:pt x="2025" y="906"/>
                  </a:cubicBezTo>
                  <a:cubicBezTo>
                    <a:pt x="1763" y="966"/>
                    <a:pt x="1513" y="1073"/>
                    <a:pt x="1298" y="1228"/>
                  </a:cubicBezTo>
                  <a:cubicBezTo>
                    <a:pt x="1393" y="871"/>
                    <a:pt x="1358" y="490"/>
                    <a:pt x="1215" y="156"/>
                  </a:cubicBezTo>
                  <a:cubicBezTo>
                    <a:pt x="1147" y="54"/>
                    <a:pt x="1035" y="0"/>
                    <a:pt x="9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8633075" y="814813"/>
              <a:ext cx="65525" cy="76675"/>
            </a:xfrm>
            <a:custGeom>
              <a:avLst/>
              <a:gdLst/>
              <a:ahLst/>
              <a:cxnLst/>
              <a:rect l="l" t="t" r="r" b="b"/>
              <a:pathLst>
                <a:path w="2621" h="3067" extrusionOk="0">
                  <a:moveTo>
                    <a:pt x="531" y="1"/>
                  </a:moveTo>
                  <a:cubicBezTo>
                    <a:pt x="418" y="1"/>
                    <a:pt x="304" y="56"/>
                    <a:pt x="215" y="178"/>
                  </a:cubicBezTo>
                  <a:cubicBezTo>
                    <a:pt x="1" y="487"/>
                    <a:pt x="48" y="892"/>
                    <a:pt x="84" y="1237"/>
                  </a:cubicBezTo>
                  <a:cubicBezTo>
                    <a:pt x="144" y="1725"/>
                    <a:pt x="239" y="2202"/>
                    <a:pt x="358" y="2666"/>
                  </a:cubicBezTo>
                  <a:lnTo>
                    <a:pt x="358" y="2678"/>
                  </a:lnTo>
                  <a:cubicBezTo>
                    <a:pt x="337" y="2891"/>
                    <a:pt x="516" y="3066"/>
                    <a:pt x="725" y="3066"/>
                  </a:cubicBezTo>
                  <a:cubicBezTo>
                    <a:pt x="749" y="3066"/>
                    <a:pt x="774" y="3064"/>
                    <a:pt x="798" y="3059"/>
                  </a:cubicBezTo>
                  <a:cubicBezTo>
                    <a:pt x="906" y="3035"/>
                    <a:pt x="1013" y="2999"/>
                    <a:pt x="1108" y="2952"/>
                  </a:cubicBezTo>
                  <a:cubicBezTo>
                    <a:pt x="1858" y="2595"/>
                    <a:pt x="2215" y="2273"/>
                    <a:pt x="2453" y="1630"/>
                  </a:cubicBezTo>
                  <a:cubicBezTo>
                    <a:pt x="2525" y="1428"/>
                    <a:pt x="2572" y="1225"/>
                    <a:pt x="2596" y="1011"/>
                  </a:cubicBezTo>
                  <a:cubicBezTo>
                    <a:pt x="2620" y="856"/>
                    <a:pt x="2608" y="690"/>
                    <a:pt x="2549" y="535"/>
                  </a:cubicBezTo>
                  <a:cubicBezTo>
                    <a:pt x="2420" y="324"/>
                    <a:pt x="2263" y="258"/>
                    <a:pt x="2113" y="258"/>
                  </a:cubicBezTo>
                  <a:cubicBezTo>
                    <a:pt x="1916" y="258"/>
                    <a:pt x="1732" y="373"/>
                    <a:pt x="1644" y="428"/>
                  </a:cubicBezTo>
                  <a:cubicBezTo>
                    <a:pt x="1441" y="570"/>
                    <a:pt x="1263" y="737"/>
                    <a:pt x="1132" y="951"/>
                  </a:cubicBezTo>
                  <a:cubicBezTo>
                    <a:pt x="1096" y="690"/>
                    <a:pt x="1013" y="428"/>
                    <a:pt x="882" y="201"/>
                  </a:cubicBezTo>
                  <a:cubicBezTo>
                    <a:pt x="793" y="74"/>
                    <a:pt x="662" y="1"/>
                    <a:pt x="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8633675" y="730113"/>
              <a:ext cx="66100" cy="68325"/>
            </a:xfrm>
            <a:custGeom>
              <a:avLst/>
              <a:gdLst/>
              <a:ahLst/>
              <a:cxnLst/>
              <a:rect l="l" t="t" r="r" b="b"/>
              <a:pathLst>
                <a:path w="2644" h="2733" extrusionOk="0">
                  <a:moveTo>
                    <a:pt x="1847" y="0"/>
                  </a:moveTo>
                  <a:cubicBezTo>
                    <a:pt x="1583" y="0"/>
                    <a:pt x="1331" y="276"/>
                    <a:pt x="1215" y="518"/>
                  </a:cubicBezTo>
                  <a:cubicBezTo>
                    <a:pt x="1179" y="613"/>
                    <a:pt x="1144" y="696"/>
                    <a:pt x="1108" y="791"/>
                  </a:cubicBezTo>
                  <a:cubicBezTo>
                    <a:pt x="1072" y="684"/>
                    <a:pt x="1024" y="589"/>
                    <a:pt x="965" y="494"/>
                  </a:cubicBezTo>
                  <a:cubicBezTo>
                    <a:pt x="863" y="299"/>
                    <a:pt x="645" y="111"/>
                    <a:pt x="419" y="111"/>
                  </a:cubicBezTo>
                  <a:cubicBezTo>
                    <a:pt x="355" y="111"/>
                    <a:pt x="290" y="126"/>
                    <a:pt x="227" y="160"/>
                  </a:cubicBezTo>
                  <a:cubicBezTo>
                    <a:pt x="1" y="279"/>
                    <a:pt x="24" y="565"/>
                    <a:pt x="84" y="791"/>
                  </a:cubicBezTo>
                  <a:cubicBezTo>
                    <a:pt x="131" y="1041"/>
                    <a:pt x="203" y="1291"/>
                    <a:pt x="310" y="1530"/>
                  </a:cubicBezTo>
                  <a:cubicBezTo>
                    <a:pt x="429" y="1827"/>
                    <a:pt x="572" y="2113"/>
                    <a:pt x="727" y="2387"/>
                  </a:cubicBezTo>
                  <a:cubicBezTo>
                    <a:pt x="822" y="2518"/>
                    <a:pt x="870" y="2708"/>
                    <a:pt x="1048" y="2732"/>
                  </a:cubicBezTo>
                  <a:cubicBezTo>
                    <a:pt x="1108" y="2732"/>
                    <a:pt x="1167" y="2720"/>
                    <a:pt x="1215" y="2696"/>
                  </a:cubicBezTo>
                  <a:cubicBezTo>
                    <a:pt x="1254" y="2711"/>
                    <a:pt x="1295" y="2717"/>
                    <a:pt x="1336" y="2717"/>
                  </a:cubicBezTo>
                  <a:cubicBezTo>
                    <a:pt x="1433" y="2717"/>
                    <a:pt x="1529" y="2680"/>
                    <a:pt x="1596" y="2613"/>
                  </a:cubicBezTo>
                  <a:lnTo>
                    <a:pt x="1608" y="2601"/>
                  </a:lnTo>
                  <a:cubicBezTo>
                    <a:pt x="2298" y="1934"/>
                    <a:pt x="2644" y="660"/>
                    <a:pt x="2108" y="101"/>
                  </a:cubicBezTo>
                  <a:cubicBezTo>
                    <a:pt x="2022" y="30"/>
                    <a:pt x="1934" y="0"/>
                    <a:pt x="1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8630700" y="655738"/>
              <a:ext cx="33950" cy="69025"/>
            </a:xfrm>
            <a:custGeom>
              <a:avLst/>
              <a:gdLst/>
              <a:ahLst/>
              <a:cxnLst/>
              <a:rect l="l" t="t" r="r" b="b"/>
              <a:pathLst>
                <a:path w="1358" h="2761" extrusionOk="0">
                  <a:moveTo>
                    <a:pt x="639" y="0"/>
                  </a:moveTo>
                  <a:cubicBezTo>
                    <a:pt x="501" y="0"/>
                    <a:pt x="362" y="69"/>
                    <a:pt x="274" y="183"/>
                  </a:cubicBezTo>
                  <a:cubicBezTo>
                    <a:pt x="36" y="480"/>
                    <a:pt x="0" y="909"/>
                    <a:pt x="72" y="1278"/>
                  </a:cubicBezTo>
                  <a:cubicBezTo>
                    <a:pt x="155" y="1599"/>
                    <a:pt x="274" y="1909"/>
                    <a:pt x="453" y="2195"/>
                  </a:cubicBezTo>
                  <a:cubicBezTo>
                    <a:pt x="477" y="2254"/>
                    <a:pt x="512" y="2326"/>
                    <a:pt x="560" y="2385"/>
                  </a:cubicBezTo>
                  <a:lnTo>
                    <a:pt x="560" y="2469"/>
                  </a:lnTo>
                  <a:cubicBezTo>
                    <a:pt x="572" y="2564"/>
                    <a:pt x="620" y="2659"/>
                    <a:pt x="715" y="2719"/>
                  </a:cubicBezTo>
                  <a:cubicBezTo>
                    <a:pt x="765" y="2747"/>
                    <a:pt x="821" y="2761"/>
                    <a:pt x="876" y="2761"/>
                  </a:cubicBezTo>
                  <a:cubicBezTo>
                    <a:pt x="1004" y="2761"/>
                    <a:pt x="1129" y="2689"/>
                    <a:pt x="1179" y="2564"/>
                  </a:cubicBezTo>
                  <a:cubicBezTo>
                    <a:pt x="1298" y="2207"/>
                    <a:pt x="1358" y="1838"/>
                    <a:pt x="1346" y="1469"/>
                  </a:cubicBezTo>
                  <a:cubicBezTo>
                    <a:pt x="1334" y="1004"/>
                    <a:pt x="1263" y="230"/>
                    <a:pt x="786" y="28"/>
                  </a:cubicBezTo>
                  <a:cubicBezTo>
                    <a:pt x="739" y="9"/>
                    <a:pt x="689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7988650" y="703213"/>
              <a:ext cx="34250" cy="69400"/>
            </a:xfrm>
            <a:custGeom>
              <a:avLst/>
              <a:gdLst/>
              <a:ahLst/>
              <a:cxnLst/>
              <a:rect l="l" t="t" r="r" b="b"/>
              <a:pathLst>
                <a:path w="1370" h="2776" extrusionOk="0">
                  <a:moveTo>
                    <a:pt x="328" y="126"/>
                  </a:moveTo>
                  <a:cubicBezTo>
                    <a:pt x="325" y="128"/>
                    <a:pt x="321" y="130"/>
                    <a:pt x="318" y="133"/>
                  </a:cubicBezTo>
                  <a:lnTo>
                    <a:pt x="318" y="133"/>
                  </a:lnTo>
                  <a:cubicBezTo>
                    <a:pt x="319" y="132"/>
                    <a:pt x="321" y="130"/>
                    <a:pt x="322" y="129"/>
                  </a:cubicBezTo>
                  <a:lnTo>
                    <a:pt x="328" y="126"/>
                  </a:lnTo>
                  <a:close/>
                  <a:moveTo>
                    <a:pt x="604" y="0"/>
                  </a:moveTo>
                  <a:cubicBezTo>
                    <a:pt x="526" y="0"/>
                    <a:pt x="447" y="26"/>
                    <a:pt x="382" y="70"/>
                  </a:cubicBezTo>
                  <a:cubicBezTo>
                    <a:pt x="346" y="105"/>
                    <a:pt x="310" y="129"/>
                    <a:pt x="275" y="165"/>
                  </a:cubicBezTo>
                  <a:cubicBezTo>
                    <a:pt x="283" y="156"/>
                    <a:pt x="298" y="147"/>
                    <a:pt x="310" y="139"/>
                  </a:cubicBezTo>
                  <a:lnTo>
                    <a:pt x="310" y="139"/>
                  </a:lnTo>
                  <a:cubicBezTo>
                    <a:pt x="251" y="186"/>
                    <a:pt x="205" y="247"/>
                    <a:pt x="179" y="308"/>
                  </a:cubicBezTo>
                  <a:cubicBezTo>
                    <a:pt x="1" y="653"/>
                    <a:pt x="72" y="1058"/>
                    <a:pt x="179" y="1415"/>
                  </a:cubicBezTo>
                  <a:cubicBezTo>
                    <a:pt x="251" y="1725"/>
                    <a:pt x="382" y="2034"/>
                    <a:pt x="536" y="2320"/>
                  </a:cubicBezTo>
                  <a:cubicBezTo>
                    <a:pt x="584" y="2379"/>
                    <a:pt x="620" y="2463"/>
                    <a:pt x="667" y="2522"/>
                  </a:cubicBezTo>
                  <a:cubicBezTo>
                    <a:pt x="691" y="2653"/>
                    <a:pt x="786" y="2748"/>
                    <a:pt x="917" y="2772"/>
                  </a:cubicBezTo>
                  <a:cubicBezTo>
                    <a:pt x="934" y="2775"/>
                    <a:pt x="951" y="2776"/>
                    <a:pt x="966" y="2776"/>
                  </a:cubicBezTo>
                  <a:cubicBezTo>
                    <a:pt x="1180" y="2776"/>
                    <a:pt x="1266" y="2556"/>
                    <a:pt x="1310" y="2367"/>
                  </a:cubicBezTo>
                  <a:cubicBezTo>
                    <a:pt x="1346" y="2201"/>
                    <a:pt x="1370" y="2034"/>
                    <a:pt x="1370" y="1855"/>
                  </a:cubicBezTo>
                  <a:cubicBezTo>
                    <a:pt x="1346" y="1534"/>
                    <a:pt x="1298" y="1201"/>
                    <a:pt x="1215" y="879"/>
                  </a:cubicBezTo>
                  <a:cubicBezTo>
                    <a:pt x="1144" y="570"/>
                    <a:pt x="1037" y="201"/>
                    <a:pt x="751" y="34"/>
                  </a:cubicBezTo>
                  <a:cubicBezTo>
                    <a:pt x="704" y="11"/>
                    <a:pt x="654" y="0"/>
                    <a:pt x="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8071400" y="524763"/>
              <a:ext cx="102425" cy="93075"/>
            </a:xfrm>
            <a:custGeom>
              <a:avLst/>
              <a:gdLst/>
              <a:ahLst/>
              <a:cxnLst/>
              <a:rect l="l" t="t" r="r" b="b"/>
              <a:pathLst>
                <a:path w="4097" h="3723" extrusionOk="0">
                  <a:moveTo>
                    <a:pt x="2052" y="1"/>
                  </a:moveTo>
                  <a:cubicBezTo>
                    <a:pt x="1909" y="1"/>
                    <a:pt x="1765" y="17"/>
                    <a:pt x="1620" y="52"/>
                  </a:cubicBezTo>
                  <a:cubicBezTo>
                    <a:pt x="620" y="290"/>
                    <a:pt x="1" y="1290"/>
                    <a:pt x="239" y="2290"/>
                  </a:cubicBezTo>
                  <a:cubicBezTo>
                    <a:pt x="442" y="3146"/>
                    <a:pt x="1203" y="3722"/>
                    <a:pt x="2045" y="3722"/>
                  </a:cubicBezTo>
                  <a:cubicBezTo>
                    <a:pt x="2188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5" y="578"/>
                    <a:pt x="2893" y="1"/>
                    <a:pt x="2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8428600" y="456013"/>
              <a:ext cx="102400" cy="93075"/>
            </a:xfrm>
            <a:custGeom>
              <a:avLst/>
              <a:gdLst/>
              <a:ahLst/>
              <a:cxnLst/>
              <a:rect l="l" t="t" r="r" b="b"/>
              <a:pathLst>
                <a:path w="4096" h="3723" extrusionOk="0">
                  <a:moveTo>
                    <a:pt x="2051" y="1"/>
                  </a:moveTo>
                  <a:cubicBezTo>
                    <a:pt x="1909" y="1"/>
                    <a:pt x="1764" y="17"/>
                    <a:pt x="1619" y="52"/>
                  </a:cubicBezTo>
                  <a:cubicBezTo>
                    <a:pt x="619" y="290"/>
                    <a:pt x="0" y="1290"/>
                    <a:pt x="238" y="2290"/>
                  </a:cubicBezTo>
                  <a:cubicBezTo>
                    <a:pt x="442" y="3145"/>
                    <a:pt x="1203" y="3722"/>
                    <a:pt x="2045" y="3722"/>
                  </a:cubicBezTo>
                  <a:cubicBezTo>
                    <a:pt x="2187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4" y="577"/>
                    <a:pt x="2893" y="1"/>
                    <a:pt x="20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725" y="757201"/>
            <a:ext cx="6019270" cy="301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22109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39"/>
          <p:cNvSpPr txBox="1">
            <a:spLocks noGrp="1"/>
          </p:cNvSpPr>
          <p:nvPr>
            <p:ph type="title"/>
          </p:nvPr>
        </p:nvSpPr>
        <p:spPr>
          <a:xfrm>
            <a:off x="1470510" y="3981758"/>
            <a:ext cx="62277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BA" dirty="0" smtClean="0"/>
              <a:t>Pelince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131" name="Google Shape;1131;p39"/>
          <p:cNvGrpSpPr/>
          <p:nvPr/>
        </p:nvGrpSpPr>
        <p:grpSpPr>
          <a:xfrm>
            <a:off x="7862800" y="428225"/>
            <a:ext cx="1132177" cy="680447"/>
            <a:chOff x="7918325" y="228600"/>
            <a:chExt cx="1132177" cy="680447"/>
          </a:xfrm>
        </p:grpSpPr>
        <p:sp>
          <p:nvSpPr>
            <p:cNvPr id="1132" name="Google Shape;1132;p39"/>
            <p:cNvSpPr/>
            <p:nvPr/>
          </p:nvSpPr>
          <p:spPr>
            <a:xfrm>
              <a:off x="8114147" y="228600"/>
              <a:ext cx="185562" cy="102034"/>
            </a:xfrm>
            <a:custGeom>
              <a:avLst/>
              <a:gdLst/>
              <a:ahLst/>
              <a:cxnLst/>
              <a:rect l="l" t="t" r="r" b="b"/>
              <a:pathLst>
                <a:path w="5585" h="3071" extrusionOk="0">
                  <a:moveTo>
                    <a:pt x="2480" y="0"/>
                  </a:moveTo>
                  <a:cubicBezTo>
                    <a:pt x="2244" y="0"/>
                    <a:pt x="2007" y="30"/>
                    <a:pt x="1774" y="91"/>
                  </a:cubicBezTo>
                  <a:cubicBezTo>
                    <a:pt x="1203" y="198"/>
                    <a:pt x="750" y="663"/>
                    <a:pt x="322" y="1091"/>
                  </a:cubicBezTo>
                  <a:cubicBezTo>
                    <a:pt x="0" y="1603"/>
                    <a:pt x="524" y="1865"/>
                    <a:pt x="727" y="1901"/>
                  </a:cubicBezTo>
                  <a:cubicBezTo>
                    <a:pt x="1143" y="2020"/>
                    <a:pt x="1560" y="2127"/>
                    <a:pt x="1977" y="2258"/>
                  </a:cubicBezTo>
                  <a:cubicBezTo>
                    <a:pt x="2870" y="2532"/>
                    <a:pt x="3786" y="2758"/>
                    <a:pt x="4703" y="2937"/>
                  </a:cubicBezTo>
                  <a:cubicBezTo>
                    <a:pt x="4852" y="2967"/>
                    <a:pt x="5000" y="3070"/>
                    <a:pt x="5149" y="3070"/>
                  </a:cubicBezTo>
                  <a:cubicBezTo>
                    <a:pt x="5179" y="3070"/>
                    <a:pt x="5209" y="3066"/>
                    <a:pt x="5239" y="3056"/>
                  </a:cubicBezTo>
                  <a:cubicBezTo>
                    <a:pt x="5465" y="2961"/>
                    <a:pt x="5584" y="2711"/>
                    <a:pt x="5513" y="2484"/>
                  </a:cubicBezTo>
                  <a:lnTo>
                    <a:pt x="5513" y="2461"/>
                  </a:lnTo>
                  <a:cubicBezTo>
                    <a:pt x="5489" y="2294"/>
                    <a:pt x="5441" y="2127"/>
                    <a:pt x="5370" y="1984"/>
                  </a:cubicBezTo>
                  <a:cubicBezTo>
                    <a:pt x="5239" y="1651"/>
                    <a:pt x="5060" y="1341"/>
                    <a:pt x="4834" y="1068"/>
                  </a:cubicBezTo>
                  <a:cubicBezTo>
                    <a:pt x="4199" y="395"/>
                    <a:pt x="3343" y="0"/>
                    <a:pt x="2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7918325" y="262953"/>
              <a:ext cx="849364" cy="646093"/>
            </a:xfrm>
            <a:custGeom>
              <a:avLst/>
              <a:gdLst/>
              <a:ahLst/>
              <a:cxnLst/>
              <a:rect l="l" t="t" r="r" b="b"/>
              <a:pathLst>
                <a:path w="25564" h="19446" extrusionOk="0">
                  <a:moveTo>
                    <a:pt x="4908" y="1"/>
                  </a:moveTo>
                  <a:cubicBezTo>
                    <a:pt x="4733" y="1"/>
                    <a:pt x="4564" y="28"/>
                    <a:pt x="4394" y="81"/>
                  </a:cubicBezTo>
                  <a:cubicBezTo>
                    <a:pt x="4073" y="165"/>
                    <a:pt x="3787" y="319"/>
                    <a:pt x="3525" y="534"/>
                  </a:cubicBezTo>
                  <a:cubicBezTo>
                    <a:pt x="2870" y="1188"/>
                    <a:pt x="2477" y="2022"/>
                    <a:pt x="2203" y="2903"/>
                  </a:cubicBezTo>
                  <a:cubicBezTo>
                    <a:pt x="2144" y="3046"/>
                    <a:pt x="2084" y="3189"/>
                    <a:pt x="2037" y="3332"/>
                  </a:cubicBezTo>
                  <a:cubicBezTo>
                    <a:pt x="1513" y="4832"/>
                    <a:pt x="989" y="6332"/>
                    <a:pt x="656" y="7892"/>
                  </a:cubicBezTo>
                  <a:cubicBezTo>
                    <a:pt x="394" y="8880"/>
                    <a:pt x="215" y="9880"/>
                    <a:pt x="120" y="10904"/>
                  </a:cubicBezTo>
                  <a:cubicBezTo>
                    <a:pt x="84" y="11464"/>
                    <a:pt x="25" y="11487"/>
                    <a:pt x="1" y="12095"/>
                  </a:cubicBezTo>
                  <a:cubicBezTo>
                    <a:pt x="25" y="12714"/>
                    <a:pt x="286" y="13285"/>
                    <a:pt x="739" y="13702"/>
                  </a:cubicBezTo>
                  <a:cubicBezTo>
                    <a:pt x="1310" y="14345"/>
                    <a:pt x="2060" y="14726"/>
                    <a:pt x="2822" y="15083"/>
                  </a:cubicBezTo>
                  <a:cubicBezTo>
                    <a:pt x="3323" y="15333"/>
                    <a:pt x="3811" y="15619"/>
                    <a:pt x="4335" y="15833"/>
                  </a:cubicBezTo>
                  <a:cubicBezTo>
                    <a:pt x="4930" y="16083"/>
                    <a:pt x="5561" y="16286"/>
                    <a:pt x="6180" y="16476"/>
                  </a:cubicBezTo>
                  <a:cubicBezTo>
                    <a:pt x="6371" y="16547"/>
                    <a:pt x="6561" y="16595"/>
                    <a:pt x="6763" y="16631"/>
                  </a:cubicBezTo>
                  <a:cubicBezTo>
                    <a:pt x="7895" y="17012"/>
                    <a:pt x="9038" y="17345"/>
                    <a:pt x="10181" y="17667"/>
                  </a:cubicBezTo>
                  <a:cubicBezTo>
                    <a:pt x="12369" y="18237"/>
                    <a:pt x="16537" y="19445"/>
                    <a:pt x="19568" y="19445"/>
                  </a:cubicBezTo>
                  <a:cubicBezTo>
                    <a:pt x="20526" y="19445"/>
                    <a:pt x="21371" y="19324"/>
                    <a:pt x="22003" y="19024"/>
                  </a:cubicBezTo>
                  <a:cubicBezTo>
                    <a:pt x="23539" y="18310"/>
                    <a:pt x="23944" y="16762"/>
                    <a:pt x="24373" y="15154"/>
                  </a:cubicBezTo>
                  <a:cubicBezTo>
                    <a:pt x="24766" y="13595"/>
                    <a:pt x="25135" y="12023"/>
                    <a:pt x="25325" y="10428"/>
                  </a:cubicBezTo>
                  <a:cubicBezTo>
                    <a:pt x="25456" y="8975"/>
                    <a:pt x="25563" y="7499"/>
                    <a:pt x="25337" y="6058"/>
                  </a:cubicBezTo>
                  <a:cubicBezTo>
                    <a:pt x="25194" y="5260"/>
                    <a:pt x="24599" y="4879"/>
                    <a:pt x="23706" y="4498"/>
                  </a:cubicBezTo>
                  <a:cubicBezTo>
                    <a:pt x="20813" y="3522"/>
                    <a:pt x="17801" y="2962"/>
                    <a:pt x="14836" y="2224"/>
                  </a:cubicBezTo>
                  <a:cubicBezTo>
                    <a:pt x="13240" y="1784"/>
                    <a:pt x="11645" y="1284"/>
                    <a:pt x="10014" y="974"/>
                  </a:cubicBezTo>
                  <a:cubicBezTo>
                    <a:pt x="9859" y="938"/>
                    <a:pt x="9704" y="915"/>
                    <a:pt x="9550" y="891"/>
                  </a:cubicBezTo>
                  <a:cubicBezTo>
                    <a:pt x="9216" y="831"/>
                    <a:pt x="8883" y="772"/>
                    <a:pt x="8549" y="700"/>
                  </a:cubicBezTo>
                  <a:cubicBezTo>
                    <a:pt x="7847" y="593"/>
                    <a:pt x="7299" y="510"/>
                    <a:pt x="6763" y="438"/>
                  </a:cubicBezTo>
                  <a:cubicBezTo>
                    <a:pt x="6502" y="367"/>
                    <a:pt x="6228" y="284"/>
                    <a:pt x="5966" y="200"/>
                  </a:cubicBezTo>
                  <a:cubicBezTo>
                    <a:pt x="5692" y="105"/>
                    <a:pt x="5418" y="45"/>
                    <a:pt x="5144" y="10"/>
                  </a:cubicBezTo>
                  <a:lnTo>
                    <a:pt x="5085" y="10"/>
                  </a:lnTo>
                  <a:cubicBezTo>
                    <a:pt x="5025" y="4"/>
                    <a:pt x="4966" y="1"/>
                    <a:pt x="49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8053613" y="333388"/>
              <a:ext cx="191509" cy="154430"/>
            </a:xfrm>
            <a:custGeom>
              <a:avLst/>
              <a:gdLst/>
              <a:ahLst/>
              <a:cxnLst/>
              <a:rect l="l" t="t" r="r" b="b"/>
              <a:pathLst>
                <a:path w="5764" h="4648" extrusionOk="0">
                  <a:moveTo>
                    <a:pt x="1659" y="0"/>
                  </a:moveTo>
                  <a:cubicBezTo>
                    <a:pt x="1544" y="0"/>
                    <a:pt x="1431" y="10"/>
                    <a:pt x="1322" y="33"/>
                  </a:cubicBezTo>
                  <a:lnTo>
                    <a:pt x="1287" y="33"/>
                  </a:lnTo>
                  <a:cubicBezTo>
                    <a:pt x="1179" y="33"/>
                    <a:pt x="1084" y="69"/>
                    <a:pt x="1013" y="140"/>
                  </a:cubicBezTo>
                  <a:cubicBezTo>
                    <a:pt x="882" y="223"/>
                    <a:pt x="763" y="331"/>
                    <a:pt x="691" y="461"/>
                  </a:cubicBezTo>
                  <a:cubicBezTo>
                    <a:pt x="489" y="819"/>
                    <a:pt x="346" y="1200"/>
                    <a:pt x="263" y="1593"/>
                  </a:cubicBezTo>
                  <a:cubicBezTo>
                    <a:pt x="144" y="2045"/>
                    <a:pt x="1" y="2509"/>
                    <a:pt x="60" y="2974"/>
                  </a:cubicBezTo>
                  <a:cubicBezTo>
                    <a:pt x="96" y="3295"/>
                    <a:pt x="310" y="3569"/>
                    <a:pt x="608" y="3700"/>
                  </a:cubicBezTo>
                  <a:cubicBezTo>
                    <a:pt x="682" y="3742"/>
                    <a:pt x="964" y="3860"/>
                    <a:pt x="974" y="3860"/>
                  </a:cubicBezTo>
                  <a:cubicBezTo>
                    <a:pt x="976" y="3860"/>
                    <a:pt x="973" y="3859"/>
                    <a:pt x="965" y="3855"/>
                  </a:cubicBezTo>
                  <a:lnTo>
                    <a:pt x="965" y="3855"/>
                  </a:lnTo>
                  <a:cubicBezTo>
                    <a:pt x="1489" y="4081"/>
                    <a:pt x="2037" y="4271"/>
                    <a:pt x="2584" y="4414"/>
                  </a:cubicBezTo>
                  <a:cubicBezTo>
                    <a:pt x="2966" y="4543"/>
                    <a:pt x="3415" y="4647"/>
                    <a:pt x="3838" y="4647"/>
                  </a:cubicBezTo>
                  <a:cubicBezTo>
                    <a:pt x="4469" y="4647"/>
                    <a:pt x="5040" y="4415"/>
                    <a:pt x="5239" y="3688"/>
                  </a:cubicBezTo>
                  <a:cubicBezTo>
                    <a:pt x="5478" y="2950"/>
                    <a:pt x="5763" y="2033"/>
                    <a:pt x="5394" y="1283"/>
                  </a:cubicBezTo>
                  <a:cubicBezTo>
                    <a:pt x="5358" y="1223"/>
                    <a:pt x="5311" y="1164"/>
                    <a:pt x="5251" y="1104"/>
                  </a:cubicBezTo>
                  <a:cubicBezTo>
                    <a:pt x="5227" y="1069"/>
                    <a:pt x="5204" y="1033"/>
                    <a:pt x="5168" y="997"/>
                  </a:cubicBezTo>
                  <a:cubicBezTo>
                    <a:pt x="4942" y="783"/>
                    <a:pt x="4620" y="723"/>
                    <a:pt x="4335" y="628"/>
                  </a:cubicBezTo>
                  <a:cubicBezTo>
                    <a:pt x="3739" y="438"/>
                    <a:pt x="3144" y="247"/>
                    <a:pt x="2537" y="116"/>
                  </a:cubicBezTo>
                  <a:cubicBezTo>
                    <a:pt x="2270" y="65"/>
                    <a:pt x="1959" y="0"/>
                    <a:pt x="16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8250232" y="455685"/>
              <a:ext cx="365940" cy="358597"/>
            </a:xfrm>
            <a:custGeom>
              <a:avLst/>
              <a:gdLst/>
              <a:ahLst/>
              <a:cxnLst/>
              <a:rect l="l" t="t" r="r" b="b"/>
              <a:pathLst>
                <a:path w="11014" h="10793" extrusionOk="0">
                  <a:moveTo>
                    <a:pt x="5144" y="0"/>
                  </a:moveTo>
                  <a:cubicBezTo>
                    <a:pt x="4155" y="0"/>
                    <a:pt x="3190" y="343"/>
                    <a:pt x="2429" y="971"/>
                  </a:cubicBezTo>
                  <a:cubicBezTo>
                    <a:pt x="1107" y="1936"/>
                    <a:pt x="0" y="3353"/>
                    <a:pt x="107" y="5055"/>
                  </a:cubicBezTo>
                  <a:cubicBezTo>
                    <a:pt x="107" y="6877"/>
                    <a:pt x="893" y="8758"/>
                    <a:pt x="2429" y="9794"/>
                  </a:cubicBezTo>
                  <a:cubicBezTo>
                    <a:pt x="3360" y="10504"/>
                    <a:pt x="4542" y="10793"/>
                    <a:pt x="5708" y="10793"/>
                  </a:cubicBezTo>
                  <a:cubicBezTo>
                    <a:pt x="6047" y="10793"/>
                    <a:pt x="6385" y="10768"/>
                    <a:pt x="6715" y="10723"/>
                  </a:cubicBezTo>
                  <a:cubicBezTo>
                    <a:pt x="8608" y="10508"/>
                    <a:pt x="10168" y="9020"/>
                    <a:pt x="10692" y="7222"/>
                  </a:cubicBezTo>
                  <a:cubicBezTo>
                    <a:pt x="11013" y="5960"/>
                    <a:pt x="10906" y="4639"/>
                    <a:pt x="10382" y="3448"/>
                  </a:cubicBezTo>
                  <a:cubicBezTo>
                    <a:pt x="10156" y="2615"/>
                    <a:pt x="9668" y="1876"/>
                    <a:pt x="8977" y="1341"/>
                  </a:cubicBezTo>
                  <a:cubicBezTo>
                    <a:pt x="8009" y="522"/>
                    <a:pt x="6785" y="5"/>
                    <a:pt x="5509" y="5"/>
                  </a:cubicBezTo>
                  <a:cubicBezTo>
                    <a:pt x="5467" y="5"/>
                    <a:pt x="5424" y="6"/>
                    <a:pt x="5382" y="7"/>
                  </a:cubicBezTo>
                  <a:cubicBezTo>
                    <a:pt x="5302" y="3"/>
                    <a:pt x="5223" y="0"/>
                    <a:pt x="5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8270000" y="489972"/>
              <a:ext cx="319259" cy="296732"/>
            </a:xfrm>
            <a:custGeom>
              <a:avLst/>
              <a:gdLst/>
              <a:ahLst/>
              <a:cxnLst/>
              <a:rect l="l" t="t" r="r" b="b"/>
              <a:pathLst>
                <a:path w="9609" h="8931" extrusionOk="0">
                  <a:moveTo>
                    <a:pt x="4658" y="1"/>
                  </a:moveTo>
                  <a:cubicBezTo>
                    <a:pt x="3684" y="1"/>
                    <a:pt x="2753" y="299"/>
                    <a:pt x="2048" y="1094"/>
                  </a:cubicBezTo>
                  <a:cubicBezTo>
                    <a:pt x="1989" y="1166"/>
                    <a:pt x="1917" y="1249"/>
                    <a:pt x="1858" y="1333"/>
                  </a:cubicBezTo>
                  <a:cubicBezTo>
                    <a:pt x="262" y="2928"/>
                    <a:pt x="0" y="5797"/>
                    <a:pt x="1608" y="7488"/>
                  </a:cubicBezTo>
                  <a:cubicBezTo>
                    <a:pt x="1977" y="7893"/>
                    <a:pt x="2441" y="8191"/>
                    <a:pt x="2965" y="8357"/>
                  </a:cubicBezTo>
                  <a:cubicBezTo>
                    <a:pt x="3421" y="8676"/>
                    <a:pt x="3932" y="8930"/>
                    <a:pt x="4497" y="8930"/>
                  </a:cubicBezTo>
                  <a:cubicBezTo>
                    <a:pt x="4522" y="8930"/>
                    <a:pt x="4547" y="8930"/>
                    <a:pt x="4572" y="8929"/>
                  </a:cubicBezTo>
                  <a:cubicBezTo>
                    <a:pt x="4870" y="8929"/>
                    <a:pt x="5180" y="8893"/>
                    <a:pt x="5489" y="8845"/>
                  </a:cubicBezTo>
                  <a:cubicBezTo>
                    <a:pt x="5621" y="8862"/>
                    <a:pt x="5755" y="8870"/>
                    <a:pt x="5888" y="8870"/>
                  </a:cubicBezTo>
                  <a:cubicBezTo>
                    <a:pt x="6234" y="8870"/>
                    <a:pt x="6579" y="8814"/>
                    <a:pt x="6906" y="8702"/>
                  </a:cubicBezTo>
                  <a:cubicBezTo>
                    <a:pt x="7739" y="8345"/>
                    <a:pt x="8442" y="7738"/>
                    <a:pt x="8906" y="6952"/>
                  </a:cubicBezTo>
                  <a:cubicBezTo>
                    <a:pt x="8978" y="6821"/>
                    <a:pt x="9037" y="6690"/>
                    <a:pt x="9097" y="6559"/>
                  </a:cubicBezTo>
                  <a:cubicBezTo>
                    <a:pt x="9299" y="6178"/>
                    <a:pt x="9442" y="5762"/>
                    <a:pt x="9502" y="5321"/>
                  </a:cubicBezTo>
                  <a:cubicBezTo>
                    <a:pt x="9609" y="4250"/>
                    <a:pt x="9359" y="3166"/>
                    <a:pt x="8799" y="2237"/>
                  </a:cubicBezTo>
                  <a:cubicBezTo>
                    <a:pt x="8668" y="2059"/>
                    <a:pt x="8537" y="1904"/>
                    <a:pt x="8382" y="1749"/>
                  </a:cubicBezTo>
                  <a:cubicBezTo>
                    <a:pt x="8085" y="1392"/>
                    <a:pt x="7739" y="1071"/>
                    <a:pt x="7347" y="821"/>
                  </a:cubicBezTo>
                  <a:cubicBezTo>
                    <a:pt x="6930" y="535"/>
                    <a:pt x="6465" y="309"/>
                    <a:pt x="5989" y="166"/>
                  </a:cubicBezTo>
                  <a:cubicBezTo>
                    <a:pt x="5548" y="62"/>
                    <a:pt x="5098" y="1"/>
                    <a:pt x="4658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8296512" y="513295"/>
              <a:ext cx="268624" cy="250018"/>
            </a:xfrm>
            <a:custGeom>
              <a:avLst/>
              <a:gdLst/>
              <a:ahLst/>
              <a:cxnLst/>
              <a:rect l="l" t="t" r="r" b="b"/>
              <a:pathLst>
                <a:path w="8085" h="7525" extrusionOk="0">
                  <a:moveTo>
                    <a:pt x="3908" y="1"/>
                  </a:moveTo>
                  <a:cubicBezTo>
                    <a:pt x="3090" y="1"/>
                    <a:pt x="2312" y="253"/>
                    <a:pt x="1715" y="916"/>
                  </a:cubicBezTo>
                  <a:cubicBezTo>
                    <a:pt x="1655" y="988"/>
                    <a:pt x="1607" y="1059"/>
                    <a:pt x="1548" y="1131"/>
                  </a:cubicBezTo>
                  <a:cubicBezTo>
                    <a:pt x="214" y="2476"/>
                    <a:pt x="0" y="4881"/>
                    <a:pt x="1345" y="6310"/>
                  </a:cubicBezTo>
                  <a:cubicBezTo>
                    <a:pt x="1667" y="6643"/>
                    <a:pt x="2060" y="6893"/>
                    <a:pt x="2500" y="7036"/>
                  </a:cubicBezTo>
                  <a:cubicBezTo>
                    <a:pt x="2883" y="7314"/>
                    <a:pt x="3322" y="7525"/>
                    <a:pt x="3806" y="7525"/>
                  </a:cubicBezTo>
                  <a:cubicBezTo>
                    <a:pt x="3819" y="7525"/>
                    <a:pt x="3833" y="7525"/>
                    <a:pt x="3846" y="7524"/>
                  </a:cubicBezTo>
                  <a:cubicBezTo>
                    <a:pt x="4108" y="7524"/>
                    <a:pt x="4358" y="7500"/>
                    <a:pt x="4620" y="7453"/>
                  </a:cubicBezTo>
                  <a:cubicBezTo>
                    <a:pt x="4730" y="7466"/>
                    <a:pt x="4842" y="7473"/>
                    <a:pt x="4954" y="7473"/>
                  </a:cubicBezTo>
                  <a:cubicBezTo>
                    <a:pt x="5243" y="7473"/>
                    <a:pt x="5536" y="7428"/>
                    <a:pt x="5810" y="7334"/>
                  </a:cubicBezTo>
                  <a:cubicBezTo>
                    <a:pt x="6513" y="7036"/>
                    <a:pt x="7108" y="6524"/>
                    <a:pt x="7489" y="5857"/>
                  </a:cubicBezTo>
                  <a:cubicBezTo>
                    <a:pt x="7549" y="5750"/>
                    <a:pt x="7608" y="5643"/>
                    <a:pt x="7656" y="5536"/>
                  </a:cubicBezTo>
                  <a:cubicBezTo>
                    <a:pt x="7834" y="5203"/>
                    <a:pt x="7942" y="4857"/>
                    <a:pt x="8001" y="4488"/>
                  </a:cubicBezTo>
                  <a:cubicBezTo>
                    <a:pt x="8084" y="3583"/>
                    <a:pt x="7870" y="2666"/>
                    <a:pt x="7406" y="1881"/>
                  </a:cubicBezTo>
                  <a:cubicBezTo>
                    <a:pt x="7299" y="1738"/>
                    <a:pt x="7180" y="1607"/>
                    <a:pt x="7060" y="1476"/>
                  </a:cubicBezTo>
                  <a:cubicBezTo>
                    <a:pt x="6799" y="1166"/>
                    <a:pt x="6501" y="904"/>
                    <a:pt x="6168" y="690"/>
                  </a:cubicBezTo>
                  <a:cubicBezTo>
                    <a:pt x="5822" y="452"/>
                    <a:pt x="5441" y="261"/>
                    <a:pt x="5036" y="142"/>
                  </a:cubicBezTo>
                  <a:cubicBezTo>
                    <a:pt x="4661" y="53"/>
                    <a:pt x="4280" y="1"/>
                    <a:pt x="3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8114512" y="738121"/>
              <a:ext cx="50768" cy="26979"/>
            </a:xfrm>
            <a:custGeom>
              <a:avLst/>
              <a:gdLst/>
              <a:ahLst/>
              <a:cxnLst/>
              <a:rect l="l" t="t" r="r" b="b"/>
              <a:pathLst>
                <a:path w="1528" h="812" extrusionOk="0">
                  <a:moveTo>
                    <a:pt x="278" y="0"/>
                  </a:moveTo>
                  <a:cubicBezTo>
                    <a:pt x="116" y="0"/>
                    <a:pt x="0" y="180"/>
                    <a:pt x="96" y="341"/>
                  </a:cubicBezTo>
                  <a:cubicBezTo>
                    <a:pt x="204" y="471"/>
                    <a:pt x="156" y="400"/>
                    <a:pt x="275" y="460"/>
                  </a:cubicBezTo>
                  <a:cubicBezTo>
                    <a:pt x="573" y="579"/>
                    <a:pt x="882" y="674"/>
                    <a:pt x="1180" y="805"/>
                  </a:cubicBezTo>
                  <a:cubicBezTo>
                    <a:pt x="1199" y="809"/>
                    <a:pt x="1218" y="812"/>
                    <a:pt x="1237" y="812"/>
                  </a:cubicBezTo>
                  <a:cubicBezTo>
                    <a:pt x="1410" y="812"/>
                    <a:pt x="1528" y="621"/>
                    <a:pt x="1442" y="460"/>
                  </a:cubicBezTo>
                  <a:cubicBezTo>
                    <a:pt x="1394" y="364"/>
                    <a:pt x="1287" y="341"/>
                    <a:pt x="1204" y="305"/>
                  </a:cubicBezTo>
                  <a:cubicBezTo>
                    <a:pt x="918" y="198"/>
                    <a:pt x="632" y="90"/>
                    <a:pt x="335" y="7"/>
                  </a:cubicBezTo>
                  <a:cubicBezTo>
                    <a:pt x="315" y="2"/>
                    <a:pt x="297" y="0"/>
                    <a:pt x="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8014076" y="707256"/>
              <a:ext cx="77614" cy="34521"/>
            </a:xfrm>
            <a:custGeom>
              <a:avLst/>
              <a:gdLst/>
              <a:ahLst/>
              <a:cxnLst/>
              <a:rect l="l" t="t" r="r" b="b"/>
              <a:pathLst>
                <a:path w="2336" h="1039" extrusionOk="0">
                  <a:moveTo>
                    <a:pt x="277" y="0"/>
                  </a:moveTo>
                  <a:cubicBezTo>
                    <a:pt x="257" y="0"/>
                    <a:pt x="236" y="2"/>
                    <a:pt x="214" y="7"/>
                  </a:cubicBezTo>
                  <a:cubicBezTo>
                    <a:pt x="71" y="55"/>
                    <a:pt x="0" y="222"/>
                    <a:pt x="71" y="353"/>
                  </a:cubicBezTo>
                  <a:cubicBezTo>
                    <a:pt x="191" y="519"/>
                    <a:pt x="476" y="531"/>
                    <a:pt x="667" y="615"/>
                  </a:cubicBezTo>
                  <a:cubicBezTo>
                    <a:pt x="1107" y="758"/>
                    <a:pt x="1560" y="889"/>
                    <a:pt x="2000" y="1031"/>
                  </a:cubicBezTo>
                  <a:cubicBezTo>
                    <a:pt x="2020" y="1036"/>
                    <a:pt x="2040" y="1039"/>
                    <a:pt x="2059" y="1039"/>
                  </a:cubicBezTo>
                  <a:cubicBezTo>
                    <a:pt x="2221" y="1039"/>
                    <a:pt x="2335" y="871"/>
                    <a:pt x="2250" y="722"/>
                  </a:cubicBezTo>
                  <a:cubicBezTo>
                    <a:pt x="2226" y="674"/>
                    <a:pt x="2179" y="638"/>
                    <a:pt x="2119" y="615"/>
                  </a:cubicBezTo>
                  <a:cubicBezTo>
                    <a:pt x="1631" y="436"/>
                    <a:pt x="1119" y="281"/>
                    <a:pt x="619" y="115"/>
                  </a:cubicBezTo>
                  <a:cubicBezTo>
                    <a:pt x="506" y="84"/>
                    <a:pt x="403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8037798" y="735929"/>
              <a:ext cx="75986" cy="34787"/>
            </a:xfrm>
            <a:custGeom>
              <a:avLst/>
              <a:gdLst/>
              <a:ahLst/>
              <a:cxnLst/>
              <a:rect l="l" t="t" r="r" b="b"/>
              <a:pathLst>
                <a:path w="2287" h="1047" extrusionOk="0">
                  <a:moveTo>
                    <a:pt x="203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60" y="37"/>
                    <a:pt x="0" y="156"/>
                    <a:pt x="36" y="276"/>
                  </a:cubicBezTo>
                  <a:cubicBezTo>
                    <a:pt x="60" y="383"/>
                    <a:pt x="167" y="418"/>
                    <a:pt x="250" y="466"/>
                  </a:cubicBezTo>
                  <a:cubicBezTo>
                    <a:pt x="774" y="740"/>
                    <a:pt x="1358" y="823"/>
                    <a:pt x="1905" y="1038"/>
                  </a:cubicBezTo>
                  <a:cubicBezTo>
                    <a:pt x="1928" y="1044"/>
                    <a:pt x="1951" y="1047"/>
                    <a:pt x="1972" y="1047"/>
                  </a:cubicBezTo>
                  <a:cubicBezTo>
                    <a:pt x="2155" y="1047"/>
                    <a:pt x="2287" y="839"/>
                    <a:pt x="2191" y="668"/>
                  </a:cubicBezTo>
                  <a:cubicBezTo>
                    <a:pt x="2132" y="561"/>
                    <a:pt x="2013" y="537"/>
                    <a:pt x="1905" y="502"/>
                  </a:cubicBezTo>
                  <a:cubicBezTo>
                    <a:pt x="1596" y="383"/>
                    <a:pt x="1274" y="276"/>
                    <a:pt x="953" y="204"/>
                  </a:cubicBezTo>
                  <a:cubicBezTo>
                    <a:pt x="644" y="135"/>
                    <a:pt x="401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8092617" y="706525"/>
              <a:ext cx="37577" cy="18241"/>
            </a:xfrm>
            <a:custGeom>
              <a:avLst/>
              <a:gdLst/>
              <a:ahLst/>
              <a:cxnLst/>
              <a:rect l="l" t="t" r="r" b="b"/>
              <a:pathLst>
                <a:path w="1131" h="549" extrusionOk="0">
                  <a:moveTo>
                    <a:pt x="205" y="0"/>
                  </a:moveTo>
                  <a:cubicBezTo>
                    <a:pt x="91" y="0"/>
                    <a:pt x="1" y="137"/>
                    <a:pt x="65" y="244"/>
                  </a:cubicBezTo>
                  <a:cubicBezTo>
                    <a:pt x="113" y="327"/>
                    <a:pt x="208" y="327"/>
                    <a:pt x="291" y="363"/>
                  </a:cubicBezTo>
                  <a:cubicBezTo>
                    <a:pt x="470" y="434"/>
                    <a:pt x="648" y="482"/>
                    <a:pt x="827" y="541"/>
                  </a:cubicBezTo>
                  <a:cubicBezTo>
                    <a:pt x="845" y="546"/>
                    <a:pt x="862" y="548"/>
                    <a:pt x="878" y="548"/>
                  </a:cubicBezTo>
                  <a:cubicBezTo>
                    <a:pt x="1066" y="548"/>
                    <a:pt x="1131" y="251"/>
                    <a:pt x="922" y="196"/>
                  </a:cubicBezTo>
                  <a:cubicBezTo>
                    <a:pt x="696" y="137"/>
                    <a:pt x="470" y="65"/>
                    <a:pt x="243" y="6"/>
                  </a:cubicBezTo>
                  <a:cubicBezTo>
                    <a:pt x="230" y="2"/>
                    <a:pt x="217" y="0"/>
                    <a:pt x="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7971749" y="660311"/>
              <a:ext cx="56881" cy="31697"/>
            </a:xfrm>
            <a:custGeom>
              <a:avLst/>
              <a:gdLst/>
              <a:ahLst/>
              <a:cxnLst/>
              <a:rect l="l" t="t" r="r" b="b"/>
              <a:pathLst>
                <a:path w="1712" h="954" extrusionOk="0">
                  <a:moveTo>
                    <a:pt x="235" y="0"/>
                  </a:moveTo>
                  <a:cubicBezTo>
                    <a:pt x="220" y="0"/>
                    <a:pt x="205" y="1"/>
                    <a:pt x="191" y="4"/>
                  </a:cubicBezTo>
                  <a:cubicBezTo>
                    <a:pt x="71" y="39"/>
                    <a:pt x="0" y="158"/>
                    <a:pt x="12" y="277"/>
                  </a:cubicBezTo>
                  <a:cubicBezTo>
                    <a:pt x="71" y="492"/>
                    <a:pt x="143" y="444"/>
                    <a:pt x="250" y="504"/>
                  </a:cubicBezTo>
                  <a:cubicBezTo>
                    <a:pt x="691" y="682"/>
                    <a:pt x="917" y="766"/>
                    <a:pt x="1250" y="920"/>
                  </a:cubicBezTo>
                  <a:cubicBezTo>
                    <a:pt x="1292" y="943"/>
                    <a:pt x="1334" y="953"/>
                    <a:pt x="1374" y="953"/>
                  </a:cubicBezTo>
                  <a:cubicBezTo>
                    <a:pt x="1563" y="953"/>
                    <a:pt x="1711" y="726"/>
                    <a:pt x="1584" y="539"/>
                  </a:cubicBezTo>
                  <a:cubicBezTo>
                    <a:pt x="1369" y="361"/>
                    <a:pt x="964" y="266"/>
                    <a:pt x="691" y="146"/>
                  </a:cubicBezTo>
                  <a:cubicBezTo>
                    <a:pt x="539" y="103"/>
                    <a:pt x="387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8800053" y="275612"/>
              <a:ext cx="120308" cy="129312"/>
            </a:xfrm>
            <a:custGeom>
              <a:avLst/>
              <a:gdLst/>
              <a:ahLst/>
              <a:cxnLst/>
              <a:rect l="l" t="t" r="r" b="b"/>
              <a:pathLst>
                <a:path w="3621" h="3892" extrusionOk="0">
                  <a:moveTo>
                    <a:pt x="3256" y="1"/>
                  </a:moveTo>
                  <a:cubicBezTo>
                    <a:pt x="3207" y="1"/>
                    <a:pt x="3156" y="11"/>
                    <a:pt x="3108" y="34"/>
                  </a:cubicBezTo>
                  <a:cubicBezTo>
                    <a:pt x="2322" y="391"/>
                    <a:pt x="1525" y="1522"/>
                    <a:pt x="1179" y="1986"/>
                  </a:cubicBezTo>
                  <a:cubicBezTo>
                    <a:pt x="822" y="2486"/>
                    <a:pt x="477" y="3046"/>
                    <a:pt x="167" y="3391"/>
                  </a:cubicBezTo>
                  <a:cubicBezTo>
                    <a:pt x="48" y="3463"/>
                    <a:pt x="1" y="3605"/>
                    <a:pt x="48" y="3736"/>
                  </a:cubicBezTo>
                  <a:cubicBezTo>
                    <a:pt x="114" y="3846"/>
                    <a:pt x="188" y="3891"/>
                    <a:pt x="266" y="3891"/>
                  </a:cubicBezTo>
                  <a:cubicBezTo>
                    <a:pt x="399" y="3891"/>
                    <a:pt x="544" y="3759"/>
                    <a:pt x="679" y="3594"/>
                  </a:cubicBezTo>
                  <a:cubicBezTo>
                    <a:pt x="929" y="3391"/>
                    <a:pt x="1191" y="3177"/>
                    <a:pt x="1441" y="2962"/>
                  </a:cubicBezTo>
                  <a:cubicBezTo>
                    <a:pt x="2180" y="2391"/>
                    <a:pt x="2823" y="1700"/>
                    <a:pt x="3370" y="938"/>
                  </a:cubicBezTo>
                  <a:cubicBezTo>
                    <a:pt x="3477" y="724"/>
                    <a:pt x="3620" y="510"/>
                    <a:pt x="3608" y="284"/>
                  </a:cubicBezTo>
                  <a:cubicBezTo>
                    <a:pt x="3572" y="111"/>
                    <a:pt x="3417" y="1"/>
                    <a:pt x="3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8836866" y="390832"/>
              <a:ext cx="213637" cy="79541"/>
            </a:xfrm>
            <a:custGeom>
              <a:avLst/>
              <a:gdLst/>
              <a:ahLst/>
              <a:cxnLst/>
              <a:rect l="l" t="t" r="r" b="b"/>
              <a:pathLst>
                <a:path w="6430" h="2394" extrusionOk="0">
                  <a:moveTo>
                    <a:pt x="5973" y="0"/>
                  </a:moveTo>
                  <a:cubicBezTo>
                    <a:pt x="5594" y="0"/>
                    <a:pt x="5058" y="199"/>
                    <a:pt x="4572" y="340"/>
                  </a:cubicBezTo>
                  <a:cubicBezTo>
                    <a:pt x="4239" y="459"/>
                    <a:pt x="3893" y="578"/>
                    <a:pt x="3560" y="709"/>
                  </a:cubicBezTo>
                  <a:cubicBezTo>
                    <a:pt x="3429" y="721"/>
                    <a:pt x="3310" y="768"/>
                    <a:pt x="3203" y="840"/>
                  </a:cubicBezTo>
                  <a:cubicBezTo>
                    <a:pt x="2596" y="1078"/>
                    <a:pt x="1988" y="1328"/>
                    <a:pt x="1369" y="1542"/>
                  </a:cubicBezTo>
                  <a:cubicBezTo>
                    <a:pt x="1203" y="1578"/>
                    <a:pt x="1036" y="1626"/>
                    <a:pt x="869" y="1673"/>
                  </a:cubicBezTo>
                  <a:cubicBezTo>
                    <a:pt x="619" y="1745"/>
                    <a:pt x="345" y="1757"/>
                    <a:pt x="119" y="1876"/>
                  </a:cubicBezTo>
                  <a:cubicBezTo>
                    <a:pt x="36" y="1935"/>
                    <a:pt x="0" y="2042"/>
                    <a:pt x="48" y="2138"/>
                  </a:cubicBezTo>
                  <a:cubicBezTo>
                    <a:pt x="16" y="2275"/>
                    <a:pt x="125" y="2394"/>
                    <a:pt x="258" y="2394"/>
                  </a:cubicBezTo>
                  <a:cubicBezTo>
                    <a:pt x="275" y="2394"/>
                    <a:pt x="292" y="2392"/>
                    <a:pt x="310" y="2388"/>
                  </a:cubicBezTo>
                  <a:cubicBezTo>
                    <a:pt x="1953" y="2161"/>
                    <a:pt x="3560" y="1780"/>
                    <a:pt x="5120" y="1245"/>
                  </a:cubicBezTo>
                  <a:cubicBezTo>
                    <a:pt x="5489" y="1102"/>
                    <a:pt x="5834" y="923"/>
                    <a:pt x="6144" y="697"/>
                  </a:cubicBezTo>
                  <a:cubicBezTo>
                    <a:pt x="6287" y="578"/>
                    <a:pt x="6382" y="602"/>
                    <a:pt x="6429" y="328"/>
                  </a:cubicBezTo>
                  <a:cubicBezTo>
                    <a:pt x="6417" y="149"/>
                    <a:pt x="6263" y="6"/>
                    <a:pt x="6084" y="6"/>
                  </a:cubicBezTo>
                  <a:cubicBezTo>
                    <a:pt x="6049" y="2"/>
                    <a:pt x="6012" y="0"/>
                    <a:pt x="59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8860587" y="520771"/>
              <a:ext cx="182804" cy="64756"/>
            </a:xfrm>
            <a:custGeom>
              <a:avLst/>
              <a:gdLst/>
              <a:ahLst/>
              <a:cxnLst/>
              <a:rect l="l" t="t" r="r" b="b"/>
              <a:pathLst>
                <a:path w="5502" h="1949" extrusionOk="0">
                  <a:moveTo>
                    <a:pt x="512" y="1"/>
                  </a:moveTo>
                  <a:cubicBezTo>
                    <a:pt x="441" y="1"/>
                    <a:pt x="381" y="25"/>
                    <a:pt x="334" y="84"/>
                  </a:cubicBezTo>
                  <a:cubicBezTo>
                    <a:pt x="131" y="120"/>
                    <a:pt x="0" y="334"/>
                    <a:pt x="84" y="525"/>
                  </a:cubicBezTo>
                  <a:cubicBezTo>
                    <a:pt x="167" y="715"/>
                    <a:pt x="393" y="775"/>
                    <a:pt x="560" y="858"/>
                  </a:cubicBezTo>
                  <a:cubicBezTo>
                    <a:pt x="1084" y="1096"/>
                    <a:pt x="1608" y="1287"/>
                    <a:pt x="2155" y="1453"/>
                  </a:cubicBezTo>
                  <a:cubicBezTo>
                    <a:pt x="2786" y="1644"/>
                    <a:pt x="3441" y="1787"/>
                    <a:pt x="4096" y="1882"/>
                  </a:cubicBezTo>
                  <a:cubicBezTo>
                    <a:pt x="4290" y="1899"/>
                    <a:pt x="4535" y="1949"/>
                    <a:pt x="4769" y="1949"/>
                  </a:cubicBezTo>
                  <a:cubicBezTo>
                    <a:pt x="5009" y="1949"/>
                    <a:pt x="5237" y="1897"/>
                    <a:pt x="5382" y="1703"/>
                  </a:cubicBezTo>
                  <a:cubicBezTo>
                    <a:pt x="5501" y="1477"/>
                    <a:pt x="5430" y="1215"/>
                    <a:pt x="5215" y="1084"/>
                  </a:cubicBezTo>
                  <a:cubicBezTo>
                    <a:pt x="3763" y="370"/>
                    <a:pt x="2108" y="19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146" name="Google Shape;1146;p39"/>
          <p:cNvGrpSpPr/>
          <p:nvPr/>
        </p:nvGrpSpPr>
        <p:grpSpPr>
          <a:xfrm>
            <a:off x="378475" y="3455308"/>
            <a:ext cx="955800" cy="1211525"/>
            <a:chOff x="7869600" y="202463"/>
            <a:chExt cx="955800" cy="1211525"/>
          </a:xfrm>
        </p:grpSpPr>
        <p:sp>
          <p:nvSpPr>
            <p:cNvPr id="1147" name="Google Shape;1147;p39"/>
            <p:cNvSpPr/>
            <p:nvPr/>
          </p:nvSpPr>
          <p:spPr>
            <a:xfrm>
              <a:off x="7869600" y="202463"/>
              <a:ext cx="888225" cy="1137700"/>
            </a:xfrm>
            <a:custGeom>
              <a:avLst/>
              <a:gdLst/>
              <a:ahLst/>
              <a:cxnLst/>
              <a:rect l="l" t="t" r="r" b="b"/>
              <a:pathLst>
                <a:path w="35529" h="45508" extrusionOk="0">
                  <a:moveTo>
                    <a:pt x="28912" y="0"/>
                  </a:moveTo>
                  <a:cubicBezTo>
                    <a:pt x="28832" y="0"/>
                    <a:pt x="28752" y="5"/>
                    <a:pt x="28670" y="14"/>
                  </a:cubicBezTo>
                  <a:cubicBezTo>
                    <a:pt x="28670" y="14"/>
                    <a:pt x="0" y="5181"/>
                    <a:pt x="203" y="6479"/>
                  </a:cubicBezTo>
                  <a:cubicBezTo>
                    <a:pt x="226" y="6562"/>
                    <a:pt x="4703" y="45507"/>
                    <a:pt x="4703" y="45507"/>
                  </a:cubicBezTo>
                  <a:lnTo>
                    <a:pt x="33552" y="42162"/>
                  </a:lnTo>
                  <a:cubicBezTo>
                    <a:pt x="34707" y="42031"/>
                    <a:pt x="35528" y="40995"/>
                    <a:pt x="35397" y="39840"/>
                  </a:cubicBezTo>
                  <a:lnTo>
                    <a:pt x="30992" y="1859"/>
                  </a:lnTo>
                  <a:cubicBezTo>
                    <a:pt x="30870" y="786"/>
                    <a:pt x="29967" y="0"/>
                    <a:pt x="289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7873825" y="222438"/>
              <a:ext cx="793800" cy="179825"/>
            </a:xfrm>
            <a:custGeom>
              <a:avLst/>
              <a:gdLst/>
              <a:ahLst/>
              <a:cxnLst/>
              <a:rect l="l" t="t" r="r" b="b"/>
              <a:pathLst>
                <a:path w="31752" h="7193" extrusionOk="0">
                  <a:moveTo>
                    <a:pt x="28635" y="1"/>
                  </a:moveTo>
                  <a:cubicBezTo>
                    <a:pt x="28520" y="1"/>
                    <a:pt x="28406" y="16"/>
                    <a:pt x="28287" y="48"/>
                  </a:cubicBezTo>
                  <a:cubicBezTo>
                    <a:pt x="18798" y="1870"/>
                    <a:pt x="510" y="5013"/>
                    <a:pt x="224" y="5656"/>
                  </a:cubicBezTo>
                  <a:cubicBezTo>
                    <a:pt x="0" y="6151"/>
                    <a:pt x="953" y="7192"/>
                    <a:pt x="1883" y="7192"/>
                  </a:cubicBezTo>
                  <a:cubicBezTo>
                    <a:pt x="1894" y="7192"/>
                    <a:pt x="1904" y="7192"/>
                    <a:pt x="1915" y="7192"/>
                  </a:cubicBezTo>
                  <a:cubicBezTo>
                    <a:pt x="11499" y="6990"/>
                    <a:pt x="22453" y="5335"/>
                    <a:pt x="31752" y="3180"/>
                  </a:cubicBezTo>
                  <a:cubicBezTo>
                    <a:pt x="31145" y="2132"/>
                    <a:pt x="30371" y="1191"/>
                    <a:pt x="29454" y="382"/>
                  </a:cubicBezTo>
                  <a:cubicBezTo>
                    <a:pt x="29275" y="203"/>
                    <a:pt x="29061" y="72"/>
                    <a:pt x="28811" y="12"/>
                  </a:cubicBezTo>
                  <a:cubicBezTo>
                    <a:pt x="28751" y="5"/>
                    <a:pt x="28693" y="1"/>
                    <a:pt x="286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7874600" y="271613"/>
              <a:ext cx="950800" cy="1142375"/>
            </a:xfrm>
            <a:custGeom>
              <a:avLst/>
              <a:gdLst/>
              <a:ahLst/>
              <a:cxnLst/>
              <a:rect l="l" t="t" r="r" b="b"/>
              <a:pathLst>
                <a:path w="38032" h="45695" extrusionOk="0">
                  <a:moveTo>
                    <a:pt x="30804" y="1"/>
                  </a:moveTo>
                  <a:cubicBezTo>
                    <a:pt x="30690" y="1"/>
                    <a:pt x="30575" y="8"/>
                    <a:pt x="30459" y="22"/>
                  </a:cubicBezTo>
                  <a:cubicBezTo>
                    <a:pt x="30459" y="22"/>
                    <a:pt x="4051" y="3546"/>
                    <a:pt x="1241" y="3880"/>
                  </a:cubicBezTo>
                  <a:cubicBezTo>
                    <a:pt x="1087" y="3896"/>
                    <a:pt x="952" y="3904"/>
                    <a:pt x="833" y="3904"/>
                  </a:cubicBezTo>
                  <a:cubicBezTo>
                    <a:pt x="173" y="3904"/>
                    <a:pt x="29" y="3680"/>
                    <a:pt x="6" y="3680"/>
                  </a:cubicBezTo>
                  <a:cubicBezTo>
                    <a:pt x="1" y="3680"/>
                    <a:pt x="1" y="3690"/>
                    <a:pt x="3" y="3713"/>
                  </a:cubicBezTo>
                  <a:lnTo>
                    <a:pt x="4848" y="45694"/>
                  </a:lnTo>
                  <a:lnTo>
                    <a:pt x="35317" y="42170"/>
                  </a:lnTo>
                  <a:cubicBezTo>
                    <a:pt x="36900" y="41991"/>
                    <a:pt x="38031" y="40563"/>
                    <a:pt x="37853" y="38979"/>
                  </a:cubicBezTo>
                  <a:lnTo>
                    <a:pt x="33638" y="2546"/>
                  </a:lnTo>
                  <a:cubicBezTo>
                    <a:pt x="33472" y="1079"/>
                    <a:pt x="32235" y="1"/>
                    <a:pt x="30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8152650" y="472813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1"/>
                  </a:moveTo>
                  <a:cubicBezTo>
                    <a:pt x="385" y="1"/>
                    <a:pt x="0" y="357"/>
                    <a:pt x="61" y="832"/>
                  </a:cubicBezTo>
                  <a:cubicBezTo>
                    <a:pt x="94" y="1208"/>
                    <a:pt x="415" y="1492"/>
                    <a:pt x="795" y="1492"/>
                  </a:cubicBezTo>
                  <a:cubicBezTo>
                    <a:pt x="823" y="1492"/>
                    <a:pt x="853" y="1490"/>
                    <a:pt x="882" y="1487"/>
                  </a:cubicBezTo>
                  <a:cubicBezTo>
                    <a:pt x="1537" y="1416"/>
                    <a:pt x="1775" y="582"/>
                    <a:pt x="1251" y="165"/>
                  </a:cubicBezTo>
                  <a:cubicBezTo>
                    <a:pt x="1111" y="51"/>
                    <a:pt x="952" y="1"/>
                    <a:pt x="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8390175" y="419838"/>
              <a:ext cx="44400" cy="37300"/>
            </a:xfrm>
            <a:custGeom>
              <a:avLst/>
              <a:gdLst/>
              <a:ahLst/>
              <a:cxnLst/>
              <a:rect l="l" t="t" r="r" b="b"/>
              <a:pathLst>
                <a:path w="1776" h="1492" extrusionOk="0">
                  <a:moveTo>
                    <a:pt x="797" y="0"/>
                  </a:moveTo>
                  <a:cubicBezTo>
                    <a:pt x="385" y="0"/>
                    <a:pt x="0" y="356"/>
                    <a:pt x="61" y="832"/>
                  </a:cubicBezTo>
                  <a:cubicBezTo>
                    <a:pt x="94" y="1208"/>
                    <a:pt x="425" y="1492"/>
                    <a:pt x="797" y="1492"/>
                  </a:cubicBezTo>
                  <a:cubicBezTo>
                    <a:pt x="825" y="1492"/>
                    <a:pt x="854" y="1490"/>
                    <a:pt x="882" y="1487"/>
                  </a:cubicBezTo>
                  <a:cubicBezTo>
                    <a:pt x="1537" y="1403"/>
                    <a:pt x="1775" y="570"/>
                    <a:pt x="1251" y="165"/>
                  </a:cubicBezTo>
                  <a:cubicBezTo>
                    <a:pt x="1111" y="51"/>
                    <a:pt x="952" y="0"/>
                    <a:pt x="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8272825" y="448588"/>
              <a:ext cx="40900" cy="33375"/>
            </a:xfrm>
            <a:custGeom>
              <a:avLst/>
              <a:gdLst/>
              <a:ahLst/>
              <a:cxnLst/>
              <a:rect l="l" t="t" r="r" b="b"/>
              <a:pathLst>
                <a:path w="1636" h="1335" extrusionOk="0">
                  <a:moveTo>
                    <a:pt x="754" y="1"/>
                  </a:moveTo>
                  <a:cubicBezTo>
                    <a:pt x="358" y="1"/>
                    <a:pt x="0" y="363"/>
                    <a:pt x="99" y="813"/>
                  </a:cubicBezTo>
                  <a:cubicBezTo>
                    <a:pt x="153" y="1121"/>
                    <a:pt x="414" y="1334"/>
                    <a:pt x="715" y="1334"/>
                  </a:cubicBezTo>
                  <a:cubicBezTo>
                    <a:pt x="752" y="1334"/>
                    <a:pt x="789" y="1331"/>
                    <a:pt x="826" y="1325"/>
                  </a:cubicBezTo>
                  <a:cubicBezTo>
                    <a:pt x="1433" y="1253"/>
                    <a:pt x="1635" y="480"/>
                    <a:pt x="1135" y="122"/>
                  </a:cubicBezTo>
                  <a:cubicBezTo>
                    <a:pt x="1013" y="38"/>
                    <a:pt x="882" y="1"/>
                    <a:pt x="754" y="1"/>
                  </a:cubicBezTo>
                  <a:close/>
                </a:path>
              </a:pathLst>
            </a:custGeom>
            <a:solidFill>
              <a:srgbClr val="000000">
                <a:alpha val="2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8245825" y="519188"/>
              <a:ext cx="140825" cy="55175"/>
            </a:xfrm>
            <a:custGeom>
              <a:avLst/>
              <a:gdLst/>
              <a:ahLst/>
              <a:cxnLst/>
              <a:rect l="l" t="t" r="r" b="b"/>
              <a:pathLst>
                <a:path w="5633" h="2207" extrusionOk="0">
                  <a:moveTo>
                    <a:pt x="3428" y="0"/>
                  </a:moveTo>
                  <a:cubicBezTo>
                    <a:pt x="2755" y="0"/>
                    <a:pt x="2087" y="172"/>
                    <a:pt x="1489" y="501"/>
                  </a:cubicBezTo>
                  <a:cubicBezTo>
                    <a:pt x="870" y="858"/>
                    <a:pt x="346" y="1382"/>
                    <a:pt x="1" y="2025"/>
                  </a:cubicBezTo>
                  <a:cubicBezTo>
                    <a:pt x="394" y="2145"/>
                    <a:pt x="816" y="2205"/>
                    <a:pt x="1233" y="2205"/>
                  </a:cubicBezTo>
                  <a:cubicBezTo>
                    <a:pt x="1271" y="2205"/>
                    <a:pt x="1308" y="2205"/>
                    <a:pt x="1346" y="2204"/>
                  </a:cubicBezTo>
                  <a:cubicBezTo>
                    <a:pt x="1411" y="2205"/>
                    <a:pt x="1475" y="2206"/>
                    <a:pt x="1539" y="2206"/>
                  </a:cubicBezTo>
                  <a:cubicBezTo>
                    <a:pt x="2378" y="2206"/>
                    <a:pt x="3205" y="2062"/>
                    <a:pt x="4001" y="1763"/>
                  </a:cubicBezTo>
                  <a:cubicBezTo>
                    <a:pt x="4620" y="1513"/>
                    <a:pt x="5180" y="1132"/>
                    <a:pt x="5632" y="632"/>
                  </a:cubicBezTo>
                  <a:cubicBezTo>
                    <a:pt x="5180" y="382"/>
                    <a:pt x="4692" y="192"/>
                    <a:pt x="4180" y="73"/>
                  </a:cubicBezTo>
                  <a:cubicBezTo>
                    <a:pt x="3931" y="24"/>
                    <a:pt x="3679" y="0"/>
                    <a:pt x="34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8211000" y="473313"/>
              <a:ext cx="195875" cy="96225"/>
            </a:xfrm>
            <a:custGeom>
              <a:avLst/>
              <a:gdLst/>
              <a:ahLst/>
              <a:cxnLst/>
              <a:rect l="l" t="t" r="r" b="b"/>
              <a:pathLst>
                <a:path w="7835" h="3849" extrusionOk="0">
                  <a:moveTo>
                    <a:pt x="6403" y="1"/>
                  </a:moveTo>
                  <a:cubicBezTo>
                    <a:pt x="6376" y="1"/>
                    <a:pt x="6349" y="1"/>
                    <a:pt x="6323" y="3"/>
                  </a:cubicBezTo>
                  <a:cubicBezTo>
                    <a:pt x="5835" y="62"/>
                    <a:pt x="5370" y="229"/>
                    <a:pt x="4966" y="503"/>
                  </a:cubicBezTo>
                  <a:cubicBezTo>
                    <a:pt x="4442" y="824"/>
                    <a:pt x="3918" y="1241"/>
                    <a:pt x="3311" y="1324"/>
                  </a:cubicBezTo>
                  <a:cubicBezTo>
                    <a:pt x="3250" y="1329"/>
                    <a:pt x="3190" y="1332"/>
                    <a:pt x="3130" y="1332"/>
                  </a:cubicBezTo>
                  <a:cubicBezTo>
                    <a:pt x="2788" y="1332"/>
                    <a:pt x="2454" y="1254"/>
                    <a:pt x="2120" y="1193"/>
                  </a:cubicBezTo>
                  <a:cubicBezTo>
                    <a:pt x="1916" y="1153"/>
                    <a:pt x="1698" y="1127"/>
                    <a:pt x="1484" y="1127"/>
                  </a:cubicBezTo>
                  <a:cubicBezTo>
                    <a:pt x="1059" y="1127"/>
                    <a:pt x="646" y="1230"/>
                    <a:pt x="370" y="1538"/>
                  </a:cubicBezTo>
                  <a:cubicBezTo>
                    <a:pt x="60" y="1919"/>
                    <a:pt x="1" y="2455"/>
                    <a:pt x="227" y="2908"/>
                  </a:cubicBezTo>
                  <a:cubicBezTo>
                    <a:pt x="453" y="3336"/>
                    <a:pt x="846" y="3670"/>
                    <a:pt x="1310" y="3824"/>
                  </a:cubicBezTo>
                  <a:lnTo>
                    <a:pt x="1394" y="3848"/>
                  </a:lnTo>
                  <a:cubicBezTo>
                    <a:pt x="2086" y="2594"/>
                    <a:pt x="3404" y="1839"/>
                    <a:pt x="4799" y="1839"/>
                  </a:cubicBezTo>
                  <a:cubicBezTo>
                    <a:pt x="5059" y="1839"/>
                    <a:pt x="5322" y="1865"/>
                    <a:pt x="5585" y="1919"/>
                  </a:cubicBezTo>
                  <a:cubicBezTo>
                    <a:pt x="6097" y="2027"/>
                    <a:pt x="6585" y="2217"/>
                    <a:pt x="7037" y="2479"/>
                  </a:cubicBezTo>
                  <a:cubicBezTo>
                    <a:pt x="7192" y="2300"/>
                    <a:pt x="7323" y="2122"/>
                    <a:pt x="7442" y="1919"/>
                  </a:cubicBezTo>
                  <a:cubicBezTo>
                    <a:pt x="7680" y="1515"/>
                    <a:pt x="7835" y="967"/>
                    <a:pt x="7585" y="574"/>
                  </a:cubicBezTo>
                  <a:cubicBezTo>
                    <a:pt x="7338" y="192"/>
                    <a:pt x="6857" y="1"/>
                    <a:pt x="6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8122000" y="1204563"/>
              <a:ext cx="67300" cy="114650"/>
            </a:xfrm>
            <a:custGeom>
              <a:avLst/>
              <a:gdLst/>
              <a:ahLst/>
              <a:cxnLst/>
              <a:rect l="l" t="t" r="r" b="b"/>
              <a:pathLst>
                <a:path w="2692" h="4586" extrusionOk="0">
                  <a:moveTo>
                    <a:pt x="1102" y="759"/>
                  </a:moveTo>
                  <a:cubicBezTo>
                    <a:pt x="1129" y="759"/>
                    <a:pt x="1156" y="762"/>
                    <a:pt x="1179" y="768"/>
                  </a:cubicBezTo>
                  <a:cubicBezTo>
                    <a:pt x="1394" y="780"/>
                    <a:pt x="1382" y="792"/>
                    <a:pt x="1441" y="816"/>
                  </a:cubicBezTo>
                  <a:cubicBezTo>
                    <a:pt x="1501" y="851"/>
                    <a:pt x="1548" y="899"/>
                    <a:pt x="1596" y="947"/>
                  </a:cubicBezTo>
                  <a:cubicBezTo>
                    <a:pt x="1620" y="971"/>
                    <a:pt x="1644" y="1006"/>
                    <a:pt x="1668" y="1042"/>
                  </a:cubicBezTo>
                  <a:lnTo>
                    <a:pt x="1691" y="1078"/>
                  </a:lnTo>
                  <a:cubicBezTo>
                    <a:pt x="1822" y="1375"/>
                    <a:pt x="1822" y="1709"/>
                    <a:pt x="1691" y="2006"/>
                  </a:cubicBezTo>
                  <a:cubicBezTo>
                    <a:pt x="1525" y="2304"/>
                    <a:pt x="1382" y="2459"/>
                    <a:pt x="977" y="2768"/>
                  </a:cubicBezTo>
                  <a:cubicBezTo>
                    <a:pt x="906" y="2828"/>
                    <a:pt x="810" y="2887"/>
                    <a:pt x="727" y="2935"/>
                  </a:cubicBezTo>
                  <a:cubicBezTo>
                    <a:pt x="632" y="2233"/>
                    <a:pt x="572" y="1566"/>
                    <a:pt x="620" y="1316"/>
                  </a:cubicBezTo>
                  <a:cubicBezTo>
                    <a:pt x="632" y="1221"/>
                    <a:pt x="644" y="1137"/>
                    <a:pt x="667" y="1054"/>
                  </a:cubicBezTo>
                  <a:lnTo>
                    <a:pt x="667" y="1042"/>
                  </a:lnTo>
                  <a:lnTo>
                    <a:pt x="679" y="1006"/>
                  </a:lnTo>
                  <a:lnTo>
                    <a:pt x="703" y="982"/>
                  </a:lnTo>
                  <a:cubicBezTo>
                    <a:pt x="715" y="971"/>
                    <a:pt x="727" y="959"/>
                    <a:pt x="739" y="947"/>
                  </a:cubicBezTo>
                  <a:cubicBezTo>
                    <a:pt x="751" y="935"/>
                    <a:pt x="786" y="887"/>
                    <a:pt x="810" y="863"/>
                  </a:cubicBezTo>
                  <a:cubicBezTo>
                    <a:pt x="846" y="840"/>
                    <a:pt x="870" y="816"/>
                    <a:pt x="906" y="804"/>
                  </a:cubicBezTo>
                  <a:cubicBezTo>
                    <a:pt x="941" y="780"/>
                    <a:pt x="977" y="768"/>
                    <a:pt x="1013" y="768"/>
                  </a:cubicBezTo>
                  <a:lnTo>
                    <a:pt x="1025" y="768"/>
                  </a:lnTo>
                  <a:cubicBezTo>
                    <a:pt x="1048" y="762"/>
                    <a:pt x="1075" y="759"/>
                    <a:pt x="1102" y="759"/>
                  </a:cubicBezTo>
                  <a:close/>
                  <a:moveTo>
                    <a:pt x="1140" y="0"/>
                  </a:moveTo>
                  <a:cubicBezTo>
                    <a:pt x="419" y="0"/>
                    <a:pt x="102" y="483"/>
                    <a:pt x="60" y="828"/>
                  </a:cubicBezTo>
                  <a:lnTo>
                    <a:pt x="60" y="840"/>
                  </a:lnTo>
                  <a:cubicBezTo>
                    <a:pt x="1" y="1244"/>
                    <a:pt x="36" y="1280"/>
                    <a:pt x="84" y="1673"/>
                  </a:cubicBezTo>
                  <a:cubicBezTo>
                    <a:pt x="144" y="2352"/>
                    <a:pt x="239" y="3030"/>
                    <a:pt x="382" y="3697"/>
                  </a:cubicBezTo>
                  <a:cubicBezTo>
                    <a:pt x="417" y="3923"/>
                    <a:pt x="453" y="4149"/>
                    <a:pt x="501" y="4376"/>
                  </a:cubicBezTo>
                  <a:cubicBezTo>
                    <a:pt x="501" y="4435"/>
                    <a:pt x="536" y="4483"/>
                    <a:pt x="584" y="4530"/>
                  </a:cubicBezTo>
                  <a:cubicBezTo>
                    <a:pt x="629" y="4568"/>
                    <a:pt x="680" y="4585"/>
                    <a:pt x="729" y="4585"/>
                  </a:cubicBezTo>
                  <a:cubicBezTo>
                    <a:pt x="851" y="4585"/>
                    <a:pt x="965" y="4484"/>
                    <a:pt x="965" y="4340"/>
                  </a:cubicBezTo>
                  <a:cubicBezTo>
                    <a:pt x="929" y="4149"/>
                    <a:pt x="882" y="3935"/>
                    <a:pt x="846" y="3709"/>
                  </a:cubicBezTo>
                  <a:lnTo>
                    <a:pt x="870" y="3709"/>
                  </a:lnTo>
                  <a:cubicBezTo>
                    <a:pt x="917" y="3697"/>
                    <a:pt x="953" y="3697"/>
                    <a:pt x="1001" y="3673"/>
                  </a:cubicBezTo>
                  <a:cubicBezTo>
                    <a:pt x="1120" y="3626"/>
                    <a:pt x="1239" y="3554"/>
                    <a:pt x="1346" y="3471"/>
                  </a:cubicBezTo>
                  <a:cubicBezTo>
                    <a:pt x="1584" y="3292"/>
                    <a:pt x="1822" y="3090"/>
                    <a:pt x="2037" y="2876"/>
                  </a:cubicBezTo>
                  <a:cubicBezTo>
                    <a:pt x="2251" y="2637"/>
                    <a:pt x="2406" y="2352"/>
                    <a:pt x="2489" y="2054"/>
                  </a:cubicBezTo>
                  <a:cubicBezTo>
                    <a:pt x="2691" y="1256"/>
                    <a:pt x="2334" y="197"/>
                    <a:pt x="1465" y="30"/>
                  </a:cubicBezTo>
                  <a:cubicBezTo>
                    <a:pt x="1349" y="10"/>
                    <a:pt x="1241" y="0"/>
                    <a:pt x="11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8197300" y="1209563"/>
              <a:ext cx="61050" cy="101850"/>
            </a:xfrm>
            <a:custGeom>
              <a:avLst/>
              <a:gdLst/>
              <a:ahLst/>
              <a:cxnLst/>
              <a:rect l="l" t="t" r="r" b="b"/>
              <a:pathLst>
                <a:path w="2442" h="4074" extrusionOk="0">
                  <a:moveTo>
                    <a:pt x="763" y="675"/>
                  </a:moveTo>
                  <a:cubicBezTo>
                    <a:pt x="906" y="806"/>
                    <a:pt x="1013" y="973"/>
                    <a:pt x="1084" y="1152"/>
                  </a:cubicBezTo>
                  <a:cubicBezTo>
                    <a:pt x="1239" y="1580"/>
                    <a:pt x="1370" y="2021"/>
                    <a:pt x="1477" y="2461"/>
                  </a:cubicBezTo>
                  <a:lnTo>
                    <a:pt x="1370" y="2461"/>
                  </a:lnTo>
                  <a:cubicBezTo>
                    <a:pt x="1215" y="2461"/>
                    <a:pt x="1084" y="2485"/>
                    <a:pt x="942" y="2533"/>
                  </a:cubicBezTo>
                  <a:cubicBezTo>
                    <a:pt x="870" y="2568"/>
                    <a:pt x="799" y="2604"/>
                    <a:pt x="703" y="2640"/>
                  </a:cubicBezTo>
                  <a:cubicBezTo>
                    <a:pt x="668" y="2056"/>
                    <a:pt x="644" y="1485"/>
                    <a:pt x="668" y="1259"/>
                  </a:cubicBezTo>
                  <a:cubicBezTo>
                    <a:pt x="692" y="830"/>
                    <a:pt x="632" y="961"/>
                    <a:pt x="763" y="675"/>
                  </a:cubicBezTo>
                  <a:close/>
                  <a:moveTo>
                    <a:pt x="1689" y="3289"/>
                  </a:moveTo>
                  <a:lnTo>
                    <a:pt x="1689" y="3289"/>
                  </a:lnTo>
                  <a:cubicBezTo>
                    <a:pt x="1689" y="3291"/>
                    <a:pt x="1689" y="3292"/>
                    <a:pt x="1689" y="3292"/>
                  </a:cubicBezTo>
                  <a:cubicBezTo>
                    <a:pt x="1689" y="3292"/>
                    <a:pt x="1689" y="3291"/>
                    <a:pt x="1689" y="3289"/>
                  </a:cubicBezTo>
                  <a:close/>
                  <a:moveTo>
                    <a:pt x="717" y="0"/>
                  </a:moveTo>
                  <a:cubicBezTo>
                    <a:pt x="455" y="0"/>
                    <a:pt x="222" y="206"/>
                    <a:pt x="120" y="520"/>
                  </a:cubicBezTo>
                  <a:cubicBezTo>
                    <a:pt x="25" y="806"/>
                    <a:pt x="1" y="1116"/>
                    <a:pt x="25" y="1425"/>
                  </a:cubicBezTo>
                  <a:cubicBezTo>
                    <a:pt x="49" y="1985"/>
                    <a:pt x="108" y="2533"/>
                    <a:pt x="180" y="3092"/>
                  </a:cubicBezTo>
                  <a:cubicBezTo>
                    <a:pt x="168" y="3164"/>
                    <a:pt x="168" y="3235"/>
                    <a:pt x="203" y="3307"/>
                  </a:cubicBezTo>
                  <a:cubicBezTo>
                    <a:pt x="215" y="3414"/>
                    <a:pt x="227" y="3521"/>
                    <a:pt x="239" y="3640"/>
                  </a:cubicBezTo>
                  <a:cubicBezTo>
                    <a:pt x="251" y="3747"/>
                    <a:pt x="239" y="3914"/>
                    <a:pt x="346" y="4009"/>
                  </a:cubicBezTo>
                  <a:cubicBezTo>
                    <a:pt x="398" y="4054"/>
                    <a:pt x="457" y="4074"/>
                    <a:pt x="515" y="4074"/>
                  </a:cubicBezTo>
                  <a:cubicBezTo>
                    <a:pt x="659" y="4074"/>
                    <a:pt x="795" y="3952"/>
                    <a:pt x="787" y="3783"/>
                  </a:cubicBezTo>
                  <a:cubicBezTo>
                    <a:pt x="787" y="3699"/>
                    <a:pt x="775" y="3616"/>
                    <a:pt x="775" y="3521"/>
                  </a:cubicBezTo>
                  <a:lnTo>
                    <a:pt x="811" y="3497"/>
                  </a:lnTo>
                  <a:cubicBezTo>
                    <a:pt x="977" y="3390"/>
                    <a:pt x="1156" y="3307"/>
                    <a:pt x="1346" y="3235"/>
                  </a:cubicBezTo>
                  <a:cubicBezTo>
                    <a:pt x="1430" y="3199"/>
                    <a:pt x="1525" y="3152"/>
                    <a:pt x="1608" y="3092"/>
                  </a:cubicBezTo>
                  <a:lnTo>
                    <a:pt x="1644" y="3068"/>
                  </a:lnTo>
                  <a:cubicBezTo>
                    <a:pt x="1660" y="3136"/>
                    <a:pt x="1673" y="3204"/>
                    <a:pt x="1681" y="3247"/>
                  </a:cubicBezTo>
                  <a:lnTo>
                    <a:pt x="1681" y="3247"/>
                  </a:lnTo>
                  <a:cubicBezTo>
                    <a:pt x="1693" y="3350"/>
                    <a:pt x="1716" y="3453"/>
                    <a:pt x="1739" y="3545"/>
                  </a:cubicBezTo>
                  <a:cubicBezTo>
                    <a:pt x="1751" y="3580"/>
                    <a:pt x="1763" y="3616"/>
                    <a:pt x="1787" y="3652"/>
                  </a:cubicBezTo>
                  <a:lnTo>
                    <a:pt x="1799" y="3688"/>
                  </a:lnTo>
                  <a:lnTo>
                    <a:pt x="1823" y="3723"/>
                  </a:lnTo>
                  <a:lnTo>
                    <a:pt x="1835" y="3759"/>
                  </a:lnTo>
                  <a:cubicBezTo>
                    <a:pt x="1900" y="3850"/>
                    <a:pt x="2004" y="3898"/>
                    <a:pt x="2108" y="3898"/>
                  </a:cubicBezTo>
                  <a:cubicBezTo>
                    <a:pt x="2195" y="3898"/>
                    <a:pt x="2282" y="3865"/>
                    <a:pt x="2346" y="3795"/>
                  </a:cubicBezTo>
                  <a:cubicBezTo>
                    <a:pt x="2358" y="3771"/>
                    <a:pt x="2370" y="3747"/>
                    <a:pt x="2382" y="3723"/>
                  </a:cubicBezTo>
                  <a:lnTo>
                    <a:pt x="2382" y="3711"/>
                  </a:lnTo>
                  <a:cubicBezTo>
                    <a:pt x="2418" y="3667"/>
                    <a:pt x="2433" y="3497"/>
                    <a:pt x="2429" y="3497"/>
                  </a:cubicBezTo>
                  <a:lnTo>
                    <a:pt x="2429" y="3497"/>
                  </a:lnTo>
                  <a:cubicBezTo>
                    <a:pt x="2428" y="3497"/>
                    <a:pt x="2424" y="3517"/>
                    <a:pt x="2418" y="3568"/>
                  </a:cubicBezTo>
                  <a:cubicBezTo>
                    <a:pt x="2442" y="3045"/>
                    <a:pt x="2263" y="2521"/>
                    <a:pt x="2108" y="2033"/>
                  </a:cubicBezTo>
                  <a:cubicBezTo>
                    <a:pt x="1906" y="1366"/>
                    <a:pt x="1680" y="640"/>
                    <a:pt x="1132" y="175"/>
                  </a:cubicBezTo>
                  <a:cubicBezTo>
                    <a:pt x="995" y="54"/>
                    <a:pt x="852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8263100" y="1199313"/>
              <a:ext cx="60750" cy="104175"/>
            </a:xfrm>
            <a:custGeom>
              <a:avLst/>
              <a:gdLst/>
              <a:ahLst/>
              <a:cxnLst/>
              <a:rect l="l" t="t" r="r" b="b"/>
              <a:pathLst>
                <a:path w="2430" h="4167" extrusionOk="0">
                  <a:moveTo>
                    <a:pt x="1090" y="1"/>
                  </a:moveTo>
                  <a:cubicBezTo>
                    <a:pt x="879" y="1"/>
                    <a:pt x="671" y="37"/>
                    <a:pt x="488" y="157"/>
                  </a:cubicBezTo>
                  <a:cubicBezTo>
                    <a:pt x="0" y="490"/>
                    <a:pt x="0" y="1204"/>
                    <a:pt x="369" y="1633"/>
                  </a:cubicBezTo>
                  <a:cubicBezTo>
                    <a:pt x="560" y="1859"/>
                    <a:pt x="786" y="2038"/>
                    <a:pt x="1060" y="2169"/>
                  </a:cubicBezTo>
                  <a:lnTo>
                    <a:pt x="1072" y="2181"/>
                  </a:lnTo>
                  <a:cubicBezTo>
                    <a:pt x="1369" y="2395"/>
                    <a:pt x="1405" y="2419"/>
                    <a:pt x="1548" y="2645"/>
                  </a:cubicBezTo>
                  <a:cubicBezTo>
                    <a:pt x="1596" y="2728"/>
                    <a:pt x="1619" y="2812"/>
                    <a:pt x="1619" y="2907"/>
                  </a:cubicBezTo>
                  <a:cubicBezTo>
                    <a:pt x="1631" y="3014"/>
                    <a:pt x="1619" y="3121"/>
                    <a:pt x="1584" y="3228"/>
                  </a:cubicBezTo>
                  <a:cubicBezTo>
                    <a:pt x="1584" y="3240"/>
                    <a:pt x="1584" y="3240"/>
                    <a:pt x="1584" y="3240"/>
                  </a:cubicBezTo>
                  <a:cubicBezTo>
                    <a:pt x="1572" y="3264"/>
                    <a:pt x="1560" y="3276"/>
                    <a:pt x="1548" y="3288"/>
                  </a:cubicBezTo>
                  <a:lnTo>
                    <a:pt x="1524" y="3312"/>
                  </a:lnTo>
                  <a:cubicBezTo>
                    <a:pt x="1500" y="3324"/>
                    <a:pt x="1489" y="3336"/>
                    <a:pt x="1465" y="3347"/>
                  </a:cubicBezTo>
                  <a:lnTo>
                    <a:pt x="1417" y="3359"/>
                  </a:lnTo>
                  <a:cubicBezTo>
                    <a:pt x="1405" y="3371"/>
                    <a:pt x="1393" y="3371"/>
                    <a:pt x="1369" y="3371"/>
                  </a:cubicBezTo>
                  <a:lnTo>
                    <a:pt x="1298" y="3371"/>
                  </a:lnTo>
                  <a:cubicBezTo>
                    <a:pt x="1262" y="3371"/>
                    <a:pt x="1227" y="3371"/>
                    <a:pt x="1191" y="3359"/>
                  </a:cubicBezTo>
                  <a:lnTo>
                    <a:pt x="1131" y="3324"/>
                  </a:lnTo>
                  <a:cubicBezTo>
                    <a:pt x="1072" y="3276"/>
                    <a:pt x="1012" y="3240"/>
                    <a:pt x="953" y="3181"/>
                  </a:cubicBezTo>
                  <a:lnTo>
                    <a:pt x="929" y="3157"/>
                  </a:lnTo>
                  <a:cubicBezTo>
                    <a:pt x="917" y="3145"/>
                    <a:pt x="905" y="3133"/>
                    <a:pt x="881" y="3109"/>
                  </a:cubicBezTo>
                  <a:cubicBezTo>
                    <a:pt x="881" y="3109"/>
                    <a:pt x="869" y="3109"/>
                    <a:pt x="857" y="3097"/>
                  </a:cubicBezTo>
                  <a:lnTo>
                    <a:pt x="834" y="3074"/>
                  </a:lnTo>
                  <a:cubicBezTo>
                    <a:pt x="767" y="2997"/>
                    <a:pt x="670" y="2959"/>
                    <a:pt x="573" y="2959"/>
                  </a:cubicBezTo>
                  <a:cubicBezTo>
                    <a:pt x="548" y="2959"/>
                    <a:pt x="524" y="2962"/>
                    <a:pt x="500" y="2966"/>
                  </a:cubicBezTo>
                  <a:cubicBezTo>
                    <a:pt x="274" y="3014"/>
                    <a:pt x="155" y="3252"/>
                    <a:pt x="238" y="3467"/>
                  </a:cubicBezTo>
                  <a:cubicBezTo>
                    <a:pt x="238" y="3478"/>
                    <a:pt x="250" y="3490"/>
                    <a:pt x="250" y="3502"/>
                  </a:cubicBezTo>
                  <a:lnTo>
                    <a:pt x="250" y="3514"/>
                  </a:lnTo>
                  <a:cubicBezTo>
                    <a:pt x="262" y="3538"/>
                    <a:pt x="274" y="3562"/>
                    <a:pt x="286" y="3574"/>
                  </a:cubicBezTo>
                  <a:cubicBezTo>
                    <a:pt x="298" y="3597"/>
                    <a:pt x="286" y="3586"/>
                    <a:pt x="298" y="3597"/>
                  </a:cubicBezTo>
                  <a:cubicBezTo>
                    <a:pt x="501" y="3951"/>
                    <a:pt x="913" y="4167"/>
                    <a:pt x="1318" y="4167"/>
                  </a:cubicBezTo>
                  <a:cubicBezTo>
                    <a:pt x="1554" y="4167"/>
                    <a:pt x="1788" y="4093"/>
                    <a:pt x="1977" y="3931"/>
                  </a:cubicBezTo>
                  <a:cubicBezTo>
                    <a:pt x="2417" y="3597"/>
                    <a:pt x="2429" y="2966"/>
                    <a:pt x="2274" y="2478"/>
                  </a:cubicBezTo>
                  <a:cubicBezTo>
                    <a:pt x="2155" y="2204"/>
                    <a:pt x="1965" y="1954"/>
                    <a:pt x="1727" y="1776"/>
                  </a:cubicBezTo>
                  <a:cubicBezTo>
                    <a:pt x="1429" y="1550"/>
                    <a:pt x="1108" y="1395"/>
                    <a:pt x="1000" y="1288"/>
                  </a:cubicBezTo>
                  <a:cubicBezTo>
                    <a:pt x="738" y="1026"/>
                    <a:pt x="727" y="788"/>
                    <a:pt x="881" y="692"/>
                  </a:cubicBezTo>
                  <a:cubicBezTo>
                    <a:pt x="917" y="680"/>
                    <a:pt x="953" y="669"/>
                    <a:pt x="988" y="657"/>
                  </a:cubicBezTo>
                  <a:lnTo>
                    <a:pt x="1215" y="657"/>
                  </a:lnTo>
                  <a:cubicBezTo>
                    <a:pt x="1290" y="663"/>
                    <a:pt x="1368" y="679"/>
                    <a:pt x="1445" y="679"/>
                  </a:cubicBezTo>
                  <a:cubicBezTo>
                    <a:pt x="1514" y="679"/>
                    <a:pt x="1581" y="666"/>
                    <a:pt x="1643" y="621"/>
                  </a:cubicBezTo>
                  <a:cubicBezTo>
                    <a:pt x="1870" y="454"/>
                    <a:pt x="1798" y="97"/>
                    <a:pt x="1524" y="38"/>
                  </a:cubicBezTo>
                  <a:cubicBezTo>
                    <a:pt x="1383" y="18"/>
                    <a:pt x="1236" y="1"/>
                    <a:pt x="10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8352100" y="1271688"/>
              <a:ext cx="1150" cy="700"/>
            </a:xfrm>
            <a:custGeom>
              <a:avLst/>
              <a:gdLst/>
              <a:ahLst/>
              <a:cxnLst/>
              <a:rect l="l" t="t" r="r" b="b"/>
              <a:pathLst>
                <a:path w="46" h="28" extrusionOk="0">
                  <a:moveTo>
                    <a:pt x="0" y="0"/>
                  </a:moveTo>
                  <a:cubicBezTo>
                    <a:pt x="21" y="14"/>
                    <a:pt x="41" y="28"/>
                    <a:pt x="44" y="28"/>
                  </a:cubicBezTo>
                  <a:cubicBezTo>
                    <a:pt x="45" y="28"/>
                    <a:pt x="37" y="20"/>
                    <a:pt x="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8323825" y="1191113"/>
              <a:ext cx="73525" cy="103125"/>
            </a:xfrm>
            <a:custGeom>
              <a:avLst/>
              <a:gdLst/>
              <a:ahLst/>
              <a:cxnLst/>
              <a:rect l="l" t="t" r="r" b="b"/>
              <a:pathLst>
                <a:path w="2941" h="4125" extrusionOk="0">
                  <a:moveTo>
                    <a:pt x="1048" y="0"/>
                  </a:moveTo>
                  <a:cubicBezTo>
                    <a:pt x="745" y="0"/>
                    <a:pt x="437" y="137"/>
                    <a:pt x="191" y="556"/>
                  </a:cubicBezTo>
                  <a:cubicBezTo>
                    <a:pt x="0" y="997"/>
                    <a:pt x="226" y="1544"/>
                    <a:pt x="631" y="1782"/>
                  </a:cubicBezTo>
                  <a:cubicBezTo>
                    <a:pt x="881" y="1925"/>
                    <a:pt x="1167" y="2009"/>
                    <a:pt x="1429" y="2151"/>
                  </a:cubicBezTo>
                  <a:cubicBezTo>
                    <a:pt x="1548" y="2199"/>
                    <a:pt x="1655" y="2271"/>
                    <a:pt x="1750" y="2366"/>
                  </a:cubicBezTo>
                  <a:cubicBezTo>
                    <a:pt x="1774" y="2390"/>
                    <a:pt x="1786" y="2401"/>
                    <a:pt x="1798" y="2413"/>
                  </a:cubicBezTo>
                  <a:cubicBezTo>
                    <a:pt x="1822" y="2437"/>
                    <a:pt x="1822" y="2449"/>
                    <a:pt x="1834" y="2473"/>
                  </a:cubicBezTo>
                  <a:lnTo>
                    <a:pt x="1834" y="2449"/>
                  </a:lnTo>
                  <a:cubicBezTo>
                    <a:pt x="1834" y="2461"/>
                    <a:pt x="1857" y="2509"/>
                    <a:pt x="1881" y="2568"/>
                  </a:cubicBezTo>
                  <a:cubicBezTo>
                    <a:pt x="1893" y="2592"/>
                    <a:pt x="1905" y="2628"/>
                    <a:pt x="1905" y="2663"/>
                  </a:cubicBezTo>
                  <a:cubicBezTo>
                    <a:pt x="1917" y="2687"/>
                    <a:pt x="1917" y="2723"/>
                    <a:pt x="1929" y="2759"/>
                  </a:cubicBezTo>
                  <a:cubicBezTo>
                    <a:pt x="1929" y="2830"/>
                    <a:pt x="1929" y="2890"/>
                    <a:pt x="1929" y="2949"/>
                  </a:cubicBezTo>
                  <a:cubicBezTo>
                    <a:pt x="1917" y="3009"/>
                    <a:pt x="1917" y="3068"/>
                    <a:pt x="1905" y="3128"/>
                  </a:cubicBezTo>
                  <a:cubicBezTo>
                    <a:pt x="1893" y="3140"/>
                    <a:pt x="1881" y="3163"/>
                    <a:pt x="1881" y="3175"/>
                  </a:cubicBezTo>
                  <a:cubicBezTo>
                    <a:pt x="1846" y="3211"/>
                    <a:pt x="1810" y="3259"/>
                    <a:pt x="1774" y="3294"/>
                  </a:cubicBezTo>
                  <a:cubicBezTo>
                    <a:pt x="1762" y="3306"/>
                    <a:pt x="1750" y="3318"/>
                    <a:pt x="1727" y="3330"/>
                  </a:cubicBezTo>
                  <a:cubicBezTo>
                    <a:pt x="1703" y="3342"/>
                    <a:pt x="1679" y="3342"/>
                    <a:pt x="1643" y="3354"/>
                  </a:cubicBezTo>
                  <a:lnTo>
                    <a:pt x="1631" y="3354"/>
                  </a:lnTo>
                  <a:cubicBezTo>
                    <a:pt x="1572" y="3354"/>
                    <a:pt x="1524" y="3366"/>
                    <a:pt x="1465" y="3366"/>
                  </a:cubicBezTo>
                  <a:cubicBezTo>
                    <a:pt x="1441" y="3354"/>
                    <a:pt x="1405" y="3354"/>
                    <a:pt x="1369" y="3342"/>
                  </a:cubicBezTo>
                  <a:lnTo>
                    <a:pt x="1322" y="3330"/>
                  </a:lnTo>
                  <a:lnTo>
                    <a:pt x="1286" y="3306"/>
                  </a:lnTo>
                  <a:cubicBezTo>
                    <a:pt x="1262" y="3294"/>
                    <a:pt x="1238" y="3283"/>
                    <a:pt x="1215" y="3271"/>
                  </a:cubicBezTo>
                  <a:lnTo>
                    <a:pt x="1215" y="3271"/>
                  </a:lnTo>
                  <a:lnTo>
                    <a:pt x="1179" y="3247"/>
                  </a:lnTo>
                  <a:lnTo>
                    <a:pt x="1119" y="3211"/>
                  </a:lnTo>
                  <a:cubicBezTo>
                    <a:pt x="1095" y="3199"/>
                    <a:pt x="1084" y="3187"/>
                    <a:pt x="1048" y="3175"/>
                  </a:cubicBezTo>
                  <a:cubicBezTo>
                    <a:pt x="993" y="3147"/>
                    <a:pt x="938" y="3134"/>
                    <a:pt x="885" y="3134"/>
                  </a:cubicBezTo>
                  <a:cubicBezTo>
                    <a:pt x="648" y="3134"/>
                    <a:pt x="455" y="3387"/>
                    <a:pt x="572" y="3640"/>
                  </a:cubicBezTo>
                  <a:cubicBezTo>
                    <a:pt x="572" y="3664"/>
                    <a:pt x="584" y="3675"/>
                    <a:pt x="595" y="3699"/>
                  </a:cubicBezTo>
                  <a:cubicBezTo>
                    <a:pt x="738" y="3914"/>
                    <a:pt x="965" y="4056"/>
                    <a:pt x="1215" y="4092"/>
                  </a:cubicBezTo>
                  <a:cubicBezTo>
                    <a:pt x="1316" y="4114"/>
                    <a:pt x="1414" y="4124"/>
                    <a:pt x="1507" y="4124"/>
                  </a:cubicBezTo>
                  <a:cubicBezTo>
                    <a:pt x="2488" y="4124"/>
                    <a:pt x="2940" y="2982"/>
                    <a:pt x="2429" y="2068"/>
                  </a:cubicBezTo>
                  <a:cubicBezTo>
                    <a:pt x="2250" y="1806"/>
                    <a:pt x="2000" y="1592"/>
                    <a:pt x="1703" y="1461"/>
                  </a:cubicBezTo>
                  <a:cubicBezTo>
                    <a:pt x="1488" y="1330"/>
                    <a:pt x="1262" y="1247"/>
                    <a:pt x="1048" y="1128"/>
                  </a:cubicBezTo>
                  <a:lnTo>
                    <a:pt x="1012" y="1104"/>
                  </a:lnTo>
                  <a:cubicBezTo>
                    <a:pt x="988" y="1080"/>
                    <a:pt x="965" y="1044"/>
                    <a:pt x="941" y="1020"/>
                  </a:cubicBezTo>
                  <a:cubicBezTo>
                    <a:pt x="941" y="997"/>
                    <a:pt x="929" y="985"/>
                    <a:pt x="929" y="973"/>
                  </a:cubicBezTo>
                  <a:cubicBezTo>
                    <a:pt x="917" y="949"/>
                    <a:pt x="917" y="925"/>
                    <a:pt x="905" y="913"/>
                  </a:cubicBezTo>
                  <a:cubicBezTo>
                    <a:pt x="905" y="901"/>
                    <a:pt x="905" y="901"/>
                    <a:pt x="905" y="889"/>
                  </a:cubicBezTo>
                  <a:lnTo>
                    <a:pt x="929" y="866"/>
                  </a:lnTo>
                  <a:cubicBezTo>
                    <a:pt x="941" y="842"/>
                    <a:pt x="953" y="830"/>
                    <a:pt x="965" y="818"/>
                  </a:cubicBezTo>
                  <a:cubicBezTo>
                    <a:pt x="976" y="806"/>
                    <a:pt x="1000" y="794"/>
                    <a:pt x="1012" y="782"/>
                  </a:cubicBezTo>
                  <a:lnTo>
                    <a:pt x="1024" y="782"/>
                  </a:lnTo>
                  <a:lnTo>
                    <a:pt x="1060" y="770"/>
                  </a:lnTo>
                  <a:lnTo>
                    <a:pt x="1191" y="770"/>
                  </a:lnTo>
                  <a:cubicBezTo>
                    <a:pt x="1226" y="770"/>
                    <a:pt x="1274" y="782"/>
                    <a:pt x="1322" y="794"/>
                  </a:cubicBezTo>
                  <a:lnTo>
                    <a:pt x="1357" y="806"/>
                  </a:lnTo>
                  <a:cubicBezTo>
                    <a:pt x="1488" y="877"/>
                    <a:pt x="1619" y="925"/>
                    <a:pt x="1750" y="949"/>
                  </a:cubicBezTo>
                  <a:cubicBezTo>
                    <a:pt x="1766" y="951"/>
                    <a:pt x="1781" y="952"/>
                    <a:pt x="1796" y="952"/>
                  </a:cubicBezTo>
                  <a:cubicBezTo>
                    <a:pt x="2142" y="952"/>
                    <a:pt x="2260" y="442"/>
                    <a:pt x="1929" y="294"/>
                  </a:cubicBezTo>
                  <a:cubicBezTo>
                    <a:pt x="1695" y="158"/>
                    <a:pt x="1374" y="0"/>
                    <a:pt x="10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8351800" y="127138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8404175" y="1268988"/>
              <a:ext cx="375" cy="1275"/>
            </a:xfrm>
            <a:custGeom>
              <a:avLst/>
              <a:gdLst/>
              <a:ahLst/>
              <a:cxnLst/>
              <a:rect l="l" t="t" r="r" b="b"/>
              <a:pathLst>
                <a:path w="15" h="51" extrusionOk="0">
                  <a:moveTo>
                    <a:pt x="1" y="1"/>
                  </a:moveTo>
                  <a:cubicBezTo>
                    <a:pt x="8" y="28"/>
                    <a:pt x="14" y="51"/>
                    <a:pt x="15" y="51"/>
                  </a:cubicBezTo>
                  <a:cubicBezTo>
                    <a:pt x="15" y="51"/>
                    <a:pt x="11" y="3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8389600" y="1172563"/>
              <a:ext cx="70275" cy="109900"/>
            </a:xfrm>
            <a:custGeom>
              <a:avLst/>
              <a:gdLst/>
              <a:ahLst/>
              <a:cxnLst/>
              <a:rect l="l" t="t" r="r" b="b"/>
              <a:pathLst>
                <a:path w="2811" h="4396" extrusionOk="0">
                  <a:moveTo>
                    <a:pt x="1170" y="802"/>
                  </a:moveTo>
                  <a:cubicBezTo>
                    <a:pt x="1252" y="802"/>
                    <a:pt x="1336" y="820"/>
                    <a:pt x="1417" y="857"/>
                  </a:cubicBezTo>
                  <a:cubicBezTo>
                    <a:pt x="1893" y="1215"/>
                    <a:pt x="1858" y="1786"/>
                    <a:pt x="1548" y="2251"/>
                  </a:cubicBezTo>
                  <a:cubicBezTo>
                    <a:pt x="1512" y="2286"/>
                    <a:pt x="1489" y="2310"/>
                    <a:pt x="1477" y="2322"/>
                  </a:cubicBezTo>
                  <a:cubicBezTo>
                    <a:pt x="1441" y="2358"/>
                    <a:pt x="1405" y="2381"/>
                    <a:pt x="1370" y="2405"/>
                  </a:cubicBezTo>
                  <a:cubicBezTo>
                    <a:pt x="1251" y="2489"/>
                    <a:pt x="1131" y="2572"/>
                    <a:pt x="1001" y="2643"/>
                  </a:cubicBezTo>
                  <a:cubicBezTo>
                    <a:pt x="917" y="2215"/>
                    <a:pt x="858" y="1774"/>
                    <a:pt x="834" y="1334"/>
                  </a:cubicBezTo>
                  <a:lnTo>
                    <a:pt x="834" y="1250"/>
                  </a:lnTo>
                  <a:cubicBezTo>
                    <a:pt x="846" y="1143"/>
                    <a:pt x="870" y="1036"/>
                    <a:pt x="893" y="929"/>
                  </a:cubicBezTo>
                  <a:cubicBezTo>
                    <a:pt x="905" y="917"/>
                    <a:pt x="917" y="893"/>
                    <a:pt x="929" y="869"/>
                  </a:cubicBezTo>
                  <a:cubicBezTo>
                    <a:pt x="941" y="857"/>
                    <a:pt x="941" y="857"/>
                    <a:pt x="953" y="846"/>
                  </a:cubicBezTo>
                  <a:cubicBezTo>
                    <a:pt x="1021" y="817"/>
                    <a:pt x="1095" y="802"/>
                    <a:pt x="1170" y="802"/>
                  </a:cubicBezTo>
                  <a:close/>
                  <a:moveTo>
                    <a:pt x="1144" y="0"/>
                  </a:moveTo>
                  <a:cubicBezTo>
                    <a:pt x="674" y="0"/>
                    <a:pt x="248" y="253"/>
                    <a:pt x="131" y="750"/>
                  </a:cubicBezTo>
                  <a:cubicBezTo>
                    <a:pt x="0" y="1322"/>
                    <a:pt x="143" y="1929"/>
                    <a:pt x="274" y="2489"/>
                  </a:cubicBezTo>
                  <a:cubicBezTo>
                    <a:pt x="393" y="2977"/>
                    <a:pt x="453" y="3239"/>
                    <a:pt x="584" y="3858"/>
                  </a:cubicBezTo>
                  <a:lnTo>
                    <a:pt x="584" y="3834"/>
                  </a:lnTo>
                  <a:cubicBezTo>
                    <a:pt x="631" y="4001"/>
                    <a:pt x="608" y="4203"/>
                    <a:pt x="750" y="4322"/>
                  </a:cubicBezTo>
                  <a:cubicBezTo>
                    <a:pt x="812" y="4373"/>
                    <a:pt x="882" y="4396"/>
                    <a:pt x="952" y="4396"/>
                  </a:cubicBezTo>
                  <a:cubicBezTo>
                    <a:pt x="1127" y="4396"/>
                    <a:pt x="1295" y="4253"/>
                    <a:pt x="1286" y="4048"/>
                  </a:cubicBezTo>
                  <a:cubicBezTo>
                    <a:pt x="1251" y="3834"/>
                    <a:pt x="1203" y="3608"/>
                    <a:pt x="1167" y="3394"/>
                  </a:cubicBezTo>
                  <a:cubicBezTo>
                    <a:pt x="1382" y="3310"/>
                    <a:pt x="1584" y="3203"/>
                    <a:pt x="1774" y="3072"/>
                  </a:cubicBezTo>
                  <a:cubicBezTo>
                    <a:pt x="2560" y="2536"/>
                    <a:pt x="2810" y="1500"/>
                    <a:pt x="2334" y="679"/>
                  </a:cubicBezTo>
                  <a:cubicBezTo>
                    <a:pt x="2132" y="310"/>
                    <a:pt x="1751" y="60"/>
                    <a:pt x="1322" y="12"/>
                  </a:cubicBezTo>
                  <a:cubicBezTo>
                    <a:pt x="1262" y="4"/>
                    <a:pt x="1203" y="0"/>
                    <a:pt x="1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8458350" y="1174213"/>
              <a:ext cx="73850" cy="91900"/>
            </a:xfrm>
            <a:custGeom>
              <a:avLst/>
              <a:gdLst/>
              <a:ahLst/>
              <a:cxnLst/>
              <a:rect l="l" t="t" r="r" b="b"/>
              <a:pathLst>
                <a:path w="2954" h="3676" extrusionOk="0">
                  <a:moveTo>
                    <a:pt x="1382" y="803"/>
                  </a:moveTo>
                  <a:lnTo>
                    <a:pt x="1406" y="815"/>
                  </a:lnTo>
                  <a:cubicBezTo>
                    <a:pt x="1560" y="899"/>
                    <a:pt x="1691" y="1030"/>
                    <a:pt x="1799" y="1184"/>
                  </a:cubicBezTo>
                  <a:cubicBezTo>
                    <a:pt x="1941" y="1399"/>
                    <a:pt x="2037" y="1863"/>
                    <a:pt x="1930" y="2327"/>
                  </a:cubicBezTo>
                  <a:cubicBezTo>
                    <a:pt x="1834" y="2732"/>
                    <a:pt x="1703" y="2827"/>
                    <a:pt x="1584" y="2887"/>
                  </a:cubicBezTo>
                  <a:lnTo>
                    <a:pt x="1560" y="2887"/>
                  </a:lnTo>
                  <a:cubicBezTo>
                    <a:pt x="1525" y="2875"/>
                    <a:pt x="1489" y="2875"/>
                    <a:pt x="1465" y="2863"/>
                  </a:cubicBezTo>
                  <a:cubicBezTo>
                    <a:pt x="1394" y="2839"/>
                    <a:pt x="1334" y="2804"/>
                    <a:pt x="1275" y="2780"/>
                  </a:cubicBezTo>
                  <a:cubicBezTo>
                    <a:pt x="1156" y="2637"/>
                    <a:pt x="1060" y="2482"/>
                    <a:pt x="1001" y="2304"/>
                  </a:cubicBezTo>
                  <a:cubicBezTo>
                    <a:pt x="870" y="1899"/>
                    <a:pt x="858" y="1899"/>
                    <a:pt x="858" y="1434"/>
                  </a:cubicBezTo>
                  <a:cubicBezTo>
                    <a:pt x="858" y="1399"/>
                    <a:pt x="882" y="1280"/>
                    <a:pt x="894" y="1196"/>
                  </a:cubicBezTo>
                  <a:cubicBezTo>
                    <a:pt x="941" y="1172"/>
                    <a:pt x="989" y="1149"/>
                    <a:pt x="1025" y="1113"/>
                  </a:cubicBezTo>
                  <a:cubicBezTo>
                    <a:pt x="1108" y="1053"/>
                    <a:pt x="1120" y="1030"/>
                    <a:pt x="1144" y="994"/>
                  </a:cubicBezTo>
                  <a:cubicBezTo>
                    <a:pt x="1191" y="946"/>
                    <a:pt x="1227" y="911"/>
                    <a:pt x="1263" y="863"/>
                  </a:cubicBezTo>
                  <a:lnTo>
                    <a:pt x="1334" y="827"/>
                  </a:lnTo>
                  <a:lnTo>
                    <a:pt x="1382" y="803"/>
                  </a:lnTo>
                  <a:close/>
                  <a:moveTo>
                    <a:pt x="1382" y="1"/>
                  </a:moveTo>
                  <a:cubicBezTo>
                    <a:pt x="1251" y="1"/>
                    <a:pt x="1115" y="32"/>
                    <a:pt x="977" y="101"/>
                  </a:cubicBezTo>
                  <a:cubicBezTo>
                    <a:pt x="251" y="315"/>
                    <a:pt x="1" y="1208"/>
                    <a:pt x="84" y="1958"/>
                  </a:cubicBezTo>
                  <a:cubicBezTo>
                    <a:pt x="179" y="2530"/>
                    <a:pt x="406" y="3197"/>
                    <a:pt x="941" y="3494"/>
                  </a:cubicBezTo>
                  <a:cubicBezTo>
                    <a:pt x="1160" y="3609"/>
                    <a:pt x="1371" y="3676"/>
                    <a:pt x="1574" y="3676"/>
                  </a:cubicBezTo>
                  <a:cubicBezTo>
                    <a:pt x="1814" y="3676"/>
                    <a:pt x="2044" y="3582"/>
                    <a:pt x="2263" y="3363"/>
                  </a:cubicBezTo>
                  <a:cubicBezTo>
                    <a:pt x="2918" y="2720"/>
                    <a:pt x="2953" y="1172"/>
                    <a:pt x="2299" y="506"/>
                  </a:cubicBezTo>
                  <a:cubicBezTo>
                    <a:pt x="2040" y="213"/>
                    <a:pt x="1726" y="1"/>
                    <a:pt x="13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8532175" y="1151188"/>
              <a:ext cx="67675" cy="109075"/>
            </a:xfrm>
            <a:custGeom>
              <a:avLst/>
              <a:gdLst/>
              <a:ahLst/>
              <a:cxnLst/>
              <a:rect l="l" t="t" r="r" b="b"/>
              <a:pathLst>
                <a:path w="2707" h="4363" extrusionOk="0">
                  <a:moveTo>
                    <a:pt x="1274" y="808"/>
                  </a:moveTo>
                  <a:lnTo>
                    <a:pt x="1298" y="820"/>
                  </a:lnTo>
                  <a:lnTo>
                    <a:pt x="1298" y="831"/>
                  </a:lnTo>
                  <a:cubicBezTo>
                    <a:pt x="1310" y="843"/>
                    <a:pt x="1310" y="855"/>
                    <a:pt x="1322" y="867"/>
                  </a:cubicBezTo>
                  <a:cubicBezTo>
                    <a:pt x="1405" y="1022"/>
                    <a:pt x="1453" y="1212"/>
                    <a:pt x="1441" y="1391"/>
                  </a:cubicBezTo>
                  <a:cubicBezTo>
                    <a:pt x="1417" y="1712"/>
                    <a:pt x="1394" y="1974"/>
                    <a:pt x="905" y="2260"/>
                  </a:cubicBezTo>
                  <a:cubicBezTo>
                    <a:pt x="905" y="2141"/>
                    <a:pt x="893" y="2034"/>
                    <a:pt x="882" y="1927"/>
                  </a:cubicBezTo>
                  <a:cubicBezTo>
                    <a:pt x="846" y="1355"/>
                    <a:pt x="834" y="1320"/>
                    <a:pt x="977" y="974"/>
                  </a:cubicBezTo>
                  <a:cubicBezTo>
                    <a:pt x="989" y="939"/>
                    <a:pt x="1001" y="927"/>
                    <a:pt x="1024" y="903"/>
                  </a:cubicBezTo>
                  <a:lnTo>
                    <a:pt x="1036" y="867"/>
                  </a:lnTo>
                  <a:lnTo>
                    <a:pt x="1072" y="843"/>
                  </a:lnTo>
                  <a:lnTo>
                    <a:pt x="1096" y="820"/>
                  </a:lnTo>
                  <a:lnTo>
                    <a:pt x="1143" y="808"/>
                  </a:lnTo>
                  <a:close/>
                  <a:moveTo>
                    <a:pt x="1191" y="0"/>
                  </a:moveTo>
                  <a:cubicBezTo>
                    <a:pt x="1067" y="0"/>
                    <a:pt x="943" y="23"/>
                    <a:pt x="822" y="69"/>
                  </a:cubicBezTo>
                  <a:cubicBezTo>
                    <a:pt x="524" y="200"/>
                    <a:pt x="298" y="462"/>
                    <a:pt x="203" y="772"/>
                  </a:cubicBezTo>
                  <a:cubicBezTo>
                    <a:pt x="0" y="1260"/>
                    <a:pt x="96" y="1784"/>
                    <a:pt x="155" y="2296"/>
                  </a:cubicBezTo>
                  <a:cubicBezTo>
                    <a:pt x="203" y="2760"/>
                    <a:pt x="251" y="3236"/>
                    <a:pt x="310" y="3701"/>
                  </a:cubicBezTo>
                  <a:cubicBezTo>
                    <a:pt x="358" y="3903"/>
                    <a:pt x="322" y="4141"/>
                    <a:pt x="489" y="4284"/>
                  </a:cubicBezTo>
                  <a:cubicBezTo>
                    <a:pt x="556" y="4338"/>
                    <a:pt x="635" y="4363"/>
                    <a:pt x="712" y="4363"/>
                  </a:cubicBezTo>
                  <a:cubicBezTo>
                    <a:pt x="906" y="4363"/>
                    <a:pt x="1092" y="4208"/>
                    <a:pt x="1084" y="3987"/>
                  </a:cubicBezTo>
                  <a:cubicBezTo>
                    <a:pt x="1048" y="3760"/>
                    <a:pt x="1013" y="3534"/>
                    <a:pt x="989" y="3308"/>
                  </a:cubicBezTo>
                  <a:lnTo>
                    <a:pt x="989" y="3308"/>
                  </a:lnTo>
                  <a:lnTo>
                    <a:pt x="1036" y="3344"/>
                  </a:lnTo>
                  <a:cubicBezTo>
                    <a:pt x="1265" y="3524"/>
                    <a:pt x="1590" y="3667"/>
                    <a:pt x="1894" y="3667"/>
                  </a:cubicBezTo>
                  <a:cubicBezTo>
                    <a:pt x="2114" y="3667"/>
                    <a:pt x="2322" y="3593"/>
                    <a:pt x="2477" y="3403"/>
                  </a:cubicBezTo>
                  <a:cubicBezTo>
                    <a:pt x="2489" y="3391"/>
                    <a:pt x="2489" y="3379"/>
                    <a:pt x="2501" y="3367"/>
                  </a:cubicBezTo>
                  <a:cubicBezTo>
                    <a:pt x="2525" y="3344"/>
                    <a:pt x="2537" y="3308"/>
                    <a:pt x="2560" y="3284"/>
                  </a:cubicBezTo>
                  <a:cubicBezTo>
                    <a:pt x="2707" y="3054"/>
                    <a:pt x="2532" y="2779"/>
                    <a:pt x="2286" y="2779"/>
                  </a:cubicBezTo>
                  <a:cubicBezTo>
                    <a:pt x="2252" y="2779"/>
                    <a:pt x="2216" y="2784"/>
                    <a:pt x="2179" y="2796"/>
                  </a:cubicBezTo>
                  <a:lnTo>
                    <a:pt x="2144" y="2820"/>
                  </a:lnTo>
                  <a:lnTo>
                    <a:pt x="2108" y="2820"/>
                  </a:lnTo>
                  <a:cubicBezTo>
                    <a:pt x="2048" y="2832"/>
                    <a:pt x="1989" y="2855"/>
                    <a:pt x="1929" y="2867"/>
                  </a:cubicBezTo>
                  <a:lnTo>
                    <a:pt x="1894" y="2867"/>
                  </a:lnTo>
                  <a:cubicBezTo>
                    <a:pt x="1786" y="2855"/>
                    <a:pt x="1691" y="2808"/>
                    <a:pt x="1596" y="2760"/>
                  </a:cubicBezTo>
                  <a:cubicBezTo>
                    <a:pt x="1822" y="2582"/>
                    <a:pt x="2001" y="2355"/>
                    <a:pt x="2120" y="2093"/>
                  </a:cubicBezTo>
                  <a:cubicBezTo>
                    <a:pt x="2346" y="1462"/>
                    <a:pt x="2298" y="617"/>
                    <a:pt x="1739" y="165"/>
                  </a:cubicBezTo>
                  <a:cubicBezTo>
                    <a:pt x="1572" y="56"/>
                    <a:pt x="1383" y="0"/>
                    <a:pt x="1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8580700" y="122286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8579850" y="1135913"/>
              <a:ext cx="70625" cy="107325"/>
            </a:xfrm>
            <a:custGeom>
              <a:avLst/>
              <a:gdLst/>
              <a:ahLst/>
              <a:cxnLst/>
              <a:rect l="l" t="t" r="r" b="b"/>
              <a:pathLst>
                <a:path w="2825" h="4293" extrusionOk="0">
                  <a:moveTo>
                    <a:pt x="2247" y="1"/>
                  </a:moveTo>
                  <a:cubicBezTo>
                    <a:pt x="2236" y="1"/>
                    <a:pt x="2225" y="1"/>
                    <a:pt x="2213" y="2"/>
                  </a:cubicBezTo>
                  <a:cubicBezTo>
                    <a:pt x="1975" y="49"/>
                    <a:pt x="1665" y="109"/>
                    <a:pt x="1189" y="192"/>
                  </a:cubicBezTo>
                  <a:cubicBezTo>
                    <a:pt x="975" y="228"/>
                    <a:pt x="760" y="252"/>
                    <a:pt x="558" y="299"/>
                  </a:cubicBezTo>
                  <a:cubicBezTo>
                    <a:pt x="463" y="311"/>
                    <a:pt x="368" y="347"/>
                    <a:pt x="296" y="418"/>
                  </a:cubicBezTo>
                  <a:cubicBezTo>
                    <a:pt x="0" y="662"/>
                    <a:pt x="230" y="1121"/>
                    <a:pt x="568" y="1121"/>
                  </a:cubicBezTo>
                  <a:cubicBezTo>
                    <a:pt x="611" y="1121"/>
                    <a:pt x="656" y="1113"/>
                    <a:pt x="701" y="1097"/>
                  </a:cubicBezTo>
                  <a:cubicBezTo>
                    <a:pt x="808" y="1073"/>
                    <a:pt x="963" y="1038"/>
                    <a:pt x="1141" y="1014"/>
                  </a:cubicBezTo>
                  <a:cubicBezTo>
                    <a:pt x="1320" y="1585"/>
                    <a:pt x="1475" y="2157"/>
                    <a:pt x="1594" y="2752"/>
                  </a:cubicBezTo>
                  <a:cubicBezTo>
                    <a:pt x="1630" y="2859"/>
                    <a:pt x="1737" y="3586"/>
                    <a:pt x="1880" y="4014"/>
                  </a:cubicBezTo>
                  <a:cubicBezTo>
                    <a:pt x="1880" y="4026"/>
                    <a:pt x="1892" y="4038"/>
                    <a:pt x="1903" y="4050"/>
                  </a:cubicBezTo>
                  <a:cubicBezTo>
                    <a:pt x="1892" y="4038"/>
                    <a:pt x="1892" y="4038"/>
                    <a:pt x="1880" y="4026"/>
                  </a:cubicBezTo>
                  <a:lnTo>
                    <a:pt x="1880" y="4026"/>
                  </a:lnTo>
                  <a:cubicBezTo>
                    <a:pt x="1903" y="4074"/>
                    <a:pt x="1927" y="4121"/>
                    <a:pt x="1963" y="4157"/>
                  </a:cubicBezTo>
                  <a:cubicBezTo>
                    <a:pt x="2045" y="4249"/>
                    <a:pt x="2153" y="4293"/>
                    <a:pt x="2261" y="4293"/>
                  </a:cubicBezTo>
                  <a:cubicBezTo>
                    <a:pt x="2403" y="4293"/>
                    <a:pt x="2543" y="4216"/>
                    <a:pt x="2618" y="4074"/>
                  </a:cubicBezTo>
                  <a:cubicBezTo>
                    <a:pt x="2642" y="4002"/>
                    <a:pt x="2665" y="3931"/>
                    <a:pt x="2654" y="3859"/>
                  </a:cubicBezTo>
                  <a:lnTo>
                    <a:pt x="2665" y="3836"/>
                  </a:lnTo>
                  <a:cubicBezTo>
                    <a:pt x="2665" y="3824"/>
                    <a:pt x="2654" y="3800"/>
                    <a:pt x="2654" y="3788"/>
                  </a:cubicBezTo>
                  <a:cubicBezTo>
                    <a:pt x="2618" y="3633"/>
                    <a:pt x="2570" y="3502"/>
                    <a:pt x="2546" y="3359"/>
                  </a:cubicBezTo>
                  <a:cubicBezTo>
                    <a:pt x="2475" y="3050"/>
                    <a:pt x="2261" y="1871"/>
                    <a:pt x="2058" y="1216"/>
                  </a:cubicBezTo>
                  <a:cubicBezTo>
                    <a:pt x="2011" y="1097"/>
                    <a:pt x="1975" y="978"/>
                    <a:pt x="1951" y="859"/>
                  </a:cubicBezTo>
                  <a:lnTo>
                    <a:pt x="1999" y="859"/>
                  </a:lnTo>
                  <a:cubicBezTo>
                    <a:pt x="2154" y="811"/>
                    <a:pt x="2344" y="823"/>
                    <a:pt x="2487" y="716"/>
                  </a:cubicBezTo>
                  <a:cubicBezTo>
                    <a:pt x="2825" y="507"/>
                    <a:pt x="2741" y="1"/>
                    <a:pt x="2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8119925" y="615463"/>
              <a:ext cx="497700" cy="493250"/>
            </a:xfrm>
            <a:custGeom>
              <a:avLst/>
              <a:gdLst/>
              <a:ahLst/>
              <a:cxnLst/>
              <a:rect l="l" t="t" r="r" b="b"/>
              <a:pathLst>
                <a:path w="19908" h="19730" extrusionOk="0">
                  <a:moveTo>
                    <a:pt x="11037" y="913"/>
                  </a:moveTo>
                  <a:lnTo>
                    <a:pt x="11037" y="913"/>
                  </a:lnTo>
                  <a:cubicBezTo>
                    <a:pt x="11299" y="948"/>
                    <a:pt x="11573" y="996"/>
                    <a:pt x="11835" y="1044"/>
                  </a:cubicBezTo>
                  <a:lnTo>
                    <a:pt x="11847" y="1044"/>
                  </a:lnTo>
                  <a:cubicBezTo>
                    <a:pt x="11811" y="1067"/>
                    <a:pt x="11776" y="1103"/>
                    <a:pt x="11728" y="1127"/>
                  </a:cubicBezTo>
                  <a:lnTo>
                    <a:pt x="11621" y="1210"/>
                  </a:lnTo>
                  <a:cubicBezTo>
                    <a:pt x="11430" y="1103"/>
                    <a:pt x="11240" y="996"/>
                    <a:pt x="11037" y="913"/>
                  </a:cubicBezTo>
                  <a:close/>
                  <a:moveTo>
                    <a:pt x="9025" y="1067"/>
                  </a:moveTo>
                  <a:lnTo>
                    <a:pt x="9025" y="1067"/>
                  </a:lnTo>
                  <a:cubicBezTo>
                    <a:pt x="9716" y="1317"/>
                    <a:pt x="10204" y="1413"/>
                    <a:pt x="10799" y="1686"/>
                  </a:cubicBezTo>
                  <a:lnTo>
                    <a:pt x="10680" y="1746"/>
                  </a:lnTo>
                  <a:cubicBezTo>
                    <a:pt x="10192" y="1972"/>
                    <a:pt x="9680" y="2151"/>
                    <a:pt x="9156" y="2282"/>
                  </a:cubicBezTo>
                  <a:cubicBezTo>
                    <a:pt x="9121" y="2020"/>
                    <a:pt x="9085" y="1758"/>
                    <a:pt x="9061" y="1496"/>
                  </a:cubicBezTo>
                  <a:cubicBezTo>
                    <a:pt x="9049" y="1353"/>
                    <a:pt x="9037" y="1210"/>
                    <a:pt x="9025" y="1067"/>
                  </a:cubicBezTo>
                  <a:close/>
                  <a:moveTo>
                    <a:pt x="4763" y="1675"/>
                  </a:moveTo>
                  <a:cubicBezTo>
                    <a:pt x="4513" y="1901"/>
                    <a:pt x="4287" y="2151"/>
                    <a:pt x="4048" y="2389"/>
                  </a:cubicBezTo>
                  <a:lnTo>
                    <a:pt x="3965" y="2484"/>
                  </a:lnTo>
                  <a:lnTo>
                    <a:pt x="3691" y="2448"/>
                  </a:lnTo>
                  <a:cubicBezTo>
                    <a:pt x="4037" y="2163"/>
                    <a:pt x="4394" y="1913"/>
                    <a:pt x="4763" y="1675"/>
                  </a:cubicBezTo>
                  <a:close/>
                  <a:moveTo>
                    <a:pt x="5906" y="1806"/>
                  </a:moveTo>
                  <a:lnTo>
                    <a:pt x="5906" y="1806"/>
                  </a:lnTo>
                  <a:cubicBezTo>
                    <a:pt x="5811" y="1925"/>
                    <a:pt x="5727" y="2044"/>
                    <a:pt x="5644" y="2175"/>
                  </a:cubicBezTo>
                  <a:cubicBezTo>
                    <a:pt x="5537" y="2318"/>
                    <a:pt x="5441" y="2484"/>
                    <a:pt x="5358" y="2639"/>
                  </a:cubicBezTo>
                  <a:cubicBezTo>
                    <a:pt x="5203" y="2627"/>
                    <a:pt x="5060" y="2615"/>
                    <a:pt x="4906" y="2591"/>
                  </a:cubicBezTo>
                  <a:cubicBezTo>
                    <a:pt x="5215" y="2306"/>
                    <a:pt x="5549" y="2044"/>
                    <a:pt x="5906" y="1806"/>
                  </a:cubicBezTo>
                  <a:close/>
                  <a:moveTo>
                    <a:pt x="8323" y="960"/>
                  </a:moveTo>
                  <a:cubicBezTo>
                    <a:pt x="8335" y="1448"/>
                    <a:pt x="8382" y="1948"/>
                    <a:pt x="8442" y="2448"/>
                  </a:cubicBezTo>
                  <a:cubicBezTo>
                    <a:pt x="7775" y="2615"/>
                    <a:pt x="7096" y="2710"/>
                    <a:pt x="6406" y="2722"/>
                  </a:cubicBezTo>
                  <a:cubicBezTo>
                    <a:pt x="6358" y="2722"/>
                    <a:pt x="6299" y="2722"/>
                    <a:pt x="6239" y="2710"/>
                  </a:cubicBezTo>
                  <a:cubicBezTo>
                    <a:pt x="6549" y="2234"/>
                    <a:pt x="6930" y="1794"/>
                    <a:pt x="7382" y="1425"/>
                  </a:cubicBezTo>
                  <a:cubicBezTo>
                    <a:pt x="7466" y="1341"/>
                    <a:pt x="7561" y="1282"/>
                    <a:pt x="7656" y="1210"/>
                  </a:cubicBezTo>
                  <a:cubicBezTo>
                    <a:pt x="7763" y="1151"/>
                    <a:pt x="7882" y="1103"/>
                    <a:pt x="8001" y="1055"/>
                  </a:cubicBezTo>
                  <a:cubicBezTo>
                    <a:pt x="8120" y="1020"/>
                    <a:pt x="8228" y="984"/>
                    <a:pt x="8323" y="960"/>
                  </a:cubicBezTo>
                  <a:close/>
                  <a:moveTo>
                    <a:pt x="12907" y="1270"/>
                  </a:moveTo>
                  <a:cubicBezTo>
                    <a:pt x="13109" y="1317"/>
                    <a:pt x="13300" y="1365"/>
                    <a:pt x="13442" y="1401"/>
                  </a:cubicBezTo>
                  <a:cubicBezTo>
                    <a:pt x="14681" y="1853"/>
                    <a:pt x="15800" y="2579"/>
                    <a:pt x="16729" y="3520"/>
                  </a:cubicBezTo>
                  <a:cubicBezTo>
                    <a:pt x="17038" y="3853"/>
                    <a:pt x="17312" y="4234"/>
                    <a:pt x="17538" y="4627"/>
                  </a:cubicBezTo>
                  <a:cubicBezTo>
                    <a:pt x="17943" y="5223"/>
                    <a:pt x="18181" y="5818"/>
                    <a:pt x="18479" y="6699"/>
                  </a:cubicBezTo>
                  <a:cubicBezTo>
                    <a:pt x="18622" y="7104"/>
                    <a:pt x="18741" y="7521"/>
                    <a:pt x="18836" y="7937"/>
                  </a:cubicBezTo>
                  <a:cubicBezTo>
                    <a:pt x="18765" y="7961"/>
                    <a:pt x="18705" y="7985"/>
                    <a:pt x="18634" y="8009"/>
                  </a:cubicBezTo>
                  <a:lnTo>
                    <a:pt x="18598" y="8021"/>
                  </a:lnTo>
                  <a:cubicBezTo>
                    <a:pt x="18443" y="8056"/>
                    <a:pt x="18288" y="8092"/>
                    <a:pt x="18134" y="8140"/>
                  </a:cubicBezTo>
                  <a:cubicBezTo>
                    <a:pt x="17514" y="8283"/>
                    <a:pt x="16848" y="8425"/>
                    <a:pt x="16157" y="8556"/>
                  </a:cubicBezTo>
                  <a:cubicBezTo>
                    <a:pt x="15979" y="7437"/>
                    <a:pt x="15645" y="6354"/>
                    <a:pt x="15169" y="5318"/>
                  </a:cubicBezTo>
                  <a:cubicBezTo>
                    <a:pt x="14526" y="3913"/>
                    <a:pt x="13562" y="2687"/>
                    <a:pt x="12359" y="1722"/>
                  </a:cubicBezTo>
                  <a:lnTo>
                    <a:pt x="12371" y="1710"/>
                  </a:lnTo>
                  <a:cubicBezTo>
                    <a:pt x="12538" y="1579"/>
                    <a:pt x="12704" y="1448"/>
                    <a:pt x="12871" y="1294"/>
                  </a:cubicBezTo>
                  <a:lnTo>
                    <a:pt x="12907" y="1270"/>
                  </a:lnTo>
                  <a:close/>
                  <a:moveTo>
                    <a:pt x="11609" y="2175"/>
                  </a:moveTo>
                  <a:cubicBezTo>
                    <a:pt x="13502" y="3520"/>
                    <a:pt x="14859" y="5877"/>
                    <a:pt x="15288" y="8354"/>
                  </a:cubicBezTo>
                  <a:lnTo>
                    <a:pt x="15300" y="8354"/>
                  </a:lnTo>
                  <a:cubicBezTo>
                    <a:pt x="15324" y="8473"/>
                    <a:pt x="15347" y="8592"/>
                    <a:pt x="15359" y="8711"/>
                  </a:cubicBezTo>
                  <a:cubicBezTo>
                    <a:pt x="13728" y="9009"/>
                    <a:pt x="11942" y="9295"/>
                    <a:pt x="10192" y="9556"/>
                  </a:cubicBezTo>
                  <a:cubicBezTo>
                    <a:pt x="10097" y="8937"/>
                    <a:pt x="10025" y="8330"/>
                    <a:pt x="9942" y="7711"/>
                  </a:cubicBezTo>
                  <a:cubicBezTo>
                    <a:pt x="9823" y="6723"/>
                    <a:pt x="9716" y="5735"/>
                    <a:pt x="9561" y="4758"/>
                  </a:cubicBezTo>
                  <a:cubicBezTo>
                    <a:pt x="9478" y="4199"/>
                    <a:pt x="9371" y="3627"/>
                    <a:pt x="9275" y="3068"/>
                  </a:cubicBezTo>
                  <a:cubicBezTo>
                    <a:pt x="10097" y="2877"/>
                    <a:pt x="10883" y="2579"/>
                    <a:pt x="11609" y="2175"/>
                  </a:cubicBezTo>
                  <a:close/>
                  <a:moveTo>
                    <a:pt x="8537" y="3222"/>
                  </a:moveTo>
                  <a:cubicBezTo>
                    <a:pt x="8668" y="4151"/>
                    <a:pt x="8835" y="5056"/>
                    <a:pt x="8930" y="5985"/>
                  </a:cubicBezTo>
                  <a:lnTo>
                    <a:pt x="8930" y="5973"/>
                  </a:lnTo>
                  <a:cubicBezTo>
                    <a:pt x="9061" y="7211"/>
                    <a:pt x="9228" y="8437"/>
                    <a:pt x="9394" y="9676"/>
                  </a:cubicBezTo>
                  <a:cubicBezTo>
                    <a:pt x="8442" y="9818"/>
                    <a:pt x="7513" y="9949"/>
                    <a:pt x="6620" y="10092"/>
                  </a:cubicBezTo>
                  <a:cubicBezTo>
                    <a:pt x="5822" y="10199"/>
                    <a:pt x="5037" y="10354"/>
                    <a:pt x="4239" y="10497"/>
                  </a:cubicBezTo>
                  <a:cubicBezTo>
                    <a:pt x="4203" y="10068"/>
                    <a:pt x="4179" y="9652"/>
                    <a:pt x="4191" y="9223"/>
                  </a:cubicBezTo>
                  <a:cubicBezTo>
                    <a:pt x="4227" y="7985"/>
                    <a:pt x="4608" y="6413"/>
                    <a:pt x="4882" y="5556"/>
                  </a:cubicBezTo>
                  <a:cubicBezTo>
                    <a:pt x="5144" y="4830"/>
                    <a:pt x="5441" y="4127"/>
                    <a:pt x="5799" y="3437"/>
                  </a:cubicBezTo>
                  <a:cubicBezTo>
                    <a:pt x="6117" y="3473"/>
                    <a:pt x="6435" y="3489"/>
                    <a:pt x="6754" y="3489"/>
                  </a:cubicBezTo>
                  <a:cubicBezTo>
                    <a:pt x="6852" y="3489"/>
                    <a:pt x="6950" y="3487"/>
                    <a:pt x="7049" y="3484"/>
                  </a:cubicBezTo>
                  <a:cubicBezTo>
                    <a:pt x="7549" y="3437"/>
                    <a:pt x="8049" y="3353"/>
                    <a:pt x="8537" y="3222"/>
                  </a:cubicBezTo>
                  <a:close/>
                  <a:moveTo>
                    <a:pt x="3108" y="3008"/>
                  </a:moveTo>
                  <a:cubicBezTo>
                    <a:pt x="3155" y="3044"/>
                    <a:pt x="3215" y="3068"/>
                    <a:pt x="3275" y="3080"/>
                  </a:cubicBezTo>
                  <a:lnTo>
                    <a:pt x="3477" y="3103"/>
                  </a:lnTo>
                  <a:cubicBezTo>
                    <a:pt x="3441" y="3175"/>
                    <a:pt x="3394" y="3246"/>
                    <a:pt x="3346" y="3306"/>
                  </a:cubicBezTo>
                  <a:cubicBezTo>
                    <a:pt x="3366" y="3273"/>
                    <a:pt x="3373" y="3260"/>
                    <a:pt x="3372" y="3260"/>
                  </a:cubicBezTo>
                  <a:lnTo>
                    <a:pt x="3372" y="3260"/>
                  </a:lnTo>
                  <a:cubicBezTo>
                    <a:pt x="3368" y="3260"/>
                    <a:pt x="3241" y="3447"/>
                    <a:pt x="3203" y="3484"/>
                  </a:cubicBezTo>
                  <a:cubicBezTo>
                    <a:pt x="3036" y="3734"/>
                    <a:pt x="2965" y="3770"/>
                    <a:pt x="2905" y="3937"/>
                  </a:cubicBezTo>
                  <a:cubicBezTo>
                    <a:pt x="2848" y="4121"/>
                    <a:pt x="2991" y="4294"/>
                    <a:pt x="3184" y="4294"/>
                  </a:cubicBezTo>
                  <a:cubicBezTo>
                    <a:pt x="3190" y="4294"/>
                    <a:pt x="3197" y="4294"/>
                    <a:pt x="3203" y="4294"/>
                  </a:cubicBezTo>
                  <a:cubicBezTo>
                    <a:pt x="3298" y="4270"/>
                    <a:pt x="3382" y="4222"/>
                    <a:pt x="3429" y="4139"/>
                  </a:cubicBezTo>
                  <a:lnTo>
                    <a:pt x="3429" y="4139"/>
                  </a:lnTo>
                  <a:lnTo>
                    <a:pt x="3394" y="4175"/>
                  </a:lnTo>
                  <a:cubicBezTo>
                    <a:pt x="3441" y="4127"/>
                    <a:pt x="3489" y="4080"/>
                    <a:pt x="3525" y="4020"/>
                  </a:cubicBezTo>
                  <a:cubicBezTo>
                    <a:pt x="3894" y="3603"/>
                    <a:pt x="4037" y="3461"/>
                    <a:pt x="4251" y="3246"/>
                  </a:cubicBezTo>
                  <a:cubicBezTo>
                    <a:pt x="4489" y="3282"/>
                    <a:pt x="4727" y="3318"/>
                    <a:pt x="4965" y="3353"/>
                  </a:cubicBezTo>
                  <a:cubicBezTo>
                    <a:pt x="4644" y="3972"/>
                    <a:pt x="4358" y="4615"/>
                    <a:pt x="4132" y="5282"/>
                  </a:cubicBezTo>
                  <a:cubicBezTo>
                    <a:pt x="3727" y="6616"/>
                    <a:pt x="3406" y="7997"/>
                    <a:pt x="3394" y="9390"/>
                  </a:cubicBezTo>
                  <a:cubicBezTo>
                    <a:pt x="3394" y="9807"/>
                    <a:pt x="3406" y="10223"/>
                    <a:pt x="3441" y="10640"/>
                  </a:cubicBezTo>
                  <a:cubicBezTo>
                    <a:pt x="2644" y="10783"/>
                    <a:pt x="1834" y="10902"/>
                    <a:pt x="1024" y="10961"/>
                  </a:cubicBezTo>
                  <a:lnTo>
                    <a:pt x="989" y="10973"/>
                  </a:lnTo>
                  <a:cubicBezTo>
                    <a:pt x="834" y="9818"/>
                    <a:pt x="858" y="8664"/>
                    <a:pt x="1048" y="7509"/>
                  </a:cubicBezTo>
                  <a:cubicBezTo>
                    <a:pt x="1250" y="6413"/>
                    <a:pt x="1381" y="5806"/>
                    <a:pt x="1858" y="4806"/>
                  </a:cubicBezTo>
                  <a:cubicBezTo>
                    <a:pt x="2191" y="4151"/>
                    <a:pt x="2608" y="3544"/>
                    <a:pt x="3108" y="3008"/>
                  </a:cubicBezTo>
                  <a:close/>
                  <a:moveTo>
                    <a:pt x="15478" y="9509"/>
                  </a:moveTo>
                  <a:cubicBezTo>
                    <a:pt x="15550" y="10080"/>
                    <a:pt x="15586" y="10664"/>
                    <a:pt x="15609" y="11247"/>
                  </a:cubicBezTo>
                  <a:cubicBezTo>
                    <a:pt x="15645" y="12295"/>
                    <a:pt x="15550" y="13355"/>
                    <a:pt x="15312" y="14379"/>
                  </a:cubicBezTo>
                  <a:cubicBezTo>
                    <a:pt x="15288" y="14474"/>
                    <a:pt x="15252" y="14581"/>
                    <a:pt x="15217" y="14676"/>
                  </a:cubicBezTo>
                  <a:cubicBezTo>
                    <a:pt x="14612" y="14607"/>
                    <a:pt x="14002" y="14573"/>
                    <a:pt x="13394" y="14573"/>
                  </a:cubicBezTo>
                  <a:cubicBezTo>
                    <a:pt x="13056" y="14573"/>
                    <a:pt x="12719" y="14583"/>
                    <a:pt x="12383" y="14605"/>
                  </a:cubicBezTo>
                  <a:cubicBezTo>
                    <a:pt x="11907" y="14676"/>
                    <a:pt x="11430" y="14771"/>
                    <a:pt x="10966" y="14902"/>
                  </a:cubicBezTo>
                  <a:cubicBezTo>
                    <a:pt x="10918" y="14581"/>
                    <a:pt x="10883" y="14259"/>
                    <a:pt x="10847" y="13938"/>
                  </a:cubicBezTo>
                  <a:lnTo>
                    <a:pt x="10859" y="13938"/>
                  </a:lnTo>
                  <a:cubicBezTo>
                    <a:pt x="10668" y="12747"/>
                    <a:pt x="10478" y="11557"/>
                    <a:pt x="10311" y="10354"/>
                  </a:cubicBezTo>
                  <a:cubicBezTo>
                    <a:pt x="12038" y="10104"/>
                    <a:pt x="13764" y="9830"/>
                    <a:pt x="15478" y="9509"/>
                  </a:cubicBezTo>
                  <a:close/>
                  <a:moveTo>
                    <a:pt x="18931" y="8759"/>
                  </a:moveTo>
                  <a:lnTo>
                    <a:pt x="18931" y="8759"/>
                  </a:lnTo>
                  <a:cubicBezTo>
                    <a:pt x="18943" y="8985"/>
                    <a:pt x="18943" y="9211"/>
                    <a:pt x="18919" y="9437"/>
                  </a:cubicBezTo>
                  <a:lnTo>
                    <a:pt x="18931" y="9437"/>
                  </a:lnTo>
                  <a:cubicBezTo>
                    <a:pt x="18729" y="11569"/>
                    <a:pt x="18384" y="13378"/>
                    <a:pt x="17372" y="14962"/>
                  </a:cubicBezTo>
                  <a:cubicBezTo>
                    <a:pt x="17252" y="14938"/>
                    <a:pt x="17133" y="14926"/>
                    <a:pt x="17002" y="14914"/>
                  </a:cubicBezTo>
                  <a:lnTo>
                    <a:pt x="16955" y="14902"/>
                  </a:lnTo>
                  <a:cubicBezTo>
                    <a:pt x="16800" y="14819"/>
                    <a:pt x="16586" y="14843"/>
                    <a:pt x="16407" y="14807"/>
                  </a:cubicBezTo>
                  <a:cubicBezTo>
                    <a:pt x="16288" y="14795"/>
                    <a:pt x="16157" y="14783"/>
                    <a:pt x="16026" y="14771"/>
                  </a:cubicBezTo>
                  <a:cubicBezTo>
                    <a:pt x="16086" y="14593"/>
                    <a:pt x="16121" y="14414"/>
                    <a:pt x="16169" y="14224"/>
                  </a:cubicBezTo>
                  <a:cubicBezTo>
                    <a:pt x="16371" y="13164"/>
                    <a:pt x="16455" y="12081"/>
                    <a:pt x="16395" y="11009"/>
                  </a:cubicBezTo>
                  <a:cubicBezTo>
                    <a:pt x="16383" y="10449"/>
                    <a:pt x="16336" y="9902"/>
                    <a:pt x="16276" y="9354"/>
                  </a:cubicBezTo>
                  <a:cubicBezTo>
                    <a:pt x="16693" y="9271"/>
                    <a:pt x="17110" y="9187"/>
                    <a:pt x="17526" y="9104"/>
                  </a:cubicBezTo>
                  <a:cubicBezTo>
                    <a:pt x="17884" y="9021"/>
                    <a:pt x="18241" y="8937"/>
                    <a:pt x="18586" y="8842"/>
                  </a:cubicBezTo>
                  <a:cubicBezTo>
                    <a:pt x="18693" y="8818"/>
                    <a:pt x="18812" y="8794"/>
                    <a:pt x="18931" y="8759"/>
                  </a:cubicBezTo>
                  <a:close/>
                  <a:moveTo>
                    <a:pt x="9513" y="10473"/>
                  </a:moveTo>
                  <a:cubicBezTo>
                    <a:pt x="9680" y="11640"/>
                    <a:pt x="9859" y="12807"/>
                    <a:pt x="10049" y="13974"/>
                  </a:cubicBezTo>
                  <a:cubicBezTo>
                    <a:pt x="10097" y="14367"/>
                    <a:pt x="10144" y="14771"/>
                    <a:pt x="10192" y="15176"/>
                  </a:cubicBezTo>
                  <a:cubicBezTo>
                    <a:pt x="9966" y="15260"/>
                    <a:pt x="9752" y="15355"/>
                    <a:pt x="9537" y="15462"/>
                  </a:cubicBezTo>
                  <a:cubicBezTo>
                    <a:pt x="8573" y="15903"/>
                    <a:pt x="7692" y="16510"/>
                    <a:pt x="6954" y="17272"/>
                  </a:cubicBezTo>
                  <a:cubicBezTo>
                    <a:pt x="6835" y="17141"/>
                    <a:pt x="6727" y="17010"/>
                    <a:pt x="6608" y="16855"/>
                  </a:cubicBezTo>
                  <a:cubicBezTo>
                    <a:pt x="5346" y="15295"/>
                    <a:pt x="4608" y="13224"/>
                    <a:pt x="4322" y="11247"/>
                  </a:cubicBezTo>
                  <a:lnTo>
                    <a:pt x="4334" y="11247"/>
                  </a:lnTo>
                  <a:cubicBezTo>
                    <a:pt x="5394" y="11104"/>
                    <a:pt x="6465" y="10914"/>
                    <a:pt x="7525" y="10759"/>
                  </a:cubicBezTo>
                  <a:lnTo>
                    <a:pt x="9513" y="10473"/>
                  </a:lnTo>
                  <a:close/>
                  <a:moveTo>
                    <a:pt x="15776" y="15557"/>
                  </a:moveTo>
                  <a:cubicBezTo>
                    <a:pt x="15943" y="15569"/>
                    <a:pt x="16109" y="15593"/>
                    <a:pt x="16276" y="15605"/>
                  </a:cubicBezTo>
                  <a:cubicBezTo>
                    <a:pt x="16395" y="15605"/>
                    <a:pt x="16526" y="15641"/>
                    <a:pt x="16657" y="15652"/>
                  </a:cubicBezTo>
                  <a:lnTo>
                    <a:pt x="16824" y="15724"/>
                  </a:lnTo>
                  <a:cubicBezTo>
                    <a:pt x="16812" y="15748"/>
                    <a:pt x="16800" y="15760"/>
                    <a:pt x="16776" y="15772"/>
                  </a:cubicBezTo>
                  <a:lnTo>
                    <a:pt x="16788" y="15772"/>
                  </a:lnTo>
                  <a:cubicBezTo>
                    <a:pt x="16288" y="16391"/>
                    <a:pt x="16038" y="16736"/>
                    <a:pt x="15526" y="17129"/>
                  </a:cubicBezTo>
                  <a:cubicBezTo>
                    <a:pt x="15300" y="17307"/>
                    <a:pt x="15062" y="17474"/>
                    <a:pt x="14812" y="17617"/>
                  </a:cubicBezTo>
                  <a:cubicBezTo>
                    <a:pt x="15002" y="17307"/>
                    <a:pt x="15169" y="16974"/>
                    <a:pt x="15336" y="16641"/>
                  </a:cubicBezTo>
                  <a:cubicBezTo>
                    <a:pt x="15490" y="16284"/>
                    <a:pt x="15633" y="15914"/>
                    <a:pt x="15776" y="15557"/>
                  </a:cubicBezTo>
                  <a:close/>
                  <a:moveTo>
                    <a:pt x="3525" y="11354"/>
                  </a:moveTo>
                  <a:cubicBezTo>
                    <a:pt x="3834" y="13581"/>
                    <a:pt x="4668" y="15772"/>
                    <a:pt x="6096" y="17522"/>
                  </a:cubicBezTo>
                  <a:cubicBezTo>
                    <a:pt x="6203" y="17641"/>
                    <a:pt x="6299" y="17748"/>
                    <a:pt x="6394" y="17867"/>
                  </a:cubicBezTo>
                  <a:cubicBezTo>
                    <a:pt x="6287" y="17998"/>
                    <a:pt x="6180" y="18141"/>
                    <a:pt x="6084" y="18272"/>
                  </a:cubicBezTo>
                  <a:cubicBezTo>
                    <a:pt x="5180" y="17903"/>
                    <a:pt x="4334" y="17355"/>
                    <a:pt x="3620" y="16676"/>
                  </a:cubicBezTo>
                  <a:cubicBezTo>
                    <a:pt x="2691" y="15855"/>
                    <a:pt x="1512" y="13700"/>
                    <a:pt x="1239" y="12450"/>
                  </a:cubicBezTo>
                  <a:cubicBezTo>
                    <a:pt x="1179" y="12152"/>
                    <a:pt x="1120" y="11878"/>
                    <a:pt x="1072" y="11616"/>
                  </a:cubicBezTo>
                  <a:cubicBezTo>
                    <a:pt x="1751" y="11581"/>
                    <a:pt x="2417" y="11485"/>
                    <a:pt x="3096" y="11402"/>
                  </a:cubicBezTo>
                  <a:cubicBezTo>
                    <a:pt x="3239" y="11390"/>
                    <a:pt x="3382" y="11366"/>
                    <a:pt x="3525" y="11354"/>
                  </a:cubicBezTo>
                  <a:close/>
                  <a:moveTo>
                    <a:pt x="6846" y="18331"/>
                  </a:moveTo>
                  <a:cubicBezTo>
                    <a:pt x="6942" y="18427"/>
                    <a:pt x="7037" y="18510"/>
                    <a:pt x="7144" y="18605"/>
                  </a:cubicBezTo>
                  <a:cubicBezTo>
                    <a:pt x="6989" y="18570"/>
                    <a:pt x="6846" y="18534"/>
                    <a:pt x="6704" y="18498"/>
                  </a:cubicBezTo>
                  <a:lnTo>
                    <a:pt x="6715" y="18498"/>
                  </a:lnTo>
                  <a:cubicBezTo>
                    <a:pt x="6763" y="18439"/>
                    <a:pt x="6811" y="18379"/>
                    <a:pt x="6846" y="18331"/>
                  </a:cubicBezTo>
                  <a:close/>
                  <a:moveTo>
                    <a:pt x="13312" y="15367"/>
                  </a:moveTo>
                  <a:cubicBezTo>
                    <a:pt x="13716" y="15367"/>
                    <a:pt x="14121" y="15383"/>
                    <a:pt x="14526" y="15414"/>
                  </a:cubicBezTo>
                  <a:cubicBezTo>
                    <a:pt x="14669" y="15426"/>
                    <a:pt x="14812" y="15450"/>
                    <a:pt x="14955" y="15462"/>
                  </a:cubicBezTo>
                  <a:cubicBezTo>
                    <a:pt x="14645" y="16284"/>
                    <a:pt x="14204" y="17188"/>
                    <a:pt x="13764" y="17736"/>
                  </a:cubicBezTo>
                  <a:cubicBezTo>
                    <a:pt x="13657" y="17879"/>
                    <a:pt x="13502" y="17998"/>
                    <a:pt x="13395" y="18141"/>
                  </a:cubicBezTo>
                  <a:lnTo>
                    <a:pt x="13407" y="18141"/>
                  </a:lnTo>
                  <a:cubicBezTo>
                    <a:pt x="13359" y="18189"/>
                    <a:pt x="13323" y="18236"/>
                    <a:pt x="13276" y="18284"/>
                  </a:cubicBezTo>
                  <a:cubicBezTo>
                    <a:pt x="13228" y="18319"/>
                    <a:pt x="13192" y="18367"/>
                    <a:pt x="13157" y="18391"/>
                  </a:cubicBezTo>
                  <a:cubicBezTo>
                    <a:pt x="12764" y="18534"/>
                    <a:pt x="12371" y="18653"/>
                    <a:pt x="11966" y="18736"/>
                  </a:cubicBezTo>
                  <a:cubicBezTo>
                    <a:pt x="11788" y="18784"/>
                    <a:pt x="11609" y="18820"/>
                    <a:pt x="11430" y="18843"/>
                  </a:cubicBezTo>
                  <a:lnTo>
                    <a:pt x="11430" y="18808"/>
                  </a:lnTo>
                  <a:cubicBezTo>
                    <a:pt x="11430" y="18546"/>
                    <a:pt x="11418" y="18272"/>
                    <a:pt x="11383" y="17998"/>
                  </a:cubicBezTo>
                  <a:cubicBezTo>
                    <a:pt x="11264" y="17236"/>
                    <a:pt x="11156" y="16474"/>
                    <a:pt x="11061" y="15712"/>
                  </a:cubicBezTo>
                  <a:cubicBezTo>
                    <a:pt x="11192" y="15676"/>
                    <a:pt x="11323" y="15641"/>
                    <a:pt x="11466" y="15593"/>
                  </a:cubicBezTo>
                  <a:cubicBezTo>
                    <a:pt x="11871" y="15498"/>
                    <a:pt x="12288" y="15426"/>
                    <a:pt x="12704" y="15379"/>
                  </a:cubicBezTo>
                  <a:cubicBezTo>
                    <a:pt x="12907" y="15371"/>
                    <a:pt x="13109" y="15367"/>
                    <a:pt x="13312" y="15367"/>
                  </a:cubicBezTo>
                  <a:close/>
                  <a:moveTo>
                    <a:pt x="10287" y="15974"/>
                  </a:moveTo>
                  <a:cubicBezTo>
                    <a:pt x="10347" y="16462"/>
                    <a:pt x="10406" y="16962"/>
                    <a:pt x="10490" y="17450"/>
                  </a:cubicBezTo>
                  <a:cubicBezTo>
                    <a:pt x="10549" y="17796"/>
                    <a:pt x="10645" y="18153"/>
                    <a:pt x="10680" y="18510"/>
                  </a:cubicBezTo>
                  <a:cubicBezTo>
                    <a:pt x="10704" y="18629"/>
                    <a:pt x="10704" y="18784"/>
                    <a:pt x="10740" y="18915"/>
                  </a:cubicBezTo>
                  <a:cubicBezTo>
                    <a:pt x="10609" y="18927"/>
                    <a:pt x="10502" y="18927"/>
                    <a:pt x="10383" y="18927"/>
                  </a:cubicBezTo>
                  <a:lnTo>
                    <a:pt x="10394" y="18927"/>
                  </a:lnTo>
                  <a:cubicBezTo>
                    <a:pt x="10307" y="18929"/>
                    <a:pt x="10220" y="18930"/>
                    <a:pt x="10133" y="18930"/>
                  </a:cubicBezTo>
                  <a:cubicBezTo>
                    <a:pt x="9700" y="18930"/>
                    <a:pt x="9273" y="18905"/>
                    <a:pt x="8847" y="18855"/>
                  </a:cubicBezTo>
                  <a:cubicBezTo>
                    <a:pt x="8787" y="18831"/>
                    <a:pt x="8728" y="18796"/>
                    <a:pt x="8668" y="18772"/>
                  </a:cubicBezTo>
                  <a:cubicBezTo>
                    <a:pt x="8525" y="18700"/>
                    <a:pt x="8382" y="18605"/>
                    <a:pt x="8251" y="18498"/>
                  </a:cubicBezTo>
                  <a:cubicBezTo>
                    <a:pt x="7906" y="18200"/>
                    <a:pt x="7632" y="17974"/>
                    <a:pt x="7394" y="17748"/>
                  </a:cubicBezTo>
                  <a:cubicBezTo>
                    <a:pt x="8228" y="16962"/>
                    <a:pt x="9216" y="16355"/>
                    <a:pt x="10287" y="15974"/>
                  </a:cubicBezTo>
                  <a:close/>
                  <a:moveTo>
                    <a:pt x="9701" y="1"/>
                  </a:moveTo>
                  <a:cubicBezTo>
                    <a:pt x="8833" y="1"/>
                    <a:pt x="7965" y="114"/>
                    <a:pt x="7120" y="341"/>
                  </a:cubicBezTo>
                  <a:cubicBezTo>
                    <a:pt x="6894" y="401"/>
                    <a:pt x="6692" y="484"/>
                    <a:pt x="6477" y="579"/>
                  </a:cubicBezTo>
                  <a:cubicBezTo>
                    <a:pt x="6239" y="627"/>
                    <a:pt x="6001" y="686"/>
                    <a:pt x="5751" y="746"/>
                  </a:cubicBezTo>
                  <a:cubicBezTo>
                    <a:pt x="3036" y="1567"/>
                    <a:pt x="929" y="3794"/>
                    <a:pt x="369" y="6806"/>
                  </a:cubicBezTo>
                  <a:cubicBezTo>
                    <a:pt x="12" y="8473"/>
                    <a:pt x="0" y="10188"/>
                    <a:pt x="310" y="11866"/>
                  </a:cubicBezTo>
                  <a:cubicBezTo>
                    <a:pt x="465" y="12866"/>
                    <a:pt x="786" y="13819"/>
                    <a:pt x="1262" y="14712"/>
                  </a:cubicBezTo>
                  <a:cubicBezTo>
                    <a:pt x="2167" y="16665"/>
                    <a:pt x="3787" y="18212"/>
                    <a:pt x="5787" y="19022"/>
                  </a:cubicBezTo>
                  <a:cubicBezTo>
                    <a:pt x="5854" y="19108"/>
                    <a:pt x="5951" y="19163"/>
                    <a:pt x="6055" y="19163"/>
                  </a:cubicBezTo>
                  <a:cubicBezTo>
                    <a:pt x="6080" y="19163"/>
                    <a:pt x="6106" y="19160"/>
                    <a:pt x="6132" y="19153"/>
                  </a:cubicBezTo>
                  <a:cubicBezTo>
                    <a:pt x="6192" y="19177"/>
                    <a:pt x="6239" y="19189"/>
                    <a:pt x="6299" y="19212"/>
                  </a:cubicBezTo>
                  <a:cubicBezTo>
                    <a:pt x="6858" y="19391"/>
                    <a:pt x="7430" y="19510"/>
                    <a:pt x="8013" y="19570"/>
                  </a:cubicBezTo>
                  <a:cubicBezTo>
                    <a:pt x="8725" y="19671"/>
                    <a:pt x="9446" y="19730"/>
                    <a:pt x="10167" y="19730"/>
                  </a:cubicBezTo>
                  <a:cubicBezTo>
                    <a:pt x="10291" y="19730"/>
                    <a:pt x="10414" y="19728"/>
                    <a:pt x="10537" y="19724"/>
                  </a:cubicBezTo>
                  <a:cubicBezTo>
                    <a:pt x="10585" y="19726"/>
                    <a:pt x="10632" y="19727"/>
                    <a:pt x="10680" y="19727"/>
                  </a:cubicBezTo>
                  <a:cubicBezTo>
                    <a:pt x="11321" y="19727"/>
                    <a:pt x="11953" y="19581"/>
                    <a:pt x="12585" y="19415"/>
                  </a:cubicBezTo>
                  <a:cubicBezTo>
                    <a:pt x="13835" y="19105"/>
                    <a:pt x="15026" y="18534"/>
                    <a:pt x="16050" y="17736"/>
                  </a:cubicBezTo>
                  <a:cubicBezTo>
                    <a:pt x="16550" y="17319"/>
                    <a:pt x="16991" y="16855"/>
                    <a:pt x="17372" y="16331"/>
                  </a:cubicBezTo>
                  <a:cubicBezTo>
                    <a:pt x="17764" y="15843"/>
                    <a:pt x="18110" y="15319"/>
                    <a:pt x="18419" y="14760"/>
                  </a:cubicBezTo>
                  <a:cubicBezTo>
                    <a:pt x="18860" y="13938"/>
                    <a:pt x="19098" y="13033"/>
                    <a:pt x="19336" y="12128"/>
                  </a:cubicBezTo>
                  <a:cubicBezTo>
                    <a:pt x="19634" y="10676"/>
                    <a:pt x="19908" y="9140"/>
                    <a:pt x="19598" y="7663"/>
                  </a:cubicBezTo>
                  <a:cubicBezTo>
                    <a:pt x="19384" y="6806"/>
                    <a:pt x="19098" y="5961"/>
                    <a:pt x="18741" y="5139"/>
                  </a:cubicBezTo>
                  <a:cubicBezTo>
                    <a:pt x="18455" y="4580"/>
                    <a:pt x="18134" y="4044"/>
                    <a:pt x="17776" y="3532"/>
                  </a:cubicBezTo>
                  <a:cubicBezTo>
                    <a:pt x="16919" y="2389"/>
                    <a:pt x="15693" y="1556"/>
                    <a:pt x="14431" y="936"/>
                  </a:cubicBezTo>
                  <a:cubicBezTo>
                    <a:pt x="13657" y="579"/>
                    <a:pt x="12823" y="413"/>
                    <a:pt x="12002" y="270"/>
                  </a:cubicBezTo>
                  <a:cubicBezTo>
                    <a:pt x="11245" y="90"/>
                    <a:pt x="10473" y="1"/>
                    <a:pt x="9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7989475" y="777013"/>
              <a:ext cx="83750" cy="141525"/>
            </a:xfrm>
            <a:custGeom>
              <a:avLst/>
              <a:gdLst/>
              <a:ahLst/>
              <a:cxnLst/>
              <a:rect l="l" t="t" r="r" b="b"/>
              <a:pathLst>
                <a:path w="3350" h="5661" extrusionOk="0">
                  <a:moveTo>
                    <a:pt x="2122" y="1"/>
                  </a:moveTo>
                  <a:cubicBezTo>
                    <a:pt x="1925" y="1"/>
                    <a:pt x="1745" y="193"/>
                    <a:pt x="1658" y="392"/>
                  </a:cubicBezTo>
                  <a:cubicBezTo>
                    <a:pt x="1539" y="737"/>
                    <a:pt x="1480" y="1106"/>
                    <a:pt x="1515" y="1463"/>
                  </a:cubicBezTo>
                  <a:cubicBezTo>
                    <a:pt x="1432" y="1344"/>
                    <a:pt x="1349" y="1213"/>
                    <a:pt x="1265" y="1082"/>
                  </a:cubicBezTo>
                  <a:cubicBezTo>
                    <a:pt x="1134" y="856"/>
                    <a:pt x="956" y="642"/>
                    <a:pt x="753" y="475"/>
                  </a:cubicBezTo>
                  <a:cubicBezTo>
                    <a:pt x="687" y="417"/>
                    <a:pt x="608" y="390"/>
                    <a:pt x="530" y="390"/>
                  </a:cubicBezTo>
                  <a:cubicBezTo>
                    <a:pt x="371" y="390"/>
                    <a:pt x="218" y="501"/>
                    <a:pt x="194" y="678"/>
                  </a:cubicBezTo>
                  <a:cubicBezTo>
                    <a:pt x="170" y="797"/>
                    <a:pt x="182" y="928"/>
                    <a:pt x="218" y="1035"/>
                  </a:cubicBezTo>
                  <a:cubicBezTo>
                    <a:pt x="218" y="1070"/>
                    <a:pt x="230" y="1094"/>
                    <a:pt x="242" y="1130"/>
                  </a:cubicBezTo>
                  <a:cubicBezTo>
                    <a:pt x="265" y="1201"/>
                    <a:pt x="289" y="1273"/>
                    <a:pt x="325" y="1344"/>
                  </a:cubicBezTo>
                  <a:cubicBezTo>
                    <a:pt x="408" y="1559"/>
                    <a:pt x="515" y="1761"/>
                    <a:pt x="658" y="1940"/>
                  </a:cubicBezTo>
                  <a:cubicBezTo>
                    <a:pt x="873" y="2273"/>
                    <a:pt x="1111" y="2571"/>
                    <a:pt x="1349" y="2880"/>
                  </a:cubicBezTo>
                  <a:cubicBezTo>
                    <a:pt x="1408" y="2975"/>
                    <a:pt x="1468" y="3047"/>
                    <a:pt x="1551" y="3130"/>
                  </a:cubicBezTo>
                  <a:cubicBezTo>
                    <a:pt x="1551" y="3130"/>
                    <a:pt x="1563" y="3142"/>
                    <a:pt x="1563" y="3154"/>
                  </a:cubicBezTo>
                  <a:cubicBezTo>
                    <a:pt x="1639" y="3284"/>
                    <a:pt x="1774" y="3355"/>
                    <a:pt x="1911" y="3355"/>
                  </a:cubicBezTo>
                  <a:cubicBezTo>
                    <a:pt x="1988" y="3355"/>
                    <a:pt x="2066" y="3332"/>
                    <a:pt x="2135" y="3285"/>
                  </a:cubicBezTo>
                  <a:cubicBezTo>
                    <a:pt x="2147" y="3273"/>
                    <a:pt x="2170" y="3261"/>
                    <a:pt x="2182" y="3249"/>
                  </a:cubicBezTo>
                  <a:lnTo>
                    <a:pt x="2182" y="3249"/>
                  </a:lnTo>
                  <a:cubicBezTo>
                    <a:pt x="2182" y="3273"/>
                    <a:pt x="2170" y="3285"/>
                    <a:pt x="2158" y="3309"/>
                  </a:cubicBezTo>
                  <a:cubicBezTo>
                    <a:pt x="2063" y="3618"/>
                    <a:pt x="1992" y="3940"/>
                    <a:pt x="1956" y="4261"/>
                  </a:cubicBezTo>
                  <a:cubicBezTo>
                    <a:pt x="1766" y="4035"/>
                    <a:pt x="1563" y="3833"/>
                    <a:pt x="1337" y="3654"/>
                  </a:cubicBezTo>
                  <a:cubicBezTo>
                    <a:pt x="1305" y="3629"/>
                    <a:pt x="1287" y="3614"/>
                    <a:pt x="1286" y="3614"/>
                  </a:cubicBezTo>
                  <a:lnTo>
                    <a:pt x="1286" y="3614"/>
                  </a:lnTo>
                  <a:cubicBezTo>
                    <a:pt x="1285" y="3614"/>
                    <a:pt x="1297" y="3626"/>
                    <a:pt x="1325" y="3654"/>
                  </a:cubicBezTo>
                  <a:cubicBezTo>
                    <a:pt x="1146" y="3487"/>
                    <a:pt x="944" y="3356"/>
                    <a:pt x="718" y="3261"/>
                  </a:cubicBezTo>
                  <a:cubicBezTo>
                    <a:pt x="639" y="3230"/>
                    <a:pt x="565" y="3216"/>
                    <a:pt x="498" y="3216"/>
                  </a:cubicBezTo>
                  <a:cubicBezTo>
                    <a:pt x="155" y="3216"/>
                    <a:pt x="0" y="3589"/>
                    <a:pt x="230" y="3928"/>
                  </a:cubicBezTo>
                  <a:cubicBezTo>
                    <a:pt x="444" y="4297"/>
                    <a:pt x="813" y="4547"/>
                    <a:pt x="1134" y="4809"/>
                  </a:cubicBezTo>
                  <a:cubicBezTo>
                    <a:pt x="1444" y="5083"/>
                    <a:pt x="1777" y="5333"/>
                    <a:pt x="2123" y="5559"/>
                  </a:cubicBezTo>
                  <a:cubicBezTo>
                    <a:pt x="2240" y="5630"/>
                    <a:pt x="2340" y="5660"/>
                    <a:pt x="2426" y="5660"/>
                  </a:cubicBezTo>
                  <a:cubicBezTo>
                    <a:pt x="2730" y="5660"/>
                    <a:pt x="2854" y="5277"/>
                    <a:pt x="2956" y="4952"/>
                  </a:cubicBezTo>
                  <a:cubicBezTo>
                    <a:pt x="3170" y="4368"/>
                    <a:pt x="3349" y="3761"/>
                    <a:pt x="3301" y="3154"/>
                  </a:cubicBezTo>
                  <a:cubicBezTo>
                    <a:pt x="3292" y="2859"/>
                    <a:pt x="3087" y="2564"/>
                    <a:pt x="2801" y="2564"/>
                  </a:cubicBezTo>
                  <a:cubicBezTo>
                    <a:pt x="2741" y="2564"/>
                    <a:pt x="2677" y="2577"/>
                    <a:pt x="2611" y="2606"/>
                  </a:cubicBezTo>
                  <a:cubicBezTo>
                    <a:pt x="2480" y="2678"/>
                    <a:pt x="2373" y="2797"/>
                    <a:pt x="2301" y="2940"/>
                  </a:cubicBezTo>
                  <a:cubicBezTo>
                    <a:pt x="2325" y="2892"/>
                    <a:pt x="2337" y="2844"/>
                    <a:pt x="2349" y="2797"/>
                  </a:cubicBezTo>
                  <a:cubicBezTo>
                    <a:pt x="2385" y="2713"/>
                    <a:pt x="2408" y="2630"/>
                    <a:pt x="2432" y="2547"/>
                  </a:cubicBezTo>
                  <a:lnTo>
                    <a:pt x="2432" y="2547"/>
                  </a:lnTo>
                  <a:cubicBezTo>
                    <a:pt x="2425" y="2577"/>
                    <a:pt x="2423" y="2591"/>
                    <a:pt x="2426" y="2591"/>
                  </a:cubicBezTo>
                  <a:cubicBezTo>
                    <a:pt x="2438" y="2591"/>
                    <a:pt x="2577" y="2175"/>
                    <a:pt x="2587" y="2094"/>
                  </a:cubicBezTo>
                  <a:cubicBezTo>
                    <a:pt x="2647" y="1725"/>
                    <a:pt x="2658" y="1368"/>
                    <a:pt x="2635" y="999"/>
                  </a:cubicBezTo>
                  <a:cubicBezTo>
                    <a:pt x="2587" y="689"/>
                    <a:pt x="2575" y="332"/>
                    <a:pt x="2349" y="94"/>
                  </a:cubicBezTo>
                  <a:cubicBezTo>
                    <a:pt x="2274" y="29"/>
                    <a:pt x="2196" y="1"/>
                    <a:pt x="2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8004300" y="926688"/>
              <a:ext cx="86775" cy="80550"/>
            </a:xfrm>
            <a:custGeom>
              <a:avLst/>
              <a:gdLst/>
              <a:ahLst/>
              <a:cxnLst/>
              <a:rect l="l" t="t" r="r" b="b"/>
              <a:pathLst>
                <a:path w="3471" h="3222" extrusionOk="0">
                  <a:moveTo>
                    <a:pt x="2804" y="1"/>
                  </a:moveTo>
                  <a:cubicBezTo>
                    <a:pt x="2494" y="48"/>
                    <a:pt x="2316" y="334"/>
                    <a:pt x="2208" y="608"/>
                  </a:cubicBezTo>
                  <a:cubicBezTo>
                    <a:pt x="2101" y="906"/>
                    <a:pt x="2042" y="1227"/>
                    <a:pt x="2030" y="1537"/>
                  </a:cubicBezTo>
                  <a:cubicBezTo>
                    <a:pt x="1661" y="1132"/>
                    <a:pt x="1292" y="703"/>
                    <a:pt x="780" y="501"/>
                  </a:cubicBezTo>
                  <a:cubicBezTo>
                    <a:pt x="694" y="458"/>
                    <a:pt x="609" y="438"/>
                    <a:pt x="530" y="438"/>
                  </a:cubicBezTo>
                  <a:cubicBezTo>
                    <a:pt x="214" y="438"/>
                    <a:pt x="1" y="758"/>
                    <a:pt x="268" y="1215"/>
                  </a:cubicBezTo>
                  <a:cubicBezTo>
                    <a:pt x="482" y="1632"/>
                    <a:pt x="875" y="1930"/>
                    <a:pt x="1244" y="2227"/>
                  </a:cubicBezTo>
                  <a:cubicBezTo>
                    <a:pt x="1542" y="2477"/>
                    <a:pt x="1851" y="2727"/>
                    <a:pt x="2173" y="2942"/>
                  </a:cubicBezTo>
                  <a:cubicBezTo>
                    <a:pt x="2196" y="2989"/>
                    <a:pt x="2220" y="3025"/>
                    <a:pt x="2268" y="3049"/>
                  </a:cubicBezTo>
                  <a:cubicBezTo>
                    <a:pt x="2327" y="3096"/>
                    <a:pt x="2399" y="3132"/>
                    <a:pt x="2470" y="3132"/>
                  </a:cubicBezTo>
                  <a:lnTo>
                    <a:pt x="2566" y="3192"/>
                  </a:lnTo>
                  <a:cubicBezTo>
                    <a:pt x="2623" y="3212"/>
                    <a:pt x="2675" y="3221"/>
                    <a:pt x="2723" y="3221"/>
                  </a:cubicBezTo>
                  <a:cubicBezTo>
                    <a:pt x="3066" y="3221"/>
                    <a:pt x="3191" y="2744"/>
                    <a:pt x="3232" y="2441"/>
                  </a:cubicBezTo>
                  <a:cubicBezTo>
                    <a:pt x="3328" y="1965"/>
                    <a:pt x="3375" y="1477"/>
                    <a:pt x="3375" y="989"/>
                  </a:cubicBezTo>
                  <a:cubicBezTo>
                    <a:pt x="3387" y="715"/>
                    <a:pt x="3470" y="1"/>
                    <a:pt x="2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8047300" y="1007538"/>
              <a:ext cx="83350" cy="71425"/>
            </a:xfrm>
            <a:custGeom>
              <a:avLst/>
              <a:gdLst/>
              <a:ahLst/>
              <a:cxnLst/>
              <a:rect l="l" t="t" r="r" b="b"/>
              <a:pathLst>
                <a:path w="3334" h="2857" extrusionOk="0">
                  <a:moveTo>
                    <a:pt x="2275" y="1"/>
                  </a:moveTo>
                  <a:cubicBezTo>
                    <a:pt x="2040" y="1"/>
                    <a:pt x="1842" y="184"/>
                    <a:pt x="1786" y="481"/>
                  </a:cubicBezTo>
                  <a:cubicBezTo>
                    <a:pt x="1715" y="803"/>
                    <a:pt x="1703" y="1136"/>
                    <a:pt x="1762" y="1458"/>
                  </a:cubicBezTo>
                  <a:cubicBezTo>
                    <a:pt x="1512" y="1398"/>
                    <a:pt x="1250" y="1339"/>
                    <a:pt x="1000" y="1291"/>
                  </a:cubicBezTo>
                  <a:cubicBezTo>
                    <a:pt x="887" y="1267"/>
                    <a:pt x="771" y="1255"/>
                    <a:pt x="655" y="1255"/>
                  </a:cubicBezTo>
                  <a:cubicBezTo>
                    <a:pt x="539" y="1255"/>
                    <a:pt x="423" y="1267"/>
                    <a:pt x="310" y="1291"/>
                  </a:cubicBezTo>
                  <a:cubicBezTo>
                    <a:pt x="107" y="1374"/>
                    <a:pt x="0" y="1613"/>
                    <a:pt x="84" y="1815"/>
                  </a:cubicBezTo>
                  <a:cubicBezTo>
                    <a:pt x="226" y="2053"/>
                    <a:pt x="155" y="1934"/>
                    <a:pt x="357" y="2125"/>
                  </a:cubicBezTo>
                  <a:cubicBezTo>
                    <a:pt x="857" y="2506"/>
                    <a:pt x="1441" y="2636"/>
                    <a:pt x="2048" y="2720"/>
                  </a:cubicBezTo>
                  <a:cubicBezTo>
                    <a:pt x="2274" y="2767"/>
                    <a:pt x="2501" y="2815"/>
                    <a:pt x="2727" y="2839"/>
                  </a:cubicBezTo>
                  <a:cubicBezTo>
                    <a:pt x="2786" y="2851"/>
                    <a:pt x="2846" y="2857"/>
                    <a:pt x="2905" y="2857"/>
                  </a:cubicBezTo>
                  <a:cubicBezTo>
                    <a:pt x="2965" y="2857"/>
                    <a:pt x="3024" y="2851"/>
                    <a:pt x="3084" y="2839"/>
                  </a:cubicBezTo>
                  <a:cubicBezTo>
                    <a:pt x="3334" y="2732"/>
                    <a:pt x="3322" y="2434"/>
                    <a:pt x="3310" y="2208"/>
                  </a:cubicBezTo>
                  <a:cubicBezTo>
                    <a:pt x="3274" y="1791"/>
                    <a:pt x="3191" y="1386"/>
                    <a:pt x="3072" y="982"/>
                  </a:cubicBezTo>
                  <a:cubicBezTo>
                    <a:pt x="3001" y="660"/>
                    <a:pt x="2846" y="374"/>
                    <a:pt x="2631" y="136"/>
                  </a:cubicBezTo>
                  <a:cubicBezTo>
                    <a:pt x="2511" y="43"/>
                    <a:pt x="2389" y="1"/>
                    <a:pt x="2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8116950" y="1052888"/>
              <a:ext cx="70575" cy="74350"/>
            </a:xfrm>
            <a:custGeom>
              <a:avLst/>
              <a:gdLst/>
              <a:ahLst/>
              <a:cxnLst/>
              <a:rect l="l" t="t" r="r" b="b"/>
              <a:pathLst>
                <a:path w="2823" h="2974" extrusionOk="0">
                  <a:moveTo>
                    <a:pt x="1513" y="0"/>
                  </a:moveTo>
                  <a:cubicBezTo>
                    <a:pt x="1189" y="0"/>
                    <a:pt x="963" y="385"/>
                    <a:pt x="953" y="703"/>
                  </a:cubicBezTo>
                  <a:cubicBezTo>
                    <a:pt x="893" y="1168"/>
                    <a:pt x="1000" y="1644"/>
                    <a:pt x="1262" y="2037"/>
                  </a:cubicBezTo>
                  <a:cubicBezTo>
                    <a:pt x="1202" y="2032"/>
                    <a:pt x="1140" y="2030"/>
                    <a:pt x="1079" y="2030"/>
                  </a:cubicBezTo>
                  <a:cubicBezTo>
                    <a:pt x="839" y="2030"/>
                    <a:pt x="597" y="2066"/>
                    <a:pt x="369" y="2132"/>
                  </a:cubicBezTo>
                  <a:cubicBezTo>
                    <a:pt x="12" y="2263"/>
                    <a:pt x="0" y="2763"/>
                    <a:pt x="357" y="2906"/>
                  </a:cubicBezTo>
                  <a:cubicBezTo>
                    <a:pt x="510" y="2957"/>
                    <a:pt x="670" y="2974"/>
                    <a:pt x="833" y="2974"/>
                  </a:cubicBezTo>
                  <a:cubicBezTo>
                    <a:pt x="1088" y="2974"/>
                    <a:pt x="1348" y="2933"/>
                    <a:pt x="1596" y="2918"/>
                  </a:cubicBezTo>
                  <a:cubicBezTo>
                    <a:pt x="1798" y="2894"/>
                    <a:pt x="1989" y="2870"/>
                    <a:pt x="2179" y="2823"/>
                  </a:cubicBezTo>
                  <a:cubicBezTo>
                    <a:pt x="2346" y="2799"/>
                    <a:pt x="2501" y="2716"/>
                    <a:pt x="2620" y="2596"/>
                  </a:cubicBezTo>
                  <a:cubicBezTo>
                    <a:pt x="2822" y="2335"/>
                    <a:pt x="2715" y="2013"/>
                    <a:pt x="2632" y="1739"/>
                  </a:cubicBezTo>
                  <a:cubicBezTo>
                    <a:pt x="2512" y="1382"/>
                    <a:pt x="2370" y="1037"/>
                    <a:pt x="2203" y="703"/>
                  </a:cubicBezTo>
                  <a:cubicBezTo>
                    <a:pt x="2143" y="572"/>
                    <a:pt x="2060" y="441"/>
                    <a:pt x="1989" y="322"/>
                  </a:cubicBezTo>
                  <a:cubicBezTo>
                    <a:pt x="1917" y="203"/>
                    <a:pt x="1822" y="108"/>
                    <a:pt x="1715" y="49"/>
                  </a:cubicBezTo>
                  <a:cubicBezTo>
                    <a:pt x="1644" y="15"/>
                    <a:pt x="1577" y="0"/>
                    <a:pt x="1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8561050" y="988563"/>
              <a:ext cx="79500" cy="81025"/>
            </a:xfrm>
            <a:custGeom>
              <a:avLst/>
              <a:gdLst/>
              <a:ahLst/>
              <a:cxnLst/>
              <a:rect l="l" t="t" r="r" b="b"/>
              <a:pathLst>
                <a:path w="3180" h="3241" extrusionOk="0">
                  <a:moveTo>
                    <a:pt x="1561" y="1"/>
                  </a:moveTo>
                  <a:cubicBezTo>
                    <a:pt x="1436" y="1"/>
                    <a:pt x="1305" y="55"/>
                    <a:pt x="1215" y="145"/>
                  </a:cubicBezTo>
                  <a:cubicBezTo>
                    <a:pt x="1036" y="336"/>
                    <a:pt x="917" y="562"/>
                    <a:pt x="858" y="812"/>
                  </a:cubicBezTo>
                  <a:cubicBezTo>
                    <a:pt x="703" y="1252"/>
                    <a:pt x="560" y="1693"/>
                    <a:pt x="381" y="2122"/>
                  </a:cubicBezTo>
                  <a:cubicBezTo>
                    <a:pt x="334" y="2276"/>
                    <a:pt x="227" y="2419"/>
                    <a:pt x="191" y="2574"/>
                  </a:cubicBezTo>
                  <a:cubicBezTo>
                    <a:pt x="0" y="2776"/>
                    <a:pt x="60" y="3098"/>
                    <a:pt x="310" y="3205"/>
                  </a:cubicBezTo>
                  <a:cubicBezTo>
                    <a:pt x="369" y="3229"/>
                    <a:pt x="435" y="3241"/>
                    <a:pt x="500" y="3241"/>
                  </a:cubicBezTo>
                  <a:cubicBezTo>
                    <a:pt x="566" y="3241"/>
                    <a:pt x="631" y="3229"/>
                    <a:pt x="691" y="3205"/>
                  </a:cubicBezTo>
                  <a:cubicBezTo>
                    <a:pt x="1179" y="3169"/>
                    <a:pt x="1667" y="3038"/>
                    <a:pt x="2096" y="2800"/>
                  </a:cubicBezTo>
                  <a:cubicBezTo>
                    <a:pt x="2536" y="2574"/>
                    <a:pt x="2977" y="2217"/>
                    <a:pt x="3072" y="1705"/>
                  </a:cubicBezTo>
                  <a:cubicBezTo>
                    <a:pt x="3179" y="1419"/>
                    <a:pt x="3001" y="1109"/>
                    <a:pt x="2703" y="1050"/>
                  </a:cubicBezTo>
                  <a:cubicBezTo>
                    <a:pt x="2686" y="1049"/>
                    <a:pt x="2670" y="1049"/>
                    <a:pt x="2653" y="1049"/>
                  </a:cubicBezTo>
                  <a:cubicBezTo>
                    <a:pt x="2374" y="1049"/>
                    <a:pt x="2106" y="1143"/>
                    <a:pt x="1882" y="1300"/>
                  </a:cubicBezTo>
                  <a:cubicBezTo>
                    <a:pt x="1953" y="1074"/>
                    <a:pt x="1989" y="848"/>
                    <a:pt x="2001" y="609"/>
                  </a:cubicBezTo>
                  <a:cubicBezTo>
                    <a:pt x="1989" y="455"/>
                    <a:pt x="1953" y="300"/>
                    <a:pt x="1870" y="169"/>
                  </a:cubicBezTo>
                  <a:cubicBezTo>
                    <a:pt x="1799" y="52"/>
                    <a:pt x="1683" y="1"/>
                    <a:pt x="1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8611650" y="908513"/>
              <a:ext cx="69675" cy="79450"/>
            </a:xfrm>
            <a:custGeom>
              <a:avLst/>
              <a:gdLst/>
              <a:ahLst/>
              <a:cxnLst/>
              <a:rect l="l" t="t" r="r" b="b"/>
              <a:pathLst>
                <a:path w="2787" h="3178" extrusionOk="0">
                  <a:moveTo>
                    <a:pt x="925" y="0"/>
                  </a:moveTo>
                  <a:cubicBezTo>
                    <a:pt x="882" y="0"/>
                    <a:pt x="838" y="8"/>
                    <a:pt x="798" y="25"/>
                  </a:cubicBezTo>
                  <a:cubicBezTo>
                    <a:pt x="643" y="109"/>
                    <a:pt x="536" y="251"/>
                    <a:pt x="501" y="418"/>
                  </a:cubicBezTo>
                  <a:cubicBezTo>
                    <a:pt x="405" y="692"/>
                    <a:pt x="334" y="966"/>
                    <a:pt x="286" y="1252"/>
                  </a:cubicBezTo>
                  <a:cubicBezTo>
                    <a:pt x="215" y="1561"/>
                    <a:pt x="155" y="1883"/>
                    <a:pt x="96" y="2204"/>
                  </a:cubicBezTo>
                  <a:cubicBezTo>
                    <a:pt x="84" y="2359"/>
                    <a:pt x="0" y="2514"/>
                    <a:pt x="96" y="2645"/>
                  </a:cubicBezTo>
                  <a:cubicBezTo>
                    <a:pt x="108" y="2657"/>
                    <a:pt x="120" y="2657"/>
                    <a:pt x="131" y="2668"/>
                  </a:cubicBezTo>
                  <a:cubicBezTo>
                    <a:pt x="143" y="2728"/>
                    <a:pt x="155" y="2776"/>
                    <a:pt x="191" y="2823"/>
                  </a:cubicBezTo>
                  <a:cubicBezTo>
                    <a:pt x="203" y="2930"/>
                    <a:pt x="250" y="3026"/>
                    <a:pt x="334" y="3097"/>
                  </a:cubicBezTo>
                  <a:cubicBezTo>
                    <a:pt x="396" y="3151"/>
                    <a:pt x="472" y="3177"/>
                    <a:pt x="551" y="3177"/>
                  </a:cubicBezTo>
                  <a:cubicBezTo>
                    <a:pt x="578" y="3177"/>
                    <a:pt x="605" y="3174"/>
                    <a:pt x="631" y="3168"/>
                  </a:cubicBezTo>
                  <a:cubicBezTo>
                    <a:pt x="655" y="3168"/>
                    <a:pt x="679" y="3157"/>
                    <a:pt x="703" y="3145"/>
                  </a:cubicBezTo>
                  <a:cubicBezTo>
                    <a:pt x="727" y="3133"/>
                    <a:pt x="751" y="3133"/>
                    <a:pt x="774" y="3121"/>
                  </a:cubicBezTo>
                  <a:lnTo>
                    <a:pt x="870" y="3085"/>
                  </a:lnTo>
                  <a:cubicBezTo>
                    <a:pt x="1085" y="2960"/>
                    <a:pt x="1322" y="2857"/>
                    <a:pt x="1540" y="2734"/>
                  </a:cubicBezTo>
                  <a:lnTo>
                    <a:pt x="1540" y="2734"/>
                  </a:lnTo>
                  <a:lnTo>
                    <a:pt x="1489" y="2764"/>
                  </a:lnTo>
                  <a:cubicBezTo>
                    <a:pt x="1786" y="2597"/>
                    <a:pt x="2120" y="2466"/>
                    <a:pt x="2358" y="2216"/>
                  </a:cubicBezTo>
                  <a:cubicBezTo>
                    <a:pt x="2548" y="2037"/>
                    <a:pt x="2691" y="1823"/>
                    <a:pt x="2751" y="1573"/>
                  </a:cubicBezTo>
                  <a:cubicBezTo>
                    <a:pt x="2787" y="1287"/>
                    <a:pt x="2632" y="1025"/>
                    <a:pt x="2370" y="930"/>
                  </a:cubicBezTo>
                  <a:cubicBezTo>
                    <a:pt x="2334" y="918"/>
                    <a:pt x="2298" y="906"/>
                    <a:pt x="2263" y="894"/>
                  </a:cubicBezTo>
                  <a:cubicBezTo>
                    <a:pt x="2179" y="894"/>
                    <a:pt x="2096" y="894"/>
                    <a:pt x="2025" y="906"/>
                  </a:cubicBezTo>
                  <a:cubicBezTo>
                    <a:pt x="1763" y="966"/>
                    <a:pt x="1513" y="1073"/>
                    <a:pt x="1298" y="1228"/>
                  </a:cubicBezTo>
                  <a:cubicBezTo>
                    <a:pt x="1393" y="871"/>
                    <a:pt x="1358" y="490"/>
                    <a:pt x="1215" y="156"/>
                  </a:cubicBezTo>
                  <a:cubicBezTo>
                    <a:pt x="1147" y="54"/>
                    <a:pt x="1035" y="0"/>
                    <a:pt x="9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8633075" y="814813"/>
              <a:ext cx="65525" cy="76675"/>
            </a:xfrm>
            <a:custGeom>
              <a:avLst/>
              <a:gdLst/>
              <a:ahLst/>
              <a:cxnLst/>
              <a:rect l="l" t="t" r="r" b="b"/>
              <a:pathLst>
                <a:path w="2621" h="3067" extrusionOk="0">
                  <a:moveTo>
                    <a:pt x="531" y="1"/>
                  </a:moveTo>
                  <a:cubicBezTo>
                    <a:pt x="418" y="1"/>
                    <a:pt x="304" y="56"/>
                    <a:pt x="215" y="178"/>
                  </a:cubicBezTo>
                  <a:cubicBezTo>
                    <a:pt x="1" y="487"/>
                    <a:pt x="48" y="892"/>
                    <a:pt x="84" y="1237"/>
                  </a:cubicBezTo>
                  <a:cubicBezTo>
                    <a:pt x="144" y="1725"/>
                    <a:pt x="239" y="2202"/>
                    <a:pt x="358" y="2666"/>
                  </a:cubicBezTo>
                  <a:lnTo>
                    <a:pt x="358" y="2678"/>
                  </a:lnTo>
                  <a:cubicBezTo>
                    <a:pt x="337" y="2891"/>
                    <a:pt x="516" y="3066"/>
                    <a:pt x="725" y="3066"/>
                  </a:cubicBezTo>
                  <a:cubicBezTo>
                    <a:pt x="749" y="3066"/>
                    <a:pt x="774" y="3064"/>
                    <a:pt x="798" y="3059"/>
                  </a:cubicBezTo>
                  <a:cubicBezTo>
                    <a:pt x="906" y="3035"/>
                    <a:pt x="1013" y="2999"/>
                    <a:pt x="1108" y="2952"/>
                  </a:cubicBezTo>
                  <a:cubicBezTo>
                    <a:pt x="1858" y="2595"/>
                    <a:pt x="2215" y="2273"/>
                    <a:pt x="2453" y="1630"/>
                  </a:cubicBezTo>
                  <a:cubicBezTo>
                    <a:pt x="2525" y="1428"/>
                    <a:pt x="2572" y="1225"/>
                    <a:pt x="2596" y="1011"/>
                  </a:cubicBezTo>
                  <a:cubicBezTo>
                    <a:pt x="2620" y="856"/>
                    <a:pt x="2608" y="690"/>
                    <a:pt x="2549" y="535"/>
                  </a:cubicBezTo>
                  <a:cubicBezTo>
                    <a:pt x="2420" y="324"/>
                    <a:pt x="2263" y="258"/>
                    <a:pt x="2113" y="258"/>
                  </a:cubicBezTo>
                  <a:cubicBezTo>
                    <a:pt x="1916" y="258"/>
                    <a:pt x="1732" y="373"/>
                    <a:pt x="1644" y="428"/>
                  </a:cubicBezTo>
                  <a:cubicBezTo>
                    <a:pt x="1441" y="570"/>
                    <a:pt x="1263" y="737"/>
                    <a:pt x="1132" y="951"/>
                  </a:cubicBezTo>
                  <a:cubicBezTo>
                    <a:pt x="1096" y="690"/>
                    <a:pt x="1013" y="428"/>
                    <a:pt x="882" y="201"/>
                  </a:cubicBezTo>
                  <a:cubicBezTo>
                    <a:pt x="793" y="74"/>
                    <a:pt x="662" y="1"/>
                    <a:pt x="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8633675" y="730113"/>
              <a:ext cx="66100" cy="68325"/>
            </a:xfrm>
            <a:custGeom>
              <a:avLst/>
              <a:gdLst/>
              <a:ahLst/>
              <a:cxnLst/>
              <a:rect l="l" t="t" r="r" b="b"/>
              <a:pathLst>
                <a:path w="2644" h="2733" extrusionOk="0">
                  <a:moveTo>
                    <a:pt x="1847" y="0"/>
                  </a:moveTo>
                  <a:cubicBezTo>
                    <a:pt x="1583" y="0"/>
                    <a:pt x="1331" y="276"/>
                    <a:pt x="1215" y="518"/>
                  </a:cubicBezTo>
                  <a:cubicBezTo>
                    <a:pt x="1179" y="613"/>
                    <a:pt x="1144" y="696"/>
                    <a:pt x="1108" y="791"/>
                  </a:cubicBezTo>
                  <a:cubicBezTo>
                    <a:pt x="1072" y="684"/>
                    <a:pt x="1024" y="589"/>
                    <a:pt x="965" y="494"/>
                  </a:cubicBezTo>
                  <a:cubicBezTo>
                    <a:pt x="863" y="299"/>
                    <a:pt x="645" y="111"/>
                    <a:pt x="419" y="111"/>
                  </a:cubicBezTo>
                  <a:cubicBezTo>
                    <a:pt x="355" y="111"/>
                    <a:pt x="290" y="126"/>
                    <a:pt x="227" y="160"/>
                  </a:cubicBezTo>
                  <a:cubicBezTo>
                    <a:pt x="1" y="279"/>
                    <a:pt x="24" y="565"/>
                    <a:pt x="84" y="791"/>
                  </a:cubicBezTo>
                  <a:cubicBezTo>
                    <a:pt x="131" y="1041"/>
                    <a:pt x="203" y="1291"/>
                    <a:pt x="310" y="1530"/>
                  </a:cubicBezTo>
                  <a:cubicBezTo>
                    <a:pt x="429" y="1827"/>
                    <a:pt x="572" y="2113"/>
                    <a:pt x="727" y="2387"/>
                  </a:cubicBezTo>
                  <a:cubicBezTo>
                    <a:pt x="822" y="2518"/>
                    <a:pt x="870" y="2708"/>
                    <a:pt x="1048" y="2732"/>
                  </a:cubicBezTo>
                  <a:cubicBezTo>
                    <a:pt x="1108" y="2732"/>
                    <a:pt x="1167" y="2720"/>
                    <a:pt x="1215" y="2696"/>
                  </a:cubicBezTo>
                  <a:cubicBezTo>
                    <a:pt x="1254" y="2711"/>
                    <a:pt x="1295" y="2717"/>
                    <a:pt x="1336" y="2717"/>
                  </a:cubicBezTo>
                  <a:cubicBezTo>
                    <a:pt x="1433" y="2717"/>
                    <a:pt x="1529" y="2680"/>
                    <a:pt x="1596" y="2613"/>
                  </a:cubicBezTo>
                  <a:lnTo>
                    <a:pt x="1608" y="2601"/>
                  </a:lnTo>
                  <a:cubicBezTo>
                    <a:pt x="2298" y="1934"/>
                    <a:pt x="2644" y="660"/>
                    <a:pt x="2108" y="101"/>
                  </a:cubicBezTo>
                  <a:cubicBezTo>
                    <a:pt x="2022" y="30"/>
                    <a:pt x="1934" y="0"/>
                    <a:pt x="1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8630700" y="655738"/>
              <a:ext cx="33950" cy="69025"/>
            </a:xfrm>
            <a:custGeom>
              <a:avLst/>
              <a:gdLst/>
              <a:ahLst/>
              <a:cxnLst/>
              <a:rect l="l" t="t" r="r" b="b"/>
              <a:pathLst>
                <a:path w="1358" h="2761" extrusionOk="0">
                  <a:moveTo>
                    <a:pt x="639" y="0"/>
                  </a:moveTo>
                  <a:cubicBezTo>
                    <a:pt x="501" y="0"/>
                    <a:pt x="362" y="69"/>
                    <a:pt x="274" y="183"/>
                  </a:cubicBezTo>
                  <a:cubicBezTo>
                    <a:pt x="36" y="480"/>
                    <a:pt x="0" y="909"/>
                    <a:pt x="72" y="1278"/>
                  </a:cubicBezTo>
                  <a:cubicBezTo>
                    <a:pt x="155" y="1599"/>
                    <a:pt x="274" y="1909"/>
                    <a:pt x="453" y="2195"/>
                  </a:cubicBezTo>
                  <a:cubicBezTo>
                    <a:pt x="477" y="2254"/>
                    <a:pt x="512" y="2326"/>
                    <a:pt x="560" y="2385"/>
                  </a:cubicBezTo>
                  <a:lnTo>
                    <a:pt x="560" y="2469"/>
                  </a:lnTo>
                  <a:cubicBezTo>
                    <a:pt x="572" y="2564"/>
                    <a:pt x="620" y="2659"/>
                    <a:pt x="715" y="2719"/>
                  </a:cubicBezTo>
                  <a:cubicBezTo>
                    <a:pt x="765" y="2747"/>
                    <a:pt x="821" y="2761"/>
                    <a:pt x="876" y="2761"/>
                  </a:cubicBezTo>
                  <a:cubicBezTo>
                    <a:pt x="1004" y="2761"/>
                    <a:pt x="1129" y="2689"/>
                    <a:pt x="1179" y="2564"/>
                  </a:cubicBezTo>
                  <a:cubicBezTo>
                    <a:pt x="1298" y="2207"/>
                    <a:pt x="1358" y="1838"/>
                    <a:pt x="1346" y="1469"/>
                  </a:cubicBezTo>
                  <a:cubicBezTo>
                    <a:pt x="1334" y="1004"/>
                    <a:pt x="1263" y="230"/>
                    <a:pt x="786" y="28"/>
                  </a:cubicBezTo>
                  <a:cubicBezTo>
                    <a:pt x="739" y="9"/>
                    <a:pt x="689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7988650" y="703213"/>
              <a:ext cx="34250" cy="69400"/>
            </a:xfrm>
            <a:custGeom>
              <a:avLst/>
              <a:gdLst/>
              <a:ahLst/>
              <a:cxnLst/>
              <a:rect l="l" t="t" r="r" b="b"/>
              <a:pathLst>
                <a:path w="1370" h="2776" extrusionOk="0">
                  <a:moveTo>
                    <a:pt x="328" y="126"/>
                  </a:moveTo>
                  <a:cubicBezTo>
                    <a:pt x="325" y="128"/>
                    <a:pt x="321" y="130"/>
                    <a:pt x="318" y="133"/>
                  </a:cubicBezTo>
                  <a:lnTo>
                    <a:pt x="318" y="133"/>
                  </a:lnTo>
                  <a:cubicBezTo>
                    <a:pt x="319" y="132"/>
                    <a:pt x="321" y="130"/>
                    <a:pt x="322" y="129"/>
                  </a:cubicBezTo>
                  <a:lnTo>
                    <a:pt x="328" y="126"/>
                  </a:lnTo>
                  <a:close/>
                  <a:moveTo>
                    <a:pt x="604" y="0"/>
                  </a:moveTo>
                  <a:cubicBezTo>
                    <a:pt x="526" y="0"/>
                    <a:pt x="447" y="26"/>
                    <a:pt x="382" y="70"/>
                  </a:cubicBezTo>
                  <a:cubicBezTo>
                    <a:pt x="346" y="105"/>
                    <a:pt x="310" y="129"/>
                    <a:pt x="275" y="165"/>
                  </a:cubicBezTo>
                  <a:cubicBezTo>
                    <a:pt x="283" y="156"/>
                    <a:pt x="298" y="147"/>
                    <a:pt x="310" y="139"/>
                  </a:cubicBezTo>
                  <a:lnTo>
                    <a:pt x="310" y="139"/>
                  </a:lnTo>
                  <a:cubicBezTo>
                    <a:pt x="251" y="186"/>
                    <a:pt x="205" y="247"/>
                    <a:pt x="179" y="308"/>
                  </a:cubicBezTo>
                  <a:cubicBezTo>
                    <a:pt x="1" y="653"/>
                    <a:pt x="72" y="1058"/>
                    <a:pt x="179" y="1415"/>
                  </a:cubicBezTo>
                  <a:cubicBezTo>
                    <a:pt x="251" y="1725"/>
                    <a:pt x="382" y="2034"/>
                    <a:pt x="536" y="2320"/>
                  </a:cubicBezTo>
                  <a:cubicBezTo>
                    <a:pt x="584" y="2379"/>
                    <a:pt x="620" y="2463"/>
                    <a:pt x="667" y="2522"/>
                  </a:cubicBezTo>
                  <a:cubicBezTo>
                    <a:pt x="691" y="2653"/>
                    <a:pt x="786" y="2748"/>
                    <a:pt x="917" y="2772"/>
                  </a:cubicBezTo>
                  <a:cubicBezTo>
                    <a:pt x="934" y="2775"/>
                    <a:pt x="951" y="2776"/>
                    <a:pt x="966" y="2776"/>
                  </a:cubicBezTo>
                  <a:cubicBezTo>
                    <a:pt x="1180" y="2776"/>
                    <a:pt x="1266" y="2556"/>
                    <a:pt x="1310" y="2367"/>
                  </a:cubicBezTo>
                  <a:cubicBezTo>
                    <a:pt x="1346" y="2201"/>
                    <a:pt x="1370" y="2034"/>
                    <a:pt x="1370" y="1855"/>
                  </a:cubicBezTo>
                  <a:cubicBezTo>
                    <a:pt x="1346" y="1534"/>
                    <a:pt x="1298" y="1201"/>
                    <a:pt x="1215" y="879"/>
                  </a:cubicBezTo>
                  <a:cubicBezTo>
                    <a:pt x="1144" y="570"/>
                    <a:pt x="1037" y="201"/>
                    <a:pt x="751" y="34"/>
                  </a:cubicBezTo>
                  <a:cubicBezTo>
                    <a:pt x="704" y="11"/>
                    <a:pt x="654" y="0"/>
                    <a:pt x="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8071400" y="524763"/>
              <a:ext cx="102425" cy="93075"/>
            </a:xfrm>
            <a:custGeom>
              <a:avLst/>
              <a:gdLst/>
              <a:ahLst/>
              <a:cxnLst/>
              <a:rect l="l" t="t" r="r" b="b"/>
              <a:pathLst>
                <a:path w="4097" h="3723" extrusionOk="0">
                  <a:moveTo>
                    <a:pt x="2052" y="1"/>
                  </a:moveTo>
                  <a:cubicBezTo>
                    <a:pt x="1909" y="1"/>
                    <a:pt x="1765" y="17"/>
                    <a:pt x="1620" y="52"/>
                  </a:cubicBezTo>
                  <a:cubicBezTo>
                    <a:pt x="620" y="290"/>
                    <a:pt x="1" y="1290"/>
                    <a:pt x="239" y="2290"/>
                  </a:cubicBezTo>
                  <a:cubicBezTo>
                    <a:pt x="442" y="3146"/>
                    <a:pt x="1203" y="3722"/>
                    <a:pt x="2045" y="3722"/>
                  </a:cubicBezTo>
                  <a:cubicBezTo>
                    <a:pt x="2188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5" y="578"/>
                    <a:pt x="2893" y="1"/>
                    <a:pt x="2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8428600" y="456013"/>
              <a:ext cx="102400" cy="93075"/>
            </a:xfrm>
            <a:custGeom>
              <a:avLst/>
              <a:gdLst/>
              <a:ahLst/>
              <a:cxnLst/>
              <a:rect l="l" t="t" r="r" b="b"/>
              <a:pathLst>
                <a:path w="4096" h="3723" extrusionOk="0">
                  <a:moveTo>
                    <a:pt x="2051" y="1"/>
                  </a:moveTo>
                  <a:cubicBezTo>
                    <a:pt x="1909" y="1"/>
                    <a:pt x="1764" y="17"/>
                    <a:pt x="1619" y="52"/>
                  </a:cubicBezTo>
                  <a:cubicBezTo>
                    <a:pt x="619" y="290"/>
                    <a:pt x="0" y="1290"/>
                    <a:pt x="238" y="2290"/>
                  </a:cubicBezTo>
                  <a:cubicBezTo>
                    <a:pt x="442" y="3145"/>
                    <a:pt x="1203" y="3722"/>
                    <a:pt x="2045" y="3722"/>
                  </a:cubicBezTo>
                  <a:cubicBezTo>
                    <a:pt x="2187" y="3722"/>
                    <a:pt x="2332" y="3706"/>
                    <a:pt x="2477" y="3671"/>
                  </a:cubicBezTo>
                  <a:cubicBezTo>
                    <a:pt x="3477" y="3433"/>
                    <a:pt x="4096" y="2433"/>
                    <a:pt x="3858" y="1433"/>
                  </a:cubicBezTo>
                  <a:cubicBezTo>
                    <a:pt x="3654" y="577"/>
                    <a:pt x="2893" y="1"/>
                    <a:pt x="20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383" y="570219"/>
            <a:ext cx="5111953" cy="338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8732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mily-Friendly Travel Destinations by Slidesgo">
  <a:themeElements>
    <a:clrScheme name="Simple Light">
      <a:dk1>
        <a:srgbClr val="AC2C67"/>
      </a:dk1>
      <a:lt1>
        <a:srgbClr val="FCF8E5"/>
      </a:lt1>
      <a:dk2>
        <a:srgbClr val="51927A"/>
      </a:dk2>
      <a:lt2>
        <a:srgbClr val="000000"/>
      </a:lt2>
      <a:accent1>
        <a:srgbClr val="C6799E"/>
      </a:accent1>
      <a:accent2>
        <a:srgbClr val="E8695B"/>
      </a:accent2>
      <a:accent3>
        <a:srgbClr val="F1CB47"/>
      </a:accent3>
      <a:accent4>
        <a:srgbClr val="B1EBFD"/>
      </a:accent4>
      <a:accent5>
        <a:srgbClr val="4CB0BA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254</Words>
  <Application>Microsoft Office PowerPoint</Application>
  <PresentationFormat>On-screen Show (16:9)</PresentationFormat>
  <Paragraphs>42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Public Sans</vt:lpstr>
      <vt:lpstr>Nunito Light</vt:lpstr>
      <vt:lpstr>Raleway</vt:lpstr>
      <vt:lpstr>Public Sans Light</vt:lpstr>
      <vt:lpstr>Arial</vt:lpstr>
      <vt:lpstr>Titan One</vt:lpstr>
      <vt:lpstr>Family-Friendly Travel Destinations by Slidesgo</vt:lpstr>
      <vt:lpstr> Putovanje sa Makijem</vt:lpstr>
      <vt:lpstr>Uvod</vt:lpstr>
      <vt:lpstr>Uvod</vt:lpstr>
      <vt:lpstr>Mjesta</vt:lpstr>
      <vt:lpstr>Mjesta koja možemo obići</vt:lpstr>
      <vt:lpstr>Skoplje</vt:lpstr>
      <vt:lpstr>Krusevo</vt:lpstr>
      <vt:lpstr>Kanjon Matka</vt:lpstr>
      <vt:lpstr>Pelince</vt:lpstr>
      <vt:lpstr>Ohrid</vt:lpstr>
      <vt:lpstr>Kumanovo</vt:lpstr>
      <vt:lpstr>31 Decembar</vt:lpstr>
      <vt:lpstr>“Miki i ja”</vt:lpstr>
      <vt:lpstr>Hvala :)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Putovanje sa Makijem</dc:title>
  <dc:creator>stef</dc:creator>
  <cp:lastModifiedBy>KM</cp:lastModifiedBy>
  <cp:revision>8</cp:revision>
  <dcterms:modified xsi:type="dcterms:W3CDTF">2023-12-04T20:54:12Z</dcterms:modified>
</cp:coreProperties>
</file>